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311" r:id="rId4"/>
    <p:sldId id="389" r:id="rId5"/>
    <p:sldId id="390" r:id="rId6"/>
    <p:sldId id="300" r:id="rId7"/>
    <p:sldId id="301" r:id="rId8"/>
    <p:sldId id="322" r:id="rId9"/>
    <p:sldId id="384" r:id="rId10"/>
    <p:sldId id="385" r:id="rId11"/>
    <p:sldId id="386" r:id="rId12"/>
    <p:sldId id="323" r:id="rId13"/>
    <p:sldId id="326" r:id="rId14"/>
    <p:sldId id="328" r:id="rId15"/>
    <p:sldId id="337" r:id="rId16"/>
    <p:sldId id="340" r:id="rId17"/>
    <p:sldId id="346" r:id="rId18"/>
    <p:sldId id="348" r:id="rId19"/>
    <p:sldId id="355" r:id="rId20"/>
    <p:sldId id="349" r:id="rId21"/>
    <p:sldId id="360" r:id="rId22"/>
    <p:sldId id="361" r:id="rId23"/>
    <p:sldId id="362" r:id="rId24"/>
    <p:sldId id="372" r:id="rId25"/>
    <p:sldId id="39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000000"/>
    <a:srgbClr val="366092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2" d="100"/>
          <a:sy n="62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1324.xml"/><Relationship Id="rId1" Type="http://schemas.openxmlformats.org/officeDocument/2006/relationships/tags" Target="../tags/tag1323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326.xml"/><Relationship Id="rId1" Type="http://schemas.openxmlformats.org/officeDocument/2006/relationships/tags" Target="../tags/tag13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352.xml"/><Relationship Id="rId21" Type="http://schemas.openxmlformats.org/officeDocument/2006/relationships/tags" Target="../tags/tag1347.xml"/><Relationship Id="rId42" Type="http://schemas.openxmlformats.org/officeDocument/2006/relationships/tags" Target="../tags/tag1368.xml"/><Relationship Id="rId47" Type="http://schemas.openxmlformats.org/officeDocument/2006/relationships/tags" Target="../tags/tag1373.xml"/><Relationship Id="rId63" Type="http://schemas.openxmlformats.org/officeDocument/2006/relationships/tags" Target="../tags/tag1389.xml"/><Relationship Id="rId68" Type="http://schemas.openxmlformats.org/officeDocument/2006/relationships/tags" Target="../tags/tag1394.xml"/><Relationship Id="rId16" Type="http://schemas.openxmlformats.org/officeDocument/2006/relationships/tags" Target="../tags/tag1342.xml"/><Relationship Id="rId11" Type="http://schemas.openxmlformats.org/officeDocument/2006/relationships/tags" Target="../tags/tag1337.xml"/><Relationship Id="rId32" Type="http://schemas.openxmlformats.org/officeDocument/2006/relationships/tags" Target="../tags/tag1358.xml"/><Relationship Id="rId37" Type="http://schemas.openxmlformats.org/officeDocument/2006/relationships/tags" Target="../tags/tag1363.xml"/><Relationship Id="rId53" Type="http://schemas.openxmlformats.org/officeDocument/2006/relationships/tags" Target="../tags/tag1379.xml"/><Relationship Id="rId58" Type="http://schemas.openxmlformats.org/officeDocument/2006/relationships/tags" Target="../tags/tag1384.xml"/><Relationship Id="rId74" Type="http://schemas.openxmlformats.org/officeDocument/2006/relationships/tags" Target="../tags/tag1400.xml"/><Relationship Id="rId79" Type="http://schemas.openxmlformats.org/officeDocument/2006/relationships/tags" Target="../tags/tag1405.xml"/><Relationship Id="rId5" Type="http://schemas.openxmlformats.org/officeDocument/2006/relationships/tags" Target="../tags/tag1331.xml"/><Relationship Id="rId61" Type="http://schemas.openxmlformats.org/officeDocument/2006/relationships/tags" Target="../tags/tag1387.xml"/><Relationship Id="rId19" Type="http://schemas.openxmlformats.org/officeDocument/2006/relationships/tags" Target="../tags/tag1345.xml"/><Relationship Id="rId14" Type="http://schemas.openxmlformats.org/officeDocument/2006/relationships/tags" Target="../tags/tag1340.xml"/><Relationship Id="rId22" Type="http://schemas.openxmlformats.org/officeDocument/2006/relationships/tags" Target="../tags/tag1348.xml"/><Relationship Id="rId27" Type="http://schemas.openxmlformats.org/officeDocument/2006/relationships/tags" Target="../tags/tag1353.xml"/><Relationship Id="rId30" Type="http://schemas.openxmlformats.org/officeDocument/2006/relationships/tags" Target="../tags/tag1356.xml"/><Relationship Id="rId35" Type="http://schemas.openxmlformats.org/officeDocument/2006/relationships/tags" Target="../tags/tag1361.xml"/><Relationship Id="rId43" Type="http://schemas.openxmlformats.org/officeDocument/2006/relationships/tags" Target="../tags/tag1369.xml"/><Relationship Id="rId48" Type="http://schemas.openxmlformats.org/officeDocument/2006/relationships/tags" Target="../tags/tag1374.xml"/><Relationship Id="rId56" Type="http://schemas.openxmlformats.org/officeDocument/2006/relationships/tags" Target="../tags/tag1382.xml"/><Relationship Id="rId64" Type="http://schemas.openxmlformats.org/officeDocument/2006/relationships/tags" Target="../tags/tag1390.xml"/><Relationship Id="rId69" Type="http://schemas.openxmlformats.org/officeDocument/2006/relationships/tags" Target="../tags/tag1395.xml"/><Relationship Id="rId77" Type="http://schemas.openxmlformats.org/officeDocument/2006/relationships/tags" Target="../tags/tag1403.xml"/><Relationship Id="rId8" Type="http://schemas.openxmlformats.org/officeDocument/2006/relationships/tags" Target="../tags/tag1334.xml"/><Relationship Id="rId51" Type="http://schemas.openxmlformats.org/officeDocument/2006/relationships/tags" Target="../tags/tag1377.xml"/><Relationship Id="rId72" Type="http://schemas.openxmlformats.org/officeDocument/2006/relationships/tags" Target="../tags/tag1398.xml"/><Relationship Id="rId80" Type="http://schemas.openxmlformats.org/officeDocument/2006/relationships/tags" Target="../tags/tag1406.xml"/><Relationship Id="rId3" Type="http://schemas.openxmlformats.org/officeDocument/2006/relationships/tags" Target="../tags/tag1329.xml"/><Relationship Id="rId12" Type="http://schemas.openxmlformats.org/officeDocument/2006/relationships/tags" Target="../tags/tag1338.xml"/><Relationship Id="rId17" Type="http://schemas.openxmlformats.org/officeDocument/2006/relationships/tags" Target="../tags/tag1343.xml"/><Relationship Id="rId25" Type="http://schemas.openxmlformats.org/officeDocument/2006/relationships/tags" Target="../tags/tag1351.xml"/><Relationship Id="rId33" Type="http://schemas.openxmlformats.org/officeDocument/2006/relationships/tags" Target="../tags/tag1359.xml"/><Relationship Id="rId38" Type="http://schemas.openxmlformats.org/officeDocument/2006/relationships/tags" Target="../tags/tag1364.xml"/><Relationship Id="rId46" Type="http://schemas.openxmlformats.org/officeDocument/2006/relationships/tags" Target="../tags/tag1372.xml"/><Relationship Id="rId59" Type="http://schemas.openxmlformats.org/officeDocument/2006/relationships/tags" Target="../tags/tag1385.xml"/><Relationship Id="rId67" Type="http://schemas.openxmlformats.org/officeDocument/2006/relationships/tags" Target="../tags/tag1393.xml"/><Relationship Id="rId20" Type="http://schemas.openxmlformats.org/officeDocument/2006/relationships/tags" Target="../tags/tag1346.xml"/><Relationship Id="rId41" Type="http://schemas.openxmlformats.org/officeDocument/2006/relationships/tags" Target="../tags/tag1367.xml"/><Relationship Id="rId54" Type="http://schemas.openxmlformats.org/officeDocument/2006/relationships/tags" Target="../tags/tag1380.xml"/><Relationship Id="rId62" Type="http://schemas.openxmlformats.org/officeDocument/2006/relationships/tags" Target="../tags/tag1388.xml"/><Relationship Id="rId70" Type="http://schemas.openxmlformats.org/officeDocument/2006/relationships/tags" Target="../tags/tag1396.xml"/><Relationship Id="rId75" Type="http://schemas.openxmlformats.org/officeDocument/2006/relationships/tags" Target="../tags/tag1401.xml"/><Relationship Id="rId1" Type="http://schemas.openxmlformats.org/officeDocument/2006/relationships/tags" Target="../tags/tag1327.xml"/><Relationship Id="rId6" Type="http://schemas.openxmlformats.org/officeDocument/2006/relationships/tags" Target="../tags/tag1332.xml"/><Relationship Id="rId15" Type="http://schemas.openxmlformats.org/officeDocument/2006/relationships/tags" Target="../tags/tag1341.xml"/><Relationship Id="rId23" Type="http://schemas.openxmlformats.org/officeDocument/2006/relationships/tags" Target="../tags/tag1349.xml"/><Relationship Id="rId28" Type="http://schemas.openxmlformats.org/officeDocument/2006/relationships/tags" Target="../tags/tag1354.xml"/><Relationship Id="rId36" Type="http://schemas.openxmlformats.org/officeDocument/2006/relationships/tags" Target="../tags/tag1362.xml"/><Relationship Id="rId49" Type="http://schemas.openxmlformats.org/officeDocument/2006/relationships/tags" Target="../tags/tag1375.xml"/><Relationship Id="rId57" Type="http://schemas.openxmlformats.org/officeDocument/2006/relationships/tags" Target="../tags/tag1383.xml"/><Relationship Id="rId10" Type="http://schemas.openxmlformats.org/officeDocument/2006/relationships/tags" Target="../tags/tag1336.xml"/><Relationship Id="rId31" Type="http://schemas.openxmlformats.org/officeDocument/2006/relationships/tags" Target="../tags/tag1357.xml"/><Relationship Id="rId44" Type="http://schemas.openxmlformats.org/officeDocument/2006/relationships/tags" Target="../tags/tag1370.xml"/><Relationship Id="rId52" Type="http://schemas.openxmlformats.org/officeDocument/2006/relationships/tags" Target="../tags/tag1378.xml"/><Relationship Id="rId60" Type="http://schemas.openxmlformats.org/officeDocument/2006/relationships/tags" Target="../tags/tag1386.xml"/><Relationship Id="rId65" Type="http://schemas.openxmlformats.org/officeDocument/2006/relationships/tags" Target="../tags/tag1391.xml"/><Relationship Id="rId73" Type="http://schemas.openxmlformats.org/officeDocument/2006/relationships/tags" Target="../tags/tag1399.xml"/><Relationship Id="rId78" Type="http://schemas.openxmlformats.org/officeDocument/2006/relationships/tags" Target="../tags/tag1404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1330.xml"/><Relationship Id="rId9" Type="http://schemas.openxmlformats.org/officeDocument/2006/relationships/tags" Target="../tags/tag1335.xml"/><Relationship Id="rId13" Type="http://schemas.openxmlformats.org/officeDocument/2006/relationships/tags" Target="../tags/tag1339.xml"/><Relationship Id="rId18" Type="http://schemas.openxmlformats.org/officeDocument/2006/relationships/tags" Target="../tags/tag1344.xml"/><Relationship Id="rId39" Type="http://schemas.openxmlformats.org/officeDocument/2006/relationships/tags" Target="../tags/tag1365.xml"/><Relationship Id="rId34" Type="http://schemas.openxmlformats.org/officeDocument/2006/relationships/tags" Target="../tags/tag1360.xml"/><Relationship Id="rId50" Type="http://schemas.openxmlformats.org/officeDocument/2006/relationships/tags" Target="../tags/tag1376.xml"/><Relationship Id="rId55" Type="http://schemas.openxmlformats.org/officeDocument/2006/relationships/tags" Target="../tags/tag1381.xml"/><Relationship Id="rId76" Type="http://schemas.openxmlformats.org/officeDocument/2006/relationships/tags" Target="../tags/tag1402.xml"/><Relationship Id="rId7" Type="http://schemas.openxmlformats.org/officeDocument/2006/relationships/tags" Target="../tags/tag1333.xml"/><Relationship Id="rId71" Type="http://schemas.openxmlformats.org/officeDocument/2006/relationships/tags" Target="../tags/tag1397.xml"/><Relationship Id="rId2" Type="http://schemas.openxmlformats.org/officeDocument/2006/relationships/tags" Target="../tags/tag1328.xml"/><Relationship Id="rId29" Type="http://schemas.openxmlformats.org/officeDocument/2006/relationships/tags" Target="../tags/tag1355.xml"/><Relationship Id="rId24" Type="http://schemas.openxmlformats.org/officeDocument/2006/relationships/tags" Target="../tags/tag1350.xml"/><Relationship Id="rId40" Type="http://schemas.openxmlformats.org/officeDocument/2006/relationships/tags" Target="../tags/tag1366.xml"/><Relationship Id="rId45" Type="http://schemas.openxmlformats.org/officeDocument/2006/relationships/tags" Target="../tags/tag1371.xml"/><Relationship Id="rId66" Type="http://schemas.openxmlformats.org/officeDocument/2006/relationships/tags" Target="../tags/tag139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432.xml"/><Relationship Id="rId21" Type="http://schemas.openxmlformats.org/officeDocument/2006/relationships/tags" Target="../tags/tag1427.xml"/><Relationship Id="rId42" Type="http://schemas.openxmlformats.org/officeDocument/2006/relationships/tags" Target="../tags/tag1448.xml"/><Relationship Id="rId47" Type="http://schemas.openxmlformats.org/officeDocument/2006/relationships/tags" Target="../tags/tag1453.xml"/><Relationship Id="rId63" Type="http://schemas.openxmlformats.org/officeDocument/2006/relationships/tags" Target="../tags/tag1469.xml"/><Relationship Id="rId68" Type="http://schemas.openxmlformats.org/officeDocument/2006/relationships/tags" Target="../tags/tag1474.xml"/><Relationship Id="rId84" Type="http://schemas.openxmlformats.org/officeDocument/2006/relationships/tags" Target="../tags/tag1490.xml"/><Relationship Id="rId89" Type="http://schemas.openxmlformats.org/officeDocument/2006/relationships/tags" Target="../tags/tag1495.xml"/><Relationship Id="rId16" Type="http://schemas.openxmlformats.org/officeDocument/2006/relationships/tags" Target="../tags/tag1422.xml"/><Relationship Id="rId11" Type="http://schemas.openxmlformats.org/officeDocument/2006/relationships/tags" Target="../tags/tag1417.xml"/><Relationship Id="rId32" Type="http://schemas.openxmlformats.org/officeDocument/2006/relationships/tags" Target="../tags/tag1438.xml"/><Relationship Id="rId37" Type="http://schemas.openxmlformats.org/officeDocument/2006/relationships/tags" Target="../tags/tag1443.xml"/><Relationship Id="rId53" Type="http://schemas.openxmlformats.org/officeDocument/2006/relationships/tags" Target="../tags/tag1459.xml"/><Relationship Id="rId58" Type="http://schemas.openxmlformats.org/officeDocument/2006/relationships/tags" Target="../tags/tag1464.xml"/><Relationship Id="rId74" Type="http://schemas.openxmlformats.org/officeDocument/2006/relationships/tags" Target="../tags/tag1480.xml"/><Relationship Id="rId79" Type="http://schemas.openxmlformats.org/officeDocument/2006/relationships/tags" Target="../tags/tag1485.xml"/><Relationship Id="rId5" Type="http://schemas.openxmlformats.org/officeDocument/2006/relationships/tags" Target="../tags/tag1411.xml"/><Relationship Id="rId90" Type="http://schemas.openxmlformats.org/officeDocument/2006/relationships/tags" Target="../tags/tag1496.xml"/><Relationship Id="rId95" Type="http://schemas.openxmlformats.org/officeDocument/2006/relationships/tags" Target="../tags/tag1501.xml"/><Relationship Id="rId22" Type="http://schemas.openxmlformats.org/officeDocument/2006/relationships/tags" Target="../tags/tag1428.xml"/><Relationship Id="rId27" Type="http://schemas.openxmlformats.org/officeDocument/2006/relationships/tags" Target="../tags/tag1433.xml"/><Relationship Id="rId43" Type="http://schemas.openxmlformats.org/officeDocument/2006/relationships/tags" Target="../tags/tag1449.xml"/><Relationship Id="rId48" Type="http://schemas.openxmlformats.org/officeDocument/2006/relationships/tags" Target="../tags/tag1454.xml"/><Relationship Id="rId64" Type="http://schemas.openxmlformats.org/officeDocument/2006/relationships/tags" Target="../tags/tag1470.xml"/><Relationship Id="rId69" Type="http://schemas.openxmlformats.org/officeDocument/2006/relationships/tags" Target="../tags/tag1475.xml"/><Relationship Id="rId80" Type="http://schemas.openxmlformats.org/officeDocument/2006/relationships/tags" Target="../tags/tag1486.xml"/><Relationship Id="rId85" Type="http://schemas.openxmlformats.org/officeDocument/2006/relationships/tags" Target="../tags/tag1491.xml"/><Relationship Id="rId12" Type="http://schemas.openxmlformats.org/officeDocument/2006/relationships/tags" Target="../tags/tag1418.xml"/><Relationship Id="rId17" Type="http://schemas.openxmlformats.org/officeDocument/2006/relationships/tags" Target="../tags/tag1423.xml"/><Relationship Id="rId25" Type="http://schemas.openxmlformats.org/officeDocument/2006/relationships/tags" Target="../tags/tag1431.xml"/><Relationship Id="rId33" Type="http://schemas.openxmlformats.org/officeDocument/2006/relationships/tags" Target="../tags/tag1439.xml"/><Relationship Id="rId38" Type="http://schemas.openxmlformats.org/officeDocument/2006/relationships/tags" Target="../tags/tag1444.xml"/><Relationship Id="rId46" Type="http://schemas.openxmlformats.org/officeDocument/2006/relationships/tags" Target="../tags/tag1452.xml"/><Relationship Id="rId59" Type="http://schemas.openxmlformats.org/officeDocument/2006/relationships/tags" Target="../tags/tag1465.xml"/><Relationship Id="rId67" Type="http://schemas.openxmlformats.org/officeDocument/2006/relationships/tags" Target="../tags/tag1473.xml"/><Relationship Id="rId20" Type="http://schemas.openxmlformats.org/officeDocument/2006/relationships/tags" Target="../tags/tag1426.xml"/><Relationship Id="rId41" Type="http://schemas.openxmlformats.org/officeDocument/2006/relationships/tags" Target="../tags/tag1447.xml"/><Relationship Id="rId54" Type="http://schemas.openxmlformats.org/officeDocument/2006/relationships/tags" Target="../tags/tag1460.xml"/><Relationship Id="rId62" Type="http://schemas.openxmlformats.org/officeDocument/2006/relationships/tags" Target="../tags/tag1468.xml"/><Relationship Id="rId70" Type="http://schemas.openxmlformats.org/officeDocument/2006/relationships/tags" Target="../tags/tag1476.xml"/><Relationship Id="rId75" Type="http://schemas.openxmlformats.org/officeDocument/2006/relationships/tags" Target="../tags/tag1481.xml"/><Relationship Id="rId83" Type="http://schemas.openxmlformats.org/officeDocument/2006/relationships/tags" Target="../tags/tag1489.xml"/><Relationship Id="rId88" Type="http://schemas.openxmlformats.org/officeDocument/2006/relationships/tags" Target="../tags/tag1494.xml"/><Relationship Id="rId91" Type="http://schemas.openxmlformats.org/officeDocument/2006/relationships/tags" Target="../tags/tag1497.xml"/><Relationship Id="rId96" Type="http://schemas.openxmlformats.org/officeDocument/2006/relationships/tags" Target="../tags/tag1502.xml"/><Relationship Id="rId1" Type="http://schemas.openxmlformats.org/officeDocument/2006/relationships/tags" Target="../tags/tag1407.xml"/><Relationship Id="rId6" Type="http://schemas.openxmlformats.org/officeDocument/2006/relationships/tags" Target="../tags/tag1412.xml"/><Relationship Id="rId15" Type="http://schemas.openxmlformats.org/officeDocument/2006/relationships/tags" Target="../tags/tag1421.xml"/><Relationship Id="rId23" Type="http://schemas.openxmlformats.org/officeDocument/2006/relationships/tags" Target="../tags/tag1429.xml"/><Relationship Id="rId28" Type="http://schemas.openxmlformats.org/officeDocument/2006/relationships/tags" Target="../tags/tag1434.xml"/><Relationship Id="rId36" Type="http://schemas.openxmlformats.org/officeDocument/2006/relationships/tags" Target="../tags/tag1442.xml"/><Relationship Id="rId49" Type="http://schemas.openxmlformats.org/officeDocument/2006/relationships/tags" Target="../tags/tag1455.xml"/><Relationship Id="rId57" Type="http://schemas.openxmlformats.org/officeDocument/2006/relationships/tags" Target="../tags/tag1463.xml"/><Relationship Id="rId10" Type="http://schemas.openxmlformats.org/officeDocument/2006/relationships/tags" Target="../tags/tag1416.xml"/><Relationship Id="rId31" Type="http://schemas.openxmlformats.org/officeDocument/2006/relationships/tags" Target="../tags/tag1437.xml"/><Relationship Id="rId44" Type="http://schemas.openxmlformats.org/officeDocument/2006/relationships/tags" Target="../tags/tag1450.xml"/><Relationship Id="rId52" Type="http://schemas.openxmlformats.org/officeDocument/2006/relationships/tags" Target="../tags/tag1458.xml"/><Relationship Id="rId60" Type="http://schemas.openxmlformats.org/officeDocument/2006/relationships/tags" Target="../tags/tag1466.xml"/><Relationship Id="rId65" Type="http://schemas.openxmlformats.org/officeDocument/2006/relationships/tags" Target="../tags/tag1471.xml"/><Relationship Id="rId73" Type="http://schemas.openxmlformats.org/officeDocument/2006/relationships/tags" Target="../tags/tag1479.xml"/><Relationship Id="rId78" Type="http://schemas.openxmlformats.org/officeDocument/2006/relationships/tags" Target="../tags/tag1484.xml"/><Relationship Id="rId81" Type="http://schemas.openxmlformats.org/officeDocument/2006/relationships/tags" Target="../tags/tag1487.xml"/><Relationship Id="rId86" Type="http://schemas.openxmlformats.org/officeDocument/2006/relationships/tags" Target="../tags/tag1492.xml"/><Relationship Id="rId94" Type="http://schemas.openxmlformats.org/officeDocument/2006/relationships/tags" Target="../tags/tag1500.xml"/><Relationship Id="rId99" Type="http://schemas.openxmlformats.org/officeDocument/2006/relationships/tags" Target="../tags/tag1505.xml"/><Relationship Id="rId101" Type="http://schemas.openxmlformats.org/officeDocument/2006/relationships/image" Target="../media/image2.png"/><Relationship Id="rId4" Type="http://schemas.openxmlformats.org/officeDocument/2006/relationships/tags" Target="../tags/tag1410.xml"/><Relationship Id="rId9" Type="http://schemas.openxmlformats.org/officeDocument/2006/relationships/tags" Target="../tags/tag1415.xml"/><Relationship Id="rId13" Type="http://schemas.openxmlformats.org/officeDocument/2006/relationships/tags" Target="../tags/tag1419.xml"/><Relationship Id="rId18" Type="http://schemas.openxmlformats.org/officeDocument/2006/relationships/tags" Target="../tags/tag1424.xml"/><Relationship Id="rId39" Type="http://schemas.openxmlformats.org/officeDocument/2006/relationships/tags" Target="../tags/tag1445.xml"/><Relationship Id="rId34" Type="http://schemas.openxmlformats.org/officeDocument/2006/relationships/tags" Target="../tags/tag1440.xml"/><Relationship Id="rId50" Type="http://schemas.openxmlformats.org/officeDocument/2006/relationships/tags" Target="../tags/tag1456.xml"/><Relationship Id="rId55" Type="http://schemas.openxmlformats.org/officeDocument/2006/relationships/tags" Target="../tags/tag1461.xml"/><Relationship Id="rId76" Type="http://schemas.openxmlformats.org/officeDocument/2006/relationships/tags" Target="../tags/tag1482.xml"/><Relationship Id="rId97" Type="http://schemas.openxmlformats.org/officeDocument/2006/relationships/tags" Target="../tags/tag1503.xml"/><Relationship Id="rId7" Type="http://schemas.openxmlformats.org/officeDocument/2006/relationships/tags" Target="../tags/tag1413.xml"/><Relationship Id="rId71" Type="http://schemas.openxmlformats.org/officeDocument/2006/relationships/tags" Target="../tags/tag1477.xml"/><Relationship Id="rId92" Type="http://schemas.openxmlformats.org/officeDocument/2006/relationships/tags" Target="../tags/tag1498.xml"/><Relationship Id="rId2" Type="http://schemas.openxmlformats.org/officeDocument/2006/relationships/tags" Target="../tags/tag1408.xml"/><Relationship Id="rId29" Type="http://schemas.openxmlformats.org/officeDocument/2006/relationships/tags" Target="../tags/tag1435.xml"/><Relationship Id="rId24" Type="http://schemas.openxmlformats.org/officeDocument/2006/relationships/tags" Target="../tags/tag1430.xml"/><Relationship Id="rId40" Type="http://schemas.openxmlformats.org/officeDocument/2006/relationships/tags" Target="../tags/tag1446.xml"/><Relationship Id="rId45" Type="http://schemas.openxmlformats.org/officeDocument/2006/relationships/tags" Target="../tags/tag1451.xml"/><Relationship Id="rId66" Type="http://schemas.openxmlformats.org/officeDocument/2006/relationships/tags" Target="../tags/tag1472.xml"/><Relationship Id="rId87" Type="http://schemas.openxmlformats.org/officeDocument/2006/relationships/tags" Target="../tags/tag1493.xml"/><Relationship Id="rId61" Type="http://schemas.openxmlformats.org/officeDocument/2006/relationships/tags" Target="../tags/tag1467.xml"/><Relationship Id="rId82" Type="http://schemas.openxmlformats.org/officeDocument/2006/relationships/tags" Target="../tags/tag1488.xml"/><Relationship Id="rId19" Type="http://schemas.openxmlformats.org/officeDocument/2006/relationships/tags" Target="../tags/tag1425.xml"/><Relationship Id="rId14" Type="http://schemas.openxmlformats.org/officeDocument/2006/relationships/tags" Target="../tags/tag1420.xml"/><Relationship Id="rId30" Type="http://schemas.openxmlformats.org/officeDocument/2006/relationships/tags" Target="../tags/tag1436.xml"/><Relationship Id="rId35" Type="http://schemas.openxmlformats.org/officeDocument/2006/relationships/tags" Target="../tags/tag1441.xml"/><Relationship Id="rId56" Type="http://schemas.openxmlformats.org/officeDocument/2006/relationships/tags" Target="../tags/tag1462.xml"/><Relationship Id="rId77" Type="http://schemas.openxmlformats.org/officeDocument/2006/relationships/tags" Target="../tags/tag1483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1414.xml"/><Relationship Id="rId51" Type="http://schemas.openxmlformats.org/officeDocument/2006/relationships/tags" Target="../tags/tag1457.xml"/><Relationship Id="rId72" Type="http://schemas.openxmlformats.org/officeDocument/2006/relationships/tags" Target="../tags/tag1478.xml"/><Relationship Id="rId93" Type="http://schemas.openxmlformats.org/officeDocument/2006/relationships/tags" Target="../tags/tag1499.xml"/><Relationship Id="rId98" Type="http://schemas.openxmlformats.org/officeDocument/2006/relationships/tags" Target="../tags/tag1504.xml"/><Relationship Id="rId3" Type="http://schemas.openxmlformats.org/officeDocument/2006/relationships/tags" Target="../tags/tag14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623.xml"/><Relationship Id="rId21" Type="http://schemas.openxmlformats.org/officeDocument/2006/relationships/tags" Target="../tags/tag1527.xml"/><Relationship Id="rId42" Type="http://schemas.openxmlformats.org/officeDocument/2006/relationships/tags" Target="../tags/tag1548.xml"/><Relationship Id="rId63" Type="http://schemas.openxmlformats.org/officeDocument/2006/relationships/tags" Target="../tags/tag1569.xml"/><Relationship Id="rId84" Type="http://schemas.openxmlformats.org/officeDocument/2006/relationships/tags" Target="../tags/tag1590.xml"/><Relationship Id="rId138" Type="http://schemas.openxmlformats.org/officeDocument/2006/relationships/tags" Target="../tags/tag1644.xml"/><Relationship Id="rId159" Type="http://schemas.openxmlformats.org/officeDocument/2006/relationships/tags" Target="../tags/tag1665.xml"/><Relationship Id="rId170" Type="http://schemas.openxmlformats.org/officeDocument/2006/relationships/tags" Target="../tags/tag1676.xml"/><Relationship Id="rId191" Type="http://schemas.openxmlformats.org/officeDocument/2006/relationships/tags" Target="../tags/tag1697.xml"/><Relationship Id="rId205" Type="http://schemas.openxmlformats.org/officeDocument/2006/relationships/tags" Target="../tags/tag1711.xml"/><Relationship Id="rId226" Type="http://schemas.openxmlformats.org/officeDocument/2006/relationships/tags" Target="../tags/tag1732.xml"/><Relationship Id="rId107" Type="http://schemas.openxmlformats.org/officeDocument/2006/relationships/tags" Target="../tags/tag1613.xml"/><Relationship Id="rId11" Type="http://schemas.openxmlformats.org/officeDocument/2006/relationships/tags" Target="../tags/tag1517.xml"/><Relationship Id="rId32" Type="http://schemas.openxmlformats.org/officeDocument/2006/relationships/tags" Target="../tags/tag1538.xml"/><Relationship Id="rId53" Type="http://schemas.openxmlformats.org/officeDocument/2006/relationships/tags" Target="../tags/tag1559.xml"/><Relationship Id="rId74" Type="http://schemas.openxmlformats.org/officeDocument/2006/relationships/tags" Target="../tags/tag1580.xml"/><Relationship Id="rId128" Type="http://schemas.openxmlformats.org/officeDocument/2006/relationships/tags" Target="../tags/tag1634.xml"/><Relationship Id="rId149" Type="http://schemas.openxmlformats.org/officeDocument/2006/relationships/tags" Target="../tags/tag1655.xml"/><Relationship Id="rId5" Type="http://schemas.openxmlformats.org/officeDocument/2006/relationships/tags" Target="../tags/tag1511.xml"/><Relationship Id="rId95" Type="http://schemas.openxmlformats.org/officeDocument/2006/relationships/tags" Target="../tags/tag1601.xml"/><Relationship Id="rId160" Type="http://schemas.openxmlformats.org/officeDocument/2006/relationships/tags" Target="../tags/tag1666.xml"/><Relationship Id="rId181" Type="http://schemas.openxmlformats.org/officeDocument/2006/relationships/tags" Target="../tags/tag1687.xml"/><Relationship Id="rId216" Type="http://schemas.openxmlformats.org/officeDocument/2006/relationships/tags" Target="../tags/tag1722.xml"/><Relationship Id="rId22" Type="http://schemas.openxmlformats.org/officeDocument/2006/relationships/tags" Target="../tags/tag1528.xml"/><Relationship Id="rId43" Type="http://schemas.openxmlformats.org/officeDocument/2006/relationships/tags" Target="../tags/tag1549.xml"/><Relationship Id="rId64" Type="http://schemas.openxmlformats.org/officeDocument/2006/relationships/tags" Target="../tags/tag1570.xml"/><Relationship Id="rId118" Type="http://schemas.openxmlformats.org/officeDocument/2006/relationships/tags" Target="../tags/tag1624.xml"/><Relationship Id="rId139" Type="http://schemas.openxmlformats.org/officeDocument/2006/relationships/tags" Target="../tags/tag1645.xml"/><Relationship Id="rId85" Type="http://schemas.openxmlformats.org/officeDocument/2006/relationships/tags" Target="../tags/tag1591.xml"/><Relationship Id="rId150" Type="http://schemas.openxmlformats.org/officeDocument/2006/relationships/tags" Target="../tags/tag1656.xml"/><Relationship Id="rId171" Type="http://schemas.openxmlformats.org/officeDocument/2006/relationships/tags" Target="../tags/tag1677.xml"/><Relationship Id="rId192" Type="http://schemas.openxmlformats.org/officeDocument/2006/relationships/tags" Target="../tags/tag1698.xml"/><Relationship Id="rId206" Type="http://schemas.openxmlformats.org/officeDocument/2006/relationships/tags" Target="../tags/tag1712.xml"/><Relationship Id="rId227" Type="http://schemas.openxmlformats.org/officeDocument/2006/relationships/tags" Target="../tags/tag1733.xml"/><Relationship Id="rId12" Type="http://schemas.openxmlformats.org/officeDocument/2006/relationships/tags" Target="../tags/tag1518.xml"/><Relationship Id="rId33" Type="http://schemas.openxmlformats.org/officeDocument/2006/relationships/tags" Target="../tags/tag1539.xml"/><Relationship Id="rId108" Type="http://schemas.openxmlformats.org/officeDocument/2006/relationships/tags" Target="../tags/tag1614.xml"/><Relationship Id="rId129" Type="http://schemas.openxmlformats.org/officeDocument/2006/relationships/tags" Target="../tags/tag1635.xml"/><Relationship Id="rId54" Type="http://schemas.openxmlformats.org/officeDocument/2006/relationships/tags" Target="../tags/tag1560.xml"/><Relationship Id="rId75" Type="http://schemas.openxmlformats.org/officeDocument/2006/relationships/tags" Target="../tags/tag1581.xml"/><Relationship Id="rId96" Type="http://schemas.openxmlformats.org/officeDocument/2006/relationships/tags" Target="../tags/tag1602.xml"/><Relationship Id="rId140" Type="http://schemas.openxmlformats.org/officeDocument/2006/relationships/tags" Target="../tags/tag1646.xml"/><Relationship Id="rId161" Type="http://schemas.openxmlformats.org/officeDocument/2006/relationships/tags" Target="../tags/tag1667.xml"/><Relationship Id="rId182" Type="http://schemas.openxmlformats.org/officeDocument/2006/relationships/tags" Target="../tags/tag1688.xml"/><Relationship Id="rId217" Type="http://schemas.openxmlformats.org/officeDocument/2006/relationships/tags" Target="../tags/tag1723.xml"/><Relationship Id="rId6" Type="http://schemas.openxmlformats.org/officeDocument/2006/relationships/tags" Target="../tags/tag1512.xml"/><Relationship Id="rId23" Type="http://schemas.openxmlformats.org/officeDocument/2006/relationships/tags" Target="../tags/tag1529.xml"/><Relationship Id="rId119" Type="http://schemas.openxmlformats.org/officeDocument/2006/relationships/tags" Target="../tags/tag1625.xml"/><Relationship Id="rId44" Type="http://schemas.openxmlformats.org/officeDocument/2006/relationships/tags" Target="../tags/tag1550.xml"/><Relationship Id="rId65" Type="http://schemas.openxmlformats.org/officeDocument/2006/relationships/tags" Target="../tags/tag1571.xml"/><Relationship Id="rId86" Type="http://schemas.openxmlformats.org/officeDocument/2006/relationships/tags" Target="../tags/tag1592.xml"/><Relationship Id="rId130" Type="http://schemas.openxmlformats.org/officeDocument/2006/relationships/tags" Target="../tags/tag1636.xml"/><Relationship Id="rId151" Type="http://schemas.openxmlformats.org/officeDocument/2006/relationships/tags" Target="../tags/tag1657.xml"/><Relationship Id="rId172" Type="http://schemas.openxmlformats.org/officeDocument/2006/relationships/tags" Target="../tags/tag1678.xml"/><Relationship Id="rId193" Type="http://schemas.openxmlformats.org/officeDocument/2006/relationships/tags" Target="../tags/tag1699.xml"/><Relationship Id="rId207" Type="http://schemas.openxmlformats.org/officeDocument/2006/relationships/tags" Target="../tags/tag1713.xml"/><Relationship Id="rId228" Type="http://schemas.openxmlformats.org/officeDocument/2006/relationships/tags" Target="../tags/tag1734.xml"/><Relationship Id="rId13" Type="http://schemas.openxmlformats.org/officeDocument/2006/relationships/tags" Target="../tags/tag1519.xml"/><Relationship Id="rId109" Type="http://schemas.openxmlformats.org/officeDocument/2006/relationships/tags" Target="../tags/tag1615.xml"/><Relationship Id="rId34" Type="http://schemas.openxmlformats.org/officeDocument/2006/relationships/tags" Target="../tags/tag1540.xml"/><Relationship Id="rId55" Type="http://schemas.openxmlformats.org/officeDocument/2006/relationships/tags" Target="../tags/tag1561.xml"/><Relationship Id="rId76" Type="http://schemas.openxmlformats.org/officeDocument/2006/relationships/tags" Target="../tags/tag1582.xml"/><Relationship Id="rId97" Type="http://schemas.openxmlformats.org/officeDocument/2006/relationships/tags" Target="../tags/tag1603.xml"/><Relationship Id="rId120" Type="http://schemas.openxmlformats.org/officeDocument/2006/relationships/tags" Target="../tags/tag1626.xml"/><Relationship Id="rId141" Type="http://schemas.openxmlformats.org/officeDocument/2006/relationships/tags" Target="../tags/tag1647.xml"/><Relationship Id="rId7" Type="http://schemas.openxmlformats.org/officeDocument/2006/relationships/tags" Target="../tags/tag1513.xml"/><Relationship Id="rId162" Type="http://schemas.openxmlformats.org/officeDocument/2006/relationships/tags" Target="../tags/tag1668.xml"/><Relationship Id="rId183" Type="http://schemas.openxmlformats.org/officeDocument/2006/relationships/tags" Target="../tags/tag1689.xml"/><Relationship Id="rId218" Type="http://schemas.openxmlformats.org/officeDocument/2006/relationships/tags" Target="../tags/tag1724.xml"/><Relationship Id="rId24" Type="http://schemas.openxmlformats.org/officeDocument/2006/relationships/tags" Target="../tags/tag1530.xml"/><Relationship Id="rId45" Type="http://schemas.openxmlformats.org/officeDocument/2006/relationships/tags" Target="../tags/tag1551.xml"/><Relationship Id="rId66" Type="http://schemas.openxmlformats.org/officeDocument/2006/relationships/tags" Target="../tags/tag1572.xml"/><Relationship Id="rId87" Type="http://schemas.openxmlformats.org/officeDocument/2006/relationships/tags" Target="../tags/tag1593.xml"/><Relationship Id="rId110" Type="http://schemas.openxmlformats.org/officeDocument/2006/relationships/tags" Target="../tags/tag1616.xml"/><Relationship Id="rId131" Type="http://schemas.openxmlformats.org/officeDocument/2006/relationships/tags" Target="../tags/tag1637.xml"/><Relationship Id="rId152" Type="http://schemas.openxmlformats.org/officeDocument/2006/relationships/tags" Target="../tags/tag1658.xml"/><Relationship Id="rId173" Type="http://schemas.openxmlformats.org/officeDocument/2006/relationships/tags" Target="../tags/tag1679.xml"/><Relationship Id="rId194" Type="http://schemas.openxmlformats.org/officeDocument/2006/relationships/tags" Target="../tags/tag1700.xml"/><Relationship Id="rId208" Type="http://schemas.openxmlformats.org/officeDocument/2006/relationships/tags" Target="../tags/tag1714.xml"/><Relationship Id="rId229" Type="http://schemas.openxmlformats.org/officeDocument/2006/relationships/tags" Target="../tags/tag1735.xml"/><Relationship Id="rId14" Type="http://schemas.openxmlformats.org/officeDocument/2006/relationships/tags" Target="../tags/tag1520.xml"/><Relationship Id="rId35" Type="http://schemas.openxmlformats.org/officeDocument/2006/relationships/tags" Target="../tags/tag1541.xml"/><Relationship Id="rId56" Type="http://schemas.openxmlformats.org/officeDocument/2006/relationships/tags" Target="../tags/tag1562.xml"/><Relationship Id="rId77" Type="http://schemas.openxmlformats.org/officeDocument/2006/relationships/tags" Target="../tags/tag1583.xml"/><Relationship Id="rId100" Type="http://schemas.openxmlformats.org/officeDocument/2006/relationships/tags" Target="../tags/tag1606.xml"/><Relationship Id="rId8" Type="http://schemas.openxmlformats.org/officeDocument/2006/relationships/tags" Target="../tags/tag1514.xml"/><Relationship Id="rId98" Type="http://schemas.openxmlformats.org/officeDocument/2006/relationships/tags" Target="../tags/tag1604.xml"/><Relationship Id="rId121" Type="http://schemas.openxmlformats.org/officeDocument/2006/relationships/tags" Target="../tags/tag1627.xml"/><Relationship Id="rId142" Type="http://schemas.openxmlformats.org/officeDocument/2006/relationships/tags" Target="../tags/tag1648.xml"/><Relationship Id="rId163" Type="http://schemas.openxmlformats.org/officeDocument/2006/relationships/tags" Target="../tags/tag1669.xml"/><Relationship Id="rId184" Type="http://schemas.openxmlformats.org/officeDocument/2006/relationships/tags" Target="../tags/tag1690.xml"/><Relationship Id="rId219" Type="http://schemas.openxmlformats.org/officeDocument/2006/relationships/tags" Target="../tags/tag1725.xml"/><Relationship Id="rId230" Type="http://schemas.openxmlformats.org/officeDocument/2006/relationships/slideLayout" Target="../slideLayouts/slideLayout2.xml"/><Relationship Id="rId25" Type="http://schemas.openxmlformats.org/officeDocument/2006/relationships/tags" Target="../tags/tag1531.xml"/><Relationship Id="rId46" Type="http://schemas.openxmlformats.org/officeDocument/2006/relationships/tags" Target="../tags/tag1552.xml"/><Relationship Id="rId67" Type="http://schemas.openxmlformats.org/officeDocument/2006/relationships/tags" Target="../tags/tag1573.xml"/><Relationship Id="rId116" Type="http://schemas.openxmlformats.org/officeDocument/2006/relationships/tags" Target="../tags/tag1622.xml"/><Relationship Id="rId137" Type="http://schemas.openxmlformats.org/officeDocument/2006/relationships/tags" Target="../tags/tag1643.xml"/><Relationship Id="rId158" Type="http://schemas.openxmlformats.org/officeDocument/2006/relationships/tags" Target="../tags/tag1664.xml"/><Relationship Id="rId20" Type="http://schemas.openxmlformats.org/officeDocument/2006/relationships/tags" Target="../tags/tag1526.xml"/><Relationship Id="rId41" Type="http://schemas.openxmlformats.org/officeDocument/2006/relationships/tags" Target="../tags/tag1547.xml"/><Relationship Id="rId62" Type="http://schemas.openxmlformats.org/officeDocument/2006/relationships/tags" Target="../tags/tag1568.xml"/><Relationship Id="rId83" Type="http://schemas.openxmlformats.org/officeDocument/2006/relationships/tags" Target="../tags/tag1589.xml"/><Relationship Id="rId88" Type="http://schemas.openxmlformats.org/officeDocument/2006/relationships/tags" Target="../tags/tag1594.xml"/><Relationship Id="rId111" Type="http://schemas.openxmlformats.org/officeDocument/2006/relationships/tags" Target="../tags/tag1617.xml"/><Relationship Id="rId132" Type="http://schemas.openxmlformats.org/officeDocument/2006/relationships/tags" Target="../tags/tag1638.xml"/><Relationship Id="rId153" Type="http://schemas.openxmlformats.org/officeDocument/2006/relationships/tags" Target="../tags/tag1659.xml"/><Relationship Id="rId174" Type="http://schemas.openxmlformats.org/officeDocument/2006/relationships/tags" Target="../tags/tag1680.xml"/><Relationship Id="rId179" Type="http://schemas.openxmlformats.org/officeDocument/2006/relationships/tags" Target="../tags/tag1685.xml"/><Relationship Id="rId195" Type="http://schemas.openxmlformats.org/officeDocument/2006/relationships/tags" Target="../tags/tag1701.xml"/><Relationship Id="rId209" Type="http://schemas.openxmlformats.org/officeDocument/2006/relationships/tags" Target="../tags/tag1715.xml"/><Relationship Id="rId190" Type="http://schemas.openxmlformats.org/officeDocument/2006/relationships/tags" Target="../tags/tag1696.xml"/><Relationship Id="rId204" Type="http://schemas.openxmlformats.org/officeDocument/2006/relationships/tags" Target="../tags/tag1710.xml"/><Relationship Id="rId220" Type="http://schemas.openxmlformats.org/officeDocument/2006/relationships/tags" Target="../tags/tag1726.xml"/><Relationship Id="rId225" Type="http://schemas.openxmlformats.org/officeDocument/2006/relationships/tags" Target="../tags/tag1731.xml"/><Relationship Id="rId15" Type="http://schemas.openxmlformats.org/officeDocument/2006/relationships/tags" Target="../tags/tag1521.xml"/><Relationship Id="rId36" Type="http://schemas.openxmlformats.org/officeDocument/2006/relationships/tags" Target="../tags/tag1542.xml"/><Relationship Id="rId57" Type="http://schemas.openxmlformats.org/officeDocument/2006/relationships/tags" Target="../tags/tag1563.xml"/><Relationship Id="rId106" Type="http://schemas.openxmlformats.org/officeDocument/2006/relationships/tags" Target="../tags/tag1612.xml"/><Relationship Id="rId127" Type="http://schemas.openxmlformats.org/officeDocument/2006/relationships/tags" Target="../tags/tag1633.xml"/><Relationship Id="rId10" Type="http://schemas.openxmlformats.org/officeDocument/2006/relationships/tags" Target="../tags/tag1516.xml"/><Relationship Id="rId31" Type="http://schemas.openxmlformats.org/officeDocument/2006/relationships/tags" Target="../tags/tag1537.xml"/><Relationship Id="rId52" Type="http://schemas.openxmlformats.org/officeDocument/2006/relationships/tags" Target="../tags/tag1558.xml"/><Relationship Id="rId73" Type="http://schemas.openxmlformats.org/officeDocument/2006/relationships/tags" Target="../tags/tag1579.xml"/><Relationship Id="rId78" Type="http://schemas.openxmlformats.org/officeDocument/2006/relationships/tags" Target="../tags/tag1584.xml"/><Relationship Id="rId94" Type="http://schemas.openxmlformats.org/officeDocument/2006/relationships/tags" Target="../tags/tag1600.xml"/><Relationship Id="rId99" Type="http://schemas.openxmlformats.org/officeDocument/2006/relationships/tags" Target="../tags/tag1605.xml"/><Relationship Id="rId101" Type="http://schemas.openxmlformats.org/officeDocument/2006/relationships/tags" Target="../tags/tag1607.xml"/><Relationship Id="rId122" Type="http://schemas.openxmlformats.org/officeDocument/2006/relationships/tags" Target="../tags/tag1628.xml"/><Relationship Id="rId143" Type="http://schemas.openxmlformats.org/officeDocument/2006/relationships/tags" Target="../tags/tag1649.xml"/><Relationship Id="rId148" Type="http://schemas.openxmlformats.org/officeDocument/2006/relationships/tags" Target="../tags/tag1654.xml"/><Relationship Id="rId164" Type="http://schemas.openxmlformats.org/officeDocument/2006/relationships/tags" Target="../tags/tag1670.xml"/><Relationship Id="rId169" Type="http://schemas.openxmlformats.org/officeDocument/2006/relationships/tags" Target="../tags/tag1675.xml"/><Relationship Id="rId185" Type="http://schemas.openxmlformats.org/officeDocument/2006/relationships/tags" Target="../tags/tag1691.xml"/><Relationship Id="rId4" Type="http://schemas.openxmlformats.org/officeDocument/2006/relationships/tags" Target="../tags/tag1510.xml"/><Relationship Id="rId9" Type="http://schemas.openxmlformats.org/officeDocument/2006/relationships/tags" Target="../tags/tag1515.xml"/><Relationship Id="rId180" Type="http://schemas.openxmlformats.org/officeDocument/2006/relationships/tags" Target="../tags/tag1686.xml"/><Relationship Id="rId210" Type="http://schemas.openxmlformats.org/officeDocument/2006/relationships/tags" Target="../tags/tag1716.xml"/><Relationship Id="rId215" Type="http://schemas.openxmlformats.org/officeDocument/2006/relationships/tags" Target="../tags/tag1721.xml"/><Relationship Id="rId26" Type="http://schemas.openxmlformats.org/officeDocument/2006/relationships/tags" Target="../tags/tag1532.xml"/><Relationship Id="rId231" Type="http://schemas.openxmlformats.org/officeDocument/2006/relationships/image" Target="../media/image3.png"/><Relationship Id="rId47" Type="http://schemas.openxmlformats.org/officeDocument/2006/relationships/tags" Target="../tags/tag1553.xml"/><Relationship Id="rId68" Type="http://schemas.openxmlformats.org/officeDocument/2006/relationships/tags" Target="../tags/tag1574.xml"/><Relationship Id="rId89" Type="http://schemas.openxmlformats.org/officeDocument/2006/relationships/tags" Target="../tags/tag1595.xml"/><Relationship Id="rId112" Type="http://schemas.openxmlformats.org/officeDocument/2006/relationships/tags" Target="../tags/tag1618.xml"/><Relationship Id="rId133" Type="http://schemas.openxmlformats.org/officeDocument/2006/relationships/tags" Target="../tags/tag1639.xml"/><Relationship Id="rId154" Type="http://schemas.openxmlformats.org/officeDocument/2006/relationships/tags" Target="../tags/tag1660.xml"/><Relationship Id="rId175" Type="http://schemas.openxmlformats.org/officeDocument/2006/relationships/tags" Target="../tags/tag1681.xml"/><Relationship Id="rId196" Type="http://schemas.openxmlformats.org/officeDocument/2006/relationships/tags" Target="../tags/tag1702.xml"/><Relationship Id="rId200" Type="http://schemas.openxmlformats.org/officeDocument/2006/relationships/tags" Target="../tags/tag1706.xml"/><Relationship Id="rId16" Type="http://schemas.openxmlformats.org/officeDocument/2006/relationships/tags" Target="../tags/tag1522.xml"/><Relationship Id="rId221" Type="http://schemas.openxmlformats.org/officeDocument/2006/relationships/tags" Target="../tags/tag1727.xml"/><Relationship Id="rId37" Type="http://schemas.openxmlformats.org/officeDocument/2006/relationships/tags" Target="../tags/tag1543.xml"/><Relationship Id="rId58" Type="http://schemas.openxmlformats.org/officeDocument/2006/relationships/tags" Target="../tags/tag1564.xml"/><Relationship Id="rId79" Type="http://schemas.openxmlformats.org/officeDocument/2006/relationships/tags" Target="../tags/tag1585.xml"/><Relationship Id="rId102" Type="http://schemas.openxmlformats.org/officeDocument/2006/relationships/tags" Target="../tags/tag1608.xml"/><Relationship Id="rId123" Type="http://schemas.openxmlformats.org/officeDocument/2006/relationships/tags" Target="../tags/tag1629.xml"/><Relationship Id="rId144" Type="http://schemas.openxmlformats.org/officeDocument/2006/relationships/tags" Target="../tags/tag1650.xml"/><Relationship Id="rId90" Type="http://schemas.openxmlformats.org/officeDocument/2006/relationships/tags" Target="../tags/tag1596.xml"/><Relationship Id="rId165" Type="http://schemas.openxmlformats.org/officeDocument/2006/relationships/tags" Target="../tags/tag1671.xml"/><Relationship Id="rId186" Type="http://schemas.openxmlformats.org/officeDocument/2006/relationships/tags" Target="../tags/tag1692.xml"/><Relationship Id="rId211" Type="http://schemas.openxmlformats.org/officeDocument/2006/relationships/tags" Target="../tags/tag1717.xml"/><Relationship Id="rId27" Type="http://schemas.openxmlformats.org/officeDocument/2006/relationships/tags" Target="../tags/tag1533.xml"/><Relationship Id="rId48" Type="http://schemas.openxmlformats.org/officeDocument/2006/relationships/tags" Target="../tags/tag1554.xml"/><Relationship Id="rId69" Type="http://schemas.openxmlformats.org/officeDocument/2006/relationships/tags" Target="../tags/tag1575.xml"/><Relationship Id="rId113" Type="http://schemas.openxmlformats.org/officeDocument/2006/relationships/tags" Target="../tags/tag1619.xml"/><Relationship Id="rId134" Type="http://schemas.openxmlformats.org/officeDocument/2006/relationships/tags" Target="../tags/tag1640.xml"/><Relationship Id="rId80" Type="http://schemas.openxmlformats.org/officeDocument/2006/relationships/tags" Target="../tags/tag1586.xml"/><Relationship Id="rId155" Type="http://schemas.openxmlformats.org/officeDocument/2006/relationships/tags" Target="../tags/tag1661.xml"/><Relationship Id="rId176" Type="http://schemas.openxmlformats.org/officeDocument/2006/relationships/tags" Target="../tags/tag1682.xml"/><Relationship Id="rId197" Type="http://schemas.openxmlformats.org/officeDocument/2006/relationships/tags" Target="../tags/tag1703.xml"/><Relationship Id="rId201" Type="http://schemas.openxmlformats.org/officeDocument/2006/relationships/tags" Target="../tags/tag1707.xml"/><Relationship Id="rId222" Type="http://schemas.openxmlformats.org/officeDocument/2006/relationships/tags" Target="../tags/tag1728.xml"/><Relationship Id="rId17" Type="http://schemas.openxmlformats.org/officeDocument/2006/relationships/tags" Target="../tags/tag1523.xml"/><Relationship Id="rId38" Type="http://schemas.openxmlformats.org/officeDocument/2006/relationships/tags" Target="../tags/tag1544.xml"/><Relationship Id="rId59" Type="http://schemas.openxmlformats.org/officeDocument/2006/relationships/tags" Target="../tags/tag1565.xml"/><Relationship Id="rId103" Type="http://schemas.openxmlformats.org/officeDocument/2006/relationships/tags" Target="../tags/tag1609.xml"/><Relationship Id="rId124" Type="http://schemas.openxmlformats.org/officeDocument/2006/relationships/tags" Target="../tags/tag1630.xml"/><Relationship Id="rId70" Type="http://schemas.openxmlformats.org/officeDocument/2006/relationships/tags" Target="../tags/tag1576.xml"/><Relationship Id="rId91" Type="http://schemas.openxmlformats.org/officeDocument/2006/relationships/tags" Target="../tags/tag1597.xml"/><Relationship Id="rId145" Type="http://schemas.openxmlformats.org/officeDocument/2006/relationships/tags" Target="../tags/tag1651.xml"/><Relationship Id="rId166" Type="http://schemas.openxmlformats.org/officeDocument/2006/relationships/tags" Target="../tags/tag1672.xml"/><Relationship Id="rId187" Type="http://schemas.openxmlformats.org/officeDocument/2006/relationships/tags" Target="../tags/tag1693.xml"/><Relationship Id="rId1" Type="http://schemas.openxmlformats.org/officeDocument/2006/relationships/tags" Target="../tags/tag1507.xml"/><Relationship Id="rId212" Type="http://schemas.openxmlformats.org/officeDocument/2006/relationships/tags" Target="../tags/tag1718.xml"/><Relationship Id="rId28" Type="http://schemas.openxmlformats.org/officeDocument/2006/relationships/tags" Target="../tags/tag1534.xml"/><Relationship Id="rId49" Type="http://schemas.openxmlformats.org/officeDocument/2006/relationships/tags" Target="../tags/tag1555.xml"/><Relationship Id="rId114" Type="http://schemas.openxmlformats.org/officeDocument/2006/relationships/tags" Target="../tags/tag1620.xml"/><Relationship Id="rId60" Type="http://schemas.openxmlformats.org/officeDocument/2006/relationships/tags" Target="../tags/tag1566.xml"/><Relationship Id="rId81" Type="http://schemas.openxmlformats.org/officeDocument/2006/relationships/tags" Target="../tags/tag1587.xml"/><Relationship Id="rId135" Type="http://schemas.openxmlformats.org/officeDocument/2006/relationships/tags" Target="../tags/tag1641.xml"/><Relationship Id="rId156" Type="http://schemas.openxmlformats.org/officeDocument/2006/relationships/tags" Target="../tags/tag1662.xml"/><Relationship Id="rId177" Type="http://schemas.openxmlformats.org/officeDocument/2006/relationships/tags" Target="../tags/tag1683.xml"/><Relationship Id="rId198" Type="http://schemas.openxmlformats.org/officeDocument/2006/relationships/tags" Target="../tags/tag1704.xml"/><Relationship Id="rId202" Type="http://schemas.openxmlformats.org/officeDocument/2006/relationships/tags" Target="../tags/tag1708.xml"/><Relationship Id="rId223" Type="http://schemas.openxmlformats.org/officeDocument/2006/relationships/tags" Target="../tags/tag1729.xml"/><Relationship Id="rId18" Type="http://schemas.openxmlformats.org/officeDocument/2006/relationships/tags" Target="../tags/tag1524.xml"/><Relationship Id="rId39" Type="http://schemas.openxmlformats.org/officeDocument/2006/relationships/tags" Target="../tags/tag1545.xml"/><Relationship Id="rId50" Type="http://schemas.openxmlformats.org/officeDocument/2006/relationships/tags" Target="../tags/tag1556.xml"/><Relationship Id="rId104" Type="http://schemas.openxmlformats.org/officeDocument/2006/relationships/tags" Target="../tags/tag1610.xml"/><Relationship Id="rId125" Type="http://schemas.openxmlformats.org/officeDocument/2006/relationships/tags" Target="../tags/tag1631.xml"/><Relationship Id="rId146" Type="http://schemas.openxmlformats.org/officeDocument/2006/relationships/tags" Target="../tags/tag1652.xml"/><Relationship Id="rId167" Type="http://schemas.openxmlformats.org/officeDocument/2006/relationships/tags" Target="../tags/tag1673.xml"/><Relationship Id="rId188" Type="http://schemas.openxmlformats.org/officeDocument/2006/relationships/tags" Target="../tags/tag1694.xml"/><Relationship Id="rId71" Type="http://schemas.openxmlformats.org/officeDocument/2006/relationships/tags" Target="../tags/tag1577.xml"/><Relationship Id="rId92" Type="http://schemas.openxmlformats.org/officeDocument/2006/relationships/tags" Target="../tags/tag1598.xml"/><Relationship Id="rId213" Type="http://schemas.openxmlformats.org/officeDocument/2006/relationships/tags" Target="../tags/tag1719.xml"/><Relationship Id="rId2" Type="http://schemas.openxmlformats.org/officeDocument/2006/relationships/tags" Target="../tags/tag1508.xml"/><Relationship Id="rId29" Type="http://schemas.openxmlformats.org/officeDocument/2006/relationships/tags" Target="../tags/tag1535.xml"/><Relationship Id="rId40" Type="http://schemas.openxmlformats.org/officeDocument/2006/relationships/tags" Target="../tags/tag1546.xml"/><Relationship Id="rId115" Type="http://schemas.openxmlformats.org/officeDocument/2006/relationships/tags" Target="../tags/tag1621.xml"/><Relationship Id="rId136" Type="http://schemas.openxmlformats.org/officeDocument/2006/relationships/tags" Target="../tags/tag1642.xml"/><Relationship Id="rId157" Type="http://schemas.openxmlformats.org/officeDocument/2006/relationships/tags" Target="../tags/tag1663.xml"/><Relationship Id="rId178" Type="http://schemas.openxmlformats.org/officeDocument/2006/relationships/tags" Target="../tags/tag1684.xml"/><Relationship Id="rId61" Type="http://schemas.openxmlformats.org/officeDocument/2006/relationships/tags" Target="../tags/tag1567.xml"/><Relationship Id="rId82" Type="http://schemas.openxmlformats.org/officeDocument/2006/relationships/tags" Target="../tags/tag1588.xml"/><Relationship Id="rId199" Type="http://schemas.openxmlformats.org/officeDocument/2006/relationships/tags" Target="../tags/tag1705.xml"/><Relationship Id="rId203" Type="http://schemas.openxmlformats.org/officeDocument/2006/relationships/tags" Target="../tags/tag1709.xml"/><Relationship Id="rId19" Type="http://schemas.openxmlformats.org/officeDocument/2006/relationships/tags" Target="../tags/tag1525.xml"/><Relationship Id="rId224" Type="http://schemas.openxmlformats.org/officeDocument/2006/relationships/tags" Target="../tags/tag1730.xml"/><Relationship Id="rId30" Type="http://schemas.openxmlformats.org/officeDocument/2006/relationships/tags" Target="../tags/tag1536.xml"/><Relationship Id="rId105" Type="http://schemas.openxmlformats.org/officeDocument/2006/relationships/tags" Target="../tags/tag1611.xml"/><Relationship Id="rId126" Type="http://schemas.openxmlformats.org/officeDocument/2006/relationships/tags" Target="../tags/tag1632.xml"/><Relationship Id="rId147" Type="http://schemas.openxmlformats.org/officeDocument/2006/relationships/tags" Target="../tags/tag1653.xml"/><Relationship Id="rId168" Type="http://schemas.openxmlformats.org/officeDocument/2006/relationships/tags" Target="../tags/tag1674.xml"/><Relationship Id="rId51" Type="http://schemas.openxmlformats.org/officeDocument/2006/relationships/tags" Target="../tags/tag1557.xml"/><Relationship Id="rId72" Type="http://schemas.openxmlformats.org/officeDocument/2006/relationships/tags" Target="../tags/tag1578.xml"/><Relationship Id="rId93" Type="http://schemas.openxmlformats.org/officeDocument/2006/relationships/tags" Target="../tags/tag1599.xml"/><Relationship Id="rId189" Type="http://schemas.openxmlformats.org/officeDocument/2006/relationships/tags" Target="../tags/tag1695.xml"/><Relationship Id="rId3" Type="http://schemas.openxmlformats.org/officeDocument/2006/relationships/tags" Target="../tags/tag1509.xml"/><Relationship Id="rId214" Type="http://schemas.openxmlformats.org/officeDocument/2006/relationships/tags" Target="../tags/tag172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748.xml"/><Relationship Id="rId18" Type="http://schemas.openxmlformats.org/officeDocument/2006/relationships/tags" Target="../tags/tag1753.xml"/><Relationship Id="rId26" Type="http://schemas.openxmlformats.org/officeDocument/2006/relationships/tags" Target="../tags/tag1761.xml"/><Relationship Id="rId3" Type="http://schemas.openxmlformats.org/officeDocument/2006/relationships/tags" Target="../tags/tag1738.xml"/><Relationship Id="rId21" Type="http://schemas.openxmlformats.org/officeDocument/2006/relationships/tags" Target="../tags/tag1756.xml"/><Relationship Id="rId34" Type="http://schemas.openxmlformats.org/officeDocument/2006/relationships/image" Target="../media/image4.png"/><Relationship Id="rId7" Type="http://schemas.openxmlformats.org/officeDocument/2006/relationships/tags" Target="../tags/tag1742.xml"/><Relationship Id="rId12" Type="http://schemas.openxmlformats.org/officeDocument/2006/relationships/tags" Target="../tags/tag1747.xml"/><Relationship Id="rId17" Type="http://schemas.openxmlformats.org/officeDocument/2006/relationships/tags" Target="../tags/tag1752.xml"/><Relationship Id="rId25" Type="http://schemas.openxmlformats.org/officeDocument/2006/relationships/tags" Target="../tags/tag1760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737.xml"/><Relationship Id="rId16" Type="http://schemas.openxmlformats.org/officeDocument/2006/relationships/tags" Target="../tags/tag1751.xml"/><Relationship Id="rId20" Type="http://schemas.openxmlformats.org/officeDocument/2006/relationships/tags" Target="../tags/tag1755.xml"/><Relationship Id="rId29" Type="http://schemas.openxmlformats.org/officeDocument/2006/relationships/tags" Target="../tags/tag1764.xml"/><Relationship Id="rId1" Type="http://schemas.openxmlformats.org/officeDocument/2006/relationships/tags" Target="../tags/tag1736.xml"/><Relationship Id="rId6" Type="http://schemas.openxmlformats.org/officeDocument/2006/relationships/tags" Target="../tags/tag1741.xml"/><Relationship Id="rId11" Type="http://schemas.openxmlformats.org/officeDocument/2006/relationships/tags" Target="../tags/tag1746.xml"/><Relationship Id="rId24" Type="http://schemas.openxmlformats.org/officeDocument/2006/relationships/tags" Target="../tags/tag1759.xml"/><Relationship Id="rId32" Type="http://schemas.openxmlformats.org/officeDocument/2006/relationships/tags" Target="../tags/tag1767.xml"/><Relationship Id="rId5" Type="http://schemas.openxmlformats.org/officeDocument/2006/relationships/tags" Target="../tags/tag1740.xml"/><Relationship Id="rId15" Type="http://schemas.openxmlformats.org/officeDocument/2006/relationships/tags" Target="../tags/tag1750.xml"/><Relationship Id="rId23" Type="http://schemas.openxmlformats.org/officeDocument/2006/relationships/tags" Target="../tags/tag1758.xml"/><Relationship Id="rId28" Type="http://schemas.openxmlformats.org/officeDocument/2006/relationships/tags" Target="../tags/tag1763.xml"/><Relationship Id="rId10" Type="http://schemas.openxmlformats.org/officeDocument/2006/relationships/tags" Target="../tags/tag1745.xml"/><Relationship Id="rId19" Type="http://schemas.openxmlformats.org/officeDocument/2006/relationships/tags" Target="../tags/tag1754.xml"/><Relationship Id="rId31" Type="http://schemas.openxmlformats.org/officeDocument/2006/relationships/tags" Target="../tags/tag1766.xml"/><Relationship Id="rId4" Type="http://schemas.openxmlformats.org/officeDocument/2006/relationships/tags" Target="../tags/tag1739.xml"/><Relationship Id="rId9" Type="http://schemas.openxmlformats.org/officeDocument/2006/relationships/tags" Target="../tags/tag1744.xml"/><Relationship Id="rId14" Type="http://schemas.openxmlformats.org/officeDocument/2006/relationships/tags" Target="../tags/tag1749.xml"/><Relationship Id="rId22" Type="http://schemas.openxmlformats.org/officeDocument/2006/relationships/tags" Target="../tags/tag1757.xml"/><Relationship Id="rId27" Type="http://schemas.openxmlformats.org/officeDocument/2006/relationships/tags" Target="../tags/tag1762.xml"/><Relationship Id="rId30" Type="http://schemas.openxmlformats.org/officeDocument/2006/relationships/tags" Target="../tags/tag1765.xml"/><Relationship Id="rId8" Type="http://schemas.openxmlformats.org/officeDocument/2006/relationships/tags" Target="../tags/tag174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1793.xml"/><Relationship Id="rId21" Type="http://schemas.openxmlformats.org/officeDocument/2006/relationships/tags" Target="../tags/tag1788.xml"/><Relationship Id="rId42" Type="http://schemas.openxmlformats.org/officeDocument/2006/relationships/tags" Target="../tags/tag1809.xml"/><Relationship Id="rId47" Type="http://schemas.openxmlformats.org/officeDocument/2006/relationships/tags" Target="../tags/tag1814.xml"/><Relationship Id="rId63" Type="http://schemas.openxmlformats.org/officeDocument/2006/relationships/tags" Target="../tags/tag1830.xml"/><Relationship Id="rId68" Type="http://schemas.openxmlformats.org/officeDocument/2006/relationships/tags" Target="../tags/tag1835.xml"/><Relationship Id="rId84" Type="http://schemas.openxmlformats.org/officeDocument/2006/relationships/tags" Target="../tags/tag1851.xml"/><Relationship Id="rId89" Type="http://schemas.openxmlformats.org/officeDocument/2006/relationships/tags" Target="../tags/tag1856.xml"/><Relationship Id="rId16" Type="http://schemas.openxmlformats.org/officeDocument/2006/relationships/tags" Target="../tags/tag1783.xml"/><Relationship Id="rId11" Type="http://schemas.openxmlformats.org/officeDocument/2006/relationships/tags" Target="../tags/tag1778.xml"/><Relationship Id="rId32" Type="http://schemas.openxmlformats.org/officeDocument/2006/relationships/tags" Target="../tags/tag1799.xml"/><Relationship Id="rId37" Type="http://schemas.openxmlformats.org/officeDocument/2006/relationships/tags" Target="../tags/tag1804.xml"/><Relationship Id="rId53" Type="http://schemas.openxmlformats.org/officeDocument/2006/relationships/tags" Target="../tags/tag1820.xml"/><Relationship Id="rId58" Type="http://schemas.openxmlformats.org/officeDocument/2006/relationships/tags" Target="../tags/tag1825.xml"/><Relationship Id="rId74" Type="http://schemas.openxmlformats.org/officeDocument/2006/relationships/tags" Target="../tags/tag1841.xml"/><Relationship Id="rId79" Type="http://schemas.openxmlformats.org/officeDocument/2006/relationships/tags" Target="../tags/tag1846.xml"/><Relationship Id="rId5" Type="http://schemas.openxmlformats.org/officeDocument/2006/relationships/tags" Target="../tags/tag1772.xml"/><Relationship Id="rId90" Type="http://schemas.openxmlformats.org/officeDocument/2006/relationships/tags" Target="../tags/tag1857.xml"/><Relationship Id="rId22" Type="http://schemas.openxmlformats.org/officeDocument/2006/relationships/tags" Target="../tags/tag1789.xml"/><Relationship Id="rId27" Type="http://schemas.openxmlformats.org/officeDocument/2006/relationships/tags" Target="../tags/tag1794.xml"/><Relationship Id="rId43" Type="http://schemas.openxmlformats.org/officeDocument/2006/relationships/tags" Target="../tags/tag1810.xml"/><Relationship Id="rId48" Type="http://schemas.openxmlformats.org/officeDocument/2006/relationships/tags" Target="../tags/tag1815.xml"/><Relationship Id="rId64" Type="http://schemas.openxmlformats.org/officeDocument/2006/relationships/tags" Target="../tags/tag1831.xml"/><Relationship Id="rId69" Type="http://schemas.openxmlformats.org/officeDocument/2006/relationships/tags" Target="../tags/tag1836.xml"/><Relationship Id="rId8" Type="http://schemas.openxmlformats.org/officeDocument/2006/relationships/tags" Target="../tags/tag1775.xml"/><Relationship Id="rId51" Type="http://schemas.openxmlformats.org/officeDocument/2006/relationships/tags" Target="../tags/tag1818.xml"/><Relationship Id="rId72" Type="http://schemas.openxmlformats.org/officeDocument/2006/relationships/tags" Target="../tags/tag1839.xml"/><Relationship Id="rId80" Type="http://schemas.openxmlformats.org/officeDocument/2006/relationships/tags" Target="../tags/tag1847.xml"/><Relationship Id="rId85" Type="http://schemas.openxmlformats.org/officeDocument/2006/relationships/tags" Target="../tags/tag1852.xml"/><Relationship Id="rId93" Type="http://schemas.openxmlformats.org/officeDocument/2006/relationships/tags" Target="../tags/tag1860.xml"/><Relationship Id="rId3" Type="http://schemas.openxmlformats.org/officeDocument/2006/relationships/tags" Target="../tags/tag1770.xml"/><Relationship Id="rId12" Type="http://schemas.openxmlformats.org/officeDocument/2006/relationships/tags" Target="../tags/tag1779.xml"/><Relationship Id="rId17" Type="http://schemas.openxmlformats.org/officeDocument/2006/relationships/tags" Target="../tags/tag1784.xml"/><Relationship Id="rId25" Type="http://schemas.openxmlformats.org/officeDocument/2006/relationships/tags" Target="../tags/tag1792.xml"/><Relationship Id="rId33" Type="http://schemas.openxmlformats.org/officeDocument/2006/relationships/tags" Target="../tags/tag1800.xml"/><Relationship Id="rId38" Type="http://schemas.openxmlformats.org/officeDocument/2006/relationships/tags" Target="../tags/tag1805.xml"/><Relationship Id="rId46" Type="http://schemas.openxmlformats.org/officeDocument/2006/relationships/tags" Target="../tags/tag1813.xml"/><Relationship Id="rId59" Type="http://schemas.openxmlformats.org/officeDocument/2006/relationships/tags" Target="../tags/tag1826.xml"/><Relationship Id="rId67" Type="http://schemas.openxmlformats.org/officeDocument/2006/relationships/tags" Target="../tags/tag1834.xml"/><Relationship Id="rId20" Type="http://schemas.openxmlformats.org/officeDocument/2006/relationships/tags" Target="../tags/tag1787.xml"/><Relationship Id="rId41" Type="http://schemas.openxmlformats.org/officeDocument/2006/relationships/tags" Target="../tags/tag1808.xml"/><Relationship Id="rId54" Type="http://schemas.openxmlformats.org/officeDocument/2006/relationships/tags" Target="../tags/tag1821.xml"/><Relationship Id="rId62" Type="http://schemas.openxmlformats.org/officeDocument/2006/relationships/tags" Target="../tags/tag1829.xml"/><Relationship Id="rId70" Type="http://schemas.openxmlformats.org/officeDocument/2006/relationships/tags" Target="../tags/tag1837.xml"/><Relationship Id="rId75" Type="http://schemas.openxmlformats.org/officeDocument/2006/relationships/tags" Target="../tags/tag1842.xml"/><Relationship Id="rId83" Type="http://schemas.openxmlformats.org/officeDocument/2006/relationships/tags" Target="../tags/tag1850.xml"/><Relationship Id="rId88" Type="http://schemas.openxmlformats.org/officeDocument/2006/relationships/tags" Target="../tags/tag1855.xml"/><Relationship Id="rId91" Type="http://schemas.openxmlformats.org/officeDocument/2006/relationships/tags" Target="../tags/tag1858.xml"/><Relationship Id="rId1" Type="http://schemas.openxmlformats.org/officeDocument/2006/relationships/tags" Target="../tags/tag1768.xml"/><Relationship Id="rId6" Type="http://schemas.openxmlformats.org/officeDocument/2006/relationships/tags" Target="../tags/tag1773.xml"/><Relationship Id="rId15" Type="http://schemas.openxmlformats.org/officeDocument/2006/relationships/tags" Target="../tags/tag1782.xml"/><Relationship Id="rId23" Type="http://schemas.openxmlformats.org/officeDocument/2006/relationships/tags" Target="../tags/tag1790.xml"/><Relationship Id="rId28" Type="http://schemas.openxmlformats.org/officeDocument/2006/relationships/tags" Target="../tags/tag1795.xml"/><Relationship Id="rId36" Type="http://schemas.openxmlformats.org/officeDocument/2006/relationships/tags" Target="../tags/tag1803.xml"/><Relationship Id="rId49" Type="http://schemas.openxmlformats.org/officeDocument/2006/relationships/tags" Target="../tags/tag1816.xml"/><Relationship Id="rId57" Type="http://schemas.openxmlformats.org/officeDocument/2006/relationships/tags" Target="../tags/tag1824.xml"/><Relationship Id="rId10" Type="http://schemas.openxmlformats.org/officeDocument/2006/relationships/tags" Target="../tags/tag1777.xml"/><Relationship Id="rId31" Type="http://schemas.openxmlformats.org/officeDocument/2006/relationships/tags" Target="../tags/tag1798.xml"/><Relationship Id="rId44" Type="http://schemas.openxmlformats.org/officeDocument/2006/relationships/tags" Target="../tags/tag1811.xml"/><Relationship Id="rId52" Type="http://schemas.openxmlformats.org/officeDocument/2006/relationships/tags" Target="../tags/tag1819.xml"/><Relationship Id="rId60" Type="http://schemas.openxmlformats.org/officeDocument/2006/relationships/tags" Target="../tags/tag1827.xml"/><Relationship Id="rId65" Type="http://schemas.openxmlformats.org/officeDocument/2006/relationships/tags" Target="../tags/tag1832.xml"/><Relationship Id="rId73" Type="http://schemas.openxmlformats.org/officeDocument/2006/relationships/tags" Target="../tags/tag1840.xml"/><Relationship Id="rId78" Type="http://schemas.openxmlformats.org/officeDocument/2006/relationships/tags" Target="../tags/tag1845.xml"/><Relationship Id="rId81" Type="http://schemas.openxmlformats.org/officeDocument/2006/relationships/tags" Target="../tags/tag1848.xml"/><Relationship Id="rId86" Type="http://schemas.openxmlformats.org/officeDocument/2006/relationships/tags" Target="../tags/tag1853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1771.xml"/><Relationship Id="rId9" Type="http://schemas.openxmlformats.org/officeDocument/2006/relationships/tags" Target="../tags/tag1776.xml"/><Relationship Id="rId13" Type="http://schemas.openxmlformats.org/officeDocument/2006/relationships/tags" Target="../tags/tag1780.xml"/><Relationship Id="rId18" Type="http://schemas.openxmlformats.org/officeDocument/2006/relationships/tags" Target="../tags/tag1785.xml"/><Relationship Id="rId39" Type="http://schemas.openxmlformats.org/officeDocument/2006/relationships/tags" Target="../tags/tag1806.xml"/><Relationship Id="rId34" Type="http://schemas.openxmlformats.org/officeDocument/2006/relationships/tags" Target="../tags/tag1801.xml"/><Relationship Id="rId50" Type="http://schemas.openxmlformats.org/officeDocument/2006/relationships/tags" Target="../tags/tag1817.xml"/><Relationship Id="rId55" Type="http://schemas.openxmlformats.org/officeDocument/2006/relationships/tags" Target="../tags/tag1822.xml"/><Relationship Id="rId76" Type="http://schemas.openxmlformats.org/officeDocument/2006/relationships/tags" Target="../tags/tag1843.xml"/><Relationship Id="rId7" Type="http://schemas.openxmlformats.org/officeDocument/2006/relationships/tags" Target="../tags/tag1774.xml"/><Relationship Id="rId71" Type="http://schemas.openxmlformats.org/officeDocument/2006/relationships/tags" Target="../tags/tag1838.xml"/><Relationship Id="rId92" Type="http://schemas.openxmlformats.org/officeDocument/2006/relationships/tags" Target="../tags/tag1859.xml"/><Relationship Id="rId2" Type="http://schemas.openxmlformats.org/officeDocument/2006/relationships/tags" Target="../tags/tag1769.xml"/><Relationship Id="rId29" Type="http://schemas.openxmlformats.org/officeDocument/2006/relationships/tags" Target="../tags/tag1796.xml"/><Relationship Id="rId24" Type="http://schemas.openxmlformats.org/officeDocument/2006/relationships/tags" Target="../tags/tag1791.xml"/><Relationship Id="rId40" Type="http://schemas.openxmlformats.org/officeDocument/2006/relationships/tags" Target="../tags/tag1807.xml"/><Relationship Id="rId45" Type="http://schemas.openxmlformats.org/officeDocument/2006/relationships/tags" Target="../tags/tag1812.xml"/><Relationship Id="rId66" Type="http://schemas.openxmlformats.org/officeDocument/2006/relationships/tags" Target="../tags/tag1833.xml"/><Relationship Id="rId87" Type="http://schemas.openxmlformats.org/officeDocument/2006/relationships/tags" Target="../tags/tag1854.xml"/><Relationship Id="rId61" Type="http://schemas.openxmlformats.org/officeDocument/2006/relationships/tags" Target="../tags/tag1828.xml"/><Relationship Id="rId82" Type="http://schemas.openxmlformats.org/officeDocument/2006/relationships/tags" Target="../tags/tag1849.xml"/><Relationship Id="rId19" Type="http://schemas.openxmlformats.org/officeDocument/2006/relationships/tags" Target="../tags/tag1786.xml"/><Relationship Id="rId14" Type="http://schemas.openxmlformats.org/officeDocument/2006/relationships/tags" Target="../tags/tag1781.xml"/><Relationship Id="rId30" Type="http://schemas.openxmlformats.org/officeDocument/2006/relationships/tags" Target="../tags/tag1797.xml"/><Relationship Id="rId35" Type="http://schemas.openxmlformats.org/officeDocument/2006/relationships/tags" Target="../tags/tag1802.xml"/><Relationship Id="rId56" Type="http://schemas.openxmlformats.org/officeDocument/2006/relationships/tags" Target="../tags/tag1823.xml"/><Relationship Id="rId77" Type="http://schemas.openxmlformats.org/officeDocument/2006/relationships/tags" Target="../tags/tag18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63.xml"/><Relationship Id="rId2" Type="http://schemas.openxmlformats.org/officeDocument/2006/relationships/tags" Target="../tags/tag1862.xml"/><Relationship Id="rId1" Type="http://schemas.openxmlformats.org/officeDocument/2006/relationships/tags" Target="../tags/tag1861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980.xml"/><Relationship Id="rId21" Type="http://schemas.openxmlformats.org/officeDocument/2006/relationships/tags" Target="../tags/tag1884.xml"/><Relationship Id="rId63" Type="http://schemas.openxmlformats.org/officeDocument/2006/relationships/tags" Target="../tags/tag1926.xml"/><Relationship Id="rId159" Type="http://schemas.openxmlformats.org/officeDocument/2006/relationships/tags" Target="../tags/tag2022.xml"/><Relationship Id="rId170" Type="http://schemas.openxmlformats.org/officeDocument/2006/relationships/tags" Target="../tags/tag2033.xml"/><Relationship Id="rId226" Type="http://schemas.openxmlformats.org/officeDocument/2006/relationships/tags" Target="../tags/tag2089.xml"/><Relationship Id="rId268" Type="http://schemas.openxmlformats.org/officeDocument/2006/relationships/tags" Target="../tags/tag2131.xml"/><Relationship Id="rId32" Type="http://schemas.openxmlformats.org/officeDocument/2006/relationships/tags" Target="../tags/tag1895.xml"/><Relationship Id="rId74" Type="http://schemas.openxmlformats.org/officeDocument/2006/relationships/tags" Target="../tags/tag1937.xml"/><Relationship Id="rId128" Type="http://schemas.openxmlformats.org/officeDocument/2006/relationships/tags" Target="../tags/tag1991.xml"/><Relationship Id="rId5" Type="http://schemas.openxmlformats.org/officeDocument/2006/relationships/tags" Target="../tags/tag1868.xml"/><Relationship Id="rId181" Type="http://schemas.openxmlformats.org/officeDocument/2006/relationships/tags" Target="../tags/tag2044.xml"/><Relationship Id="rId237" Type="http://schemas.openxmlformats.org/officeDocument/2006/relationships/tags" Target="../tags/tag2100.xml"/><Relationship Id="rId279" Type="http://schemas.openxmlformats.org/officeDocument/2006/relationships/tags" Target="../tags/tag2142.xml"/><Relationship Id="rId43" Type="http://schemas.openxmlformats.org/officeDocument/2006/relationships/tags" Target="../tags/tag1906.xml"/><Relationship Id="rId139" Type="http://schemas.openxmlformats.org/officeDocument/2006/relationships/tags" Target="../tags/tag2002.xml"/><Relationship Id="rId290" Type="http://schemas.openxmlformats.org/officeDocument/2006/relationships/tags" Target="../tags/tag2153.xml"/><Relationship Id="rId85" Type="http://schemas.openxmlformats.org/officeDocument/2006/relationships/tags" Target="../tags/tag1948.xml"/><Relationship Id="rId150" Type="http://schemas.openxmlformats.org/officeDocument/2006/relationships/tags" Target="../tags/tag2013.xml"/><Relationship Id="rId192" Type="http://schemas.openxmlformats.org/officeDocument/2006/relationships/tags" Target="../tags/tag2055.xml"/><Relationship Id="rId206" Type="http://schemas.openxmlformats.org/officeDocument/2006/relationships/tags" Target="../tags/tag2069.xml"/><Relationship Id="rId248" Type="http://schemas.openxmlformats.org/officeDocument/2006/relationships/tags" Target="../tags/tag2111.xml"/><Relationship Id="rId12" Type="http://schemas.openxmlformats.org/officeDocument/2006/relationships/tags" Target="../tags/tag1875.xml"/><Relationship Id="rId33" Type="http://schemas.openxmlformats.org/officeDocument/2006/relationships/tags" Target="../tags/tag1896.xml"/><Relationship Id="rId108" Type="http://schemas.openxmlformats.org/officeDocument/2006/relationships/tags" Target="../tags/tag1971.xml"/><Relationship Id="rId129" Type="http://schemas.openxmlformats.org/officeDocument/2006/relationships/tags" Target="../tags/tag1992.xml"/><Relationship Id="rId280" Type="http://schemas.openxmlformats.org/officeDocument/2006/relationships/tags" Target="../tags/tag2143.xml"/><Relationship Id="rId54" Type="http://schemas.openxmlformats.org/officeDocument/2006/relationships/tags" Target="../tags/tag1917.xml"/><Relationship Id="rId75" Type="http://schemas.openxmlformats.org/officeDocument/2006/relationships/tags" Target="../tags/tag1938.xml"/><Relationship Id="rId96" Type="http://schemas.openxmlformats.org/officeDocument/2006/relationships/tags" Target="../tags/tag1959.xml"/><Relationship Id="rId140" Type="http://schemas.openxmlformats.org/officeDocument/2006/relationships/tags" Target="../tags/tag2003.xml"/><Relationship Id="rId161" Type="http://schemas.openxmlformats.org/officeDocument/2006/relationships/tags" Target="../tags/tag2024.xml"/><Relationship Id="rId182" Type="http://schemas.openxmlformats.org/officeDocument/2006/relationships/tags" Target="../tags/tag2045.xml"/><Relationship Id="rId217" Type="http://schemas.openxmlformats.org/officeDocument/2006/relationships/tags" Target="../tags/tag2080.xml"/><Relationship Id="rId6" Type="http://schemas.openxmlformats.org/officeDocument/2006/relationships/tags" Target="../tags/tag1869.xml"/><Relationship Id="rId238" Type="http://schemas.openxmlformats.org/officeDocument/2006/relationships/tags" Target="../tags/tag2101.xml"/><Relationship Id="rId259" Type="http://schemas.openxmlformats.org/officeDocument/2006/relationships/tags" Target="../tags/tag2122.xml"/><Relationship Id="rId23" Type="http://schemas.openxmlformats.org/officeDocument/2006/relationships/tags" Target="../tags/tag1886.xml"/><Relationship Id="rId119" Type="http://schemas.openxmlformats.org/officeDocument/2006/relationships/tags" Target="../tags/tag1982.xml"/><Relationship Id="rId270" Type="http://schemas.openxmlformats.org/officeDocument/2006/relationships/tags" Target="../tags/tag2133.xml"/><Relationship Id="rId291" Type="http://schemas.openxmlformats.org/officeDocument/2006/relationships/tags" Target="../tags/tag2154.xml"/><Relationship Id="rId44" Type="http://schemas.openxmlformats.org/officeDocument/2006/relationships/tags" Target="../tags/tag1907.xml"/><Relationship Id="rId65" Type="http://schemas.openxmlformats.org/officeDocument/2006/relationships/tags" Target="../tags/tag1928.xml"/><Relationship Id="rId86" Type="http://schemas.openxmlformats.org/officeDocument/2006/relationships/tags" Target="../tags/tag1949.xml"/><Relationship Id="rId130" Type="http://schemas.openxmlformats.org/officeDocument/2006/relationships/tags" Target="../tags/tag1993.xml"/><Relationship Id="rId151" Type="http://schemas.openxmlformats.org/officeDocument/2006/relationships/tags" Target="../tags/tag2014.xml"/><Relationship Id="rId172" Type="http://schemas.openxmlformats.org/officeDocument/2006/relationships/tags" Target="../tags/tag2035.xml"/><Relationship Id="rId193" Type="http://schemas.openxmlformats.org/officeDocument/2006/relationships/tags" Target="../tags/tag2056.xml"/><Relationship Id="rId207" Type="http://schemas.openxmlformats.org/officeDocument/2006/relationships/tags" Target="../tags/tag2070.xml"/><Relationship Id="rId228" Type="http://schemas.openxmlformats.org/officeDocument/2006/relationships/tags" Target="../tags/tag2091.xml"/><Relationship Id="rId249" Type="http://schemas.openxmlformats.org/officeDocument/2006/relationships/tags" Target="../tags/tag2112.xml"/><Relationship Id="rId13" Type="http://schemas.openxmlformats.org/officeDocument/2006/relationships/tags" Target="../tags/tag1876.xml"/><Relationship Id="rId109" Type="http://schemas.openxmlformats.org/officeDocument/2006/relationships/tags" Target="../tags/tag1972.xml"/><Relationship Id="rId260" Type="http://schemas.openxmlformats.org/officeDocument/2006/relationships/tags" Target="../tags/tag2123.xml"/><Relationship Id="rId281" Type="http://schemas.openxmlformats.org/officeDocument/2006/relationships/tags" Target="../tags/tag2144.xml"/><Relationship Id="rId34" Type="http://schemas.openxmlformats.org/officeDocument/2006/relationships/tags" Target="../tags/tag1897.xml"/><Relationship Id="rId55" Type="http://schemas.openxmlformats.org/officeDocument/2006/relationships/tags" Target="../tags/tag1918.xml"/><Relationship Id="rId76" Type="http://schemas.openxmlformats.org/officeDocument/2006/relationships/tags" Target="../tags/tag1939.xml"/><Relationship Id="rId97" Type="http://schemas.openxmlformats.org/officeDocument/2006/relationships/tags" Target="../tags/tag1960.xml"/><Relationship Id="rId120" Type="http://schemas.openxmlformats.org/officeDocument/2006/relationships/tags" Target="../tags/tag1983.xml"/><Relationship Id="rId141" Type="http://schemas.openxmlformats.org/officeDocument/2006/relationships/tags" Target="../tags/tag2004.xml"/><Relationship Id="rId7" Type="http://schemas.openxmlformats.org/officeDocument/2006/relationships/tags" Target="../tags/tag1870.xml"/><Relationship Id="rId162" Type="http://schemas.openxmlformats.org/officeDocument/2006/relationships/tags" Target="../tags/tag2025.xml"/><Relationship Id="rId183" Type="http://schemas.openxmlformats.org/officeDocument/2006/relationships/tags" Target="../tags/tag2046.xml"/><Relationship Id="rId218" Type="http://schemas.openxmlformats.org/officeDocument/2006/relationships/tags" Target="../tags/tag2081.xml"/><Relationship Id="rId239" Type="http://schemas.openxmlformats.org/officeDocument/2006/relationships/tags" Target="../tags/tag2102.xml"/><Relationship Id="rId250" Type="http://schemas.openxmlformats.org/officeDocument/2006/relationships/tags" Target="../tags/tag2113.xml"/><Relationship Id="rId271" Type="http://schemas.openxmlformats.org/officeDocument/2006/relationships/tags" Target="../tags/tag2134.xml"/><Relationship Id="rId292" Type="http://schemas.openxmlformats.org/officeDocument/2006/relationships/tags" Target="../tags/tag2155.xml"/><Relationship Id="rId24" Type="http://schemas.openxmlformats.org/officeDocument/2006/relationships/tags" Target="../tags/tag1887.xml"/><Relationship Id="rId45" Type="http://schemas.openxmlformats.org/officeDocument/2006/relationships/tags" Target="../tags/tag1908.xml"/><Relationship Id="rId66" Type="http://schemas.openxmlformats.org/officeDocument/2006/relationships/tags" Target="../tags/tag1929.xml"/><Relationship Id="rId87" Type="http://schemas.openxmlformats.org/officeDocument/2006/relationships/tags" Target="../tags/tag1950.xml"/><Relationship Id="rId110" Type="http://schemas.openxmlformats.org/officeDocument/2006/relationships/tags" Target="../tags/tag1973.xml"/><Relationship Id="rId131" Type="http://schemas.openxmlformats.org/officeDocument/2006/relationships/tags" Target="../tags/tag1994.xml"/><Relationship Id="rId152" Type="http://schemas.openxmlformats.org/officeDocument/2006/relationships/tags" Target="../tags/tag2015.xml"/><Relationship Id="rId173" Type="http://schemas.openxmlformats.org/officeDocument/2006/relationships/tags" Target="../tags/tag2036.xml"/><Relationship Id="rId194" Type="http://schemas.openxmlformats.org/officeDocument/2006/relationships/tags" Target="../tags/tag2057.xml"/><Relationship Id="rId208" Type="http://schemas.openxmlformats.org/officeDocument/2006/relationships/tags" Target="../tags/tag2071.xml"/><Relationship Id="rId229" Type="http://schemas.openxmlformats.org/officeDocument/2006/relationships/tags" Target="../tags/tag2092.xml"/><Relationship Id="rId240" Type="http://schemas.openxmlformats.org/officeDocument/2006/relationships/tags" Target="../tags/tag2103.xml"/><Relationship Id="rId261" Type="http://schemas.openxmlformats.org/officeDocument/2006/relationships/tags" Target="../tags/tag2124.xml"/><Relationship Id="rId14" Type="http://schemas.openxmlformats.org/officeDocument/2006/relationships/tags" Target="../tags/tag1877.xml"/><Relationship Id="rId35" Type="http://schemas.openxmlformats.org/officeDocument/2006/relationships/tags" Target="../tags/tag1898.xml"/><Relationship Id="rId56" Type="http://schemas.openxmlformats.org/officeDocument/2006/relationships/tags" Target="../tags/tag1919.xml"/><Relationship Id="rId77" Type="http://schemas.openxmlformats.org/officeDocument/2006/relationships/tags" Target="../tags/tag1940.xml"/><Relationship Id="rId100" Type="http://schemas.openxmlformats.org/officeDocument/2006/relationships/tags" Target="../tags/tag1963.xml"/><Relationship Id="rId282" Type="http://schemas.openxmlformats.org/officeDocument/2006/relationships/tags" Target="../tags/tag2145.xml"/><Relationship Id="rId8" Type="http://schemas.openxmlformats.org/officeDocument/2006/relationships/tags" Target="../tags/tag1871.xml"/><Relationship Id="rId98" Type="http://schemas.openxmlformats.org/officeDocument/2006/relationships/tags" Target="../tags/tag1961.xml"/><Relationship Id="rId121" Type="http://schemas.openxmlformats.org/officeDocument/2006/relationships/tags" Target="../tags/tag1984.xml"/><Relationship Id="rId142" Type="http://schemas.openxmlformats.org/officeDocument/2006/relationships/tags" Target="../tags/tag2005.xml"/><Relationship Id="rId163" Type="http://schemas.openxmlformats.org/officeDocument/2006/relationships/tags" Target="../tags/tag2026.xml"/><Relationship Id="rId184" Type="http://schemas.openxmlformats.org/officeDocument/2006/relationships/tags" Target="../tags/tag2047.xml"/><Relationship Id="rId219" Type="http://schemas.openxmlformats.org/officeDocument/2006/relationships/tags" Target="../tags/tag2082.xml"/><Relationship Id="rId230" Type="http://schemas.openxmlformats.org/officeDocument/2006/relationships/tags" Target="../tags/tag2093.xml"/><Relationship Id="rId251" Type="http://schemas.openxmlformats.org/officeDocument/2006/relationships/tags" Target="../tags/tag2114.xml"/><Relationship Id="rId25" Type="http://schemas.openxmlformats.org/officeDocument/2006/relationships/tags" Target="../tags/tag1888.xml"/><Relationship Id="rId46" Type="http://schemas.openxmlformats.org/officeDocument/2006/relationships/tags" Target="../tags/tag1909.xml"/><Relationship Id="rId67" Type="http://schemas.openxmlformats.org/officeDocument/2006/relationships/tags" Target="../tags/tag1930.xml"/><Relationship Id="rId272" Type="http://schemas.openxmlformats.org/officeDocument/2006/relationships/tags" Target="../tags/tag2135.xml"/><Relationship Id="rId293" Type="http://schemas.openxmlformats.org/officeDocument/2006/relationships/tags" Target="../tags/tag2156.xml"/><Relationship Id="rId88" Type="http://schemas.openxmlformats.org/officeDocument/2006/relationships/tags" Target="../tags/tag1951.xml"/><Relationship Id="rId111" Type="http://schemas.openxmlformats.org/officeDocument/2006/relationships/tags" Target="../tags/tag1974.xml"/><Relationship Id="rId132" Type="http://schemas.openxmlformats.org/officeDocument/2006/relationships/tags" Target="../tags/tag1995.xml"/><Relationship Id="rId153" Type="http://schemas.openxmlformats.org/officeDocument/2006/relationships/tags" Target="../tags/tag2016.xml"/><Relationship Id="rId174" Type="http://schemas.openxmlformats.org/officeDocument/2006/relationships/tags" Target="../tags/tag2037.xml"/><Relationship Id="rId195" Type="http://schemas.openxmlformats.org/officeDocument/2006/relationships/tags" Target="../tags/tag2058.xml"/><Relationship Id="rId209" Type="http://schemas.openxmlformats.org/officeDocument/2006/relationships/tags" Target="../tags/tag2072.xml"/><Relationship Id="rId220" Type="http://schemas.openxmlformats.org/officeDocument/2006/relationships/tags" Target="../tags/tag2083.xml"/><Relationship Id="rId241" Type="http://schemas.openxmlformats.org/officeDocument/2006/relationships/tags" Target="../tags/tag2104.xml"/><Relationship Id="rId15" Type="http://schemas.openxmlformats.org/officeDocument/2006/relationships/tags" Target="../tags/tag1878.xml"/><Relationship Id="rId36" Type="http://schemas.openxmlformats.org/officeDocument/2006/relationships/tags" Target="../tags/tag1899.xml"/><Relationship Id="rId57" Type="http://schemas.openxmlformats.org/officeDocument/2006/relationships/tags" Target="../tags/tag1920.xml"/><Relationship Id="rId262" Type="http://schemas.openxmlformats.org/officeDocument/2006/relationships/tags" Target="../tags/tag2125.xml"/><Relationship Id="rId283" Type="http://schemas.openxmlformats.org/officeDocument/2006/relationships/tags" Target="../tags/tag2146.xml"/><Relationship Id="rId78" Type="http://schemas.openxmlformats.org/officeDocument/2006/relationships/tags" Target="../tags/tag1941.xml"/><Relationship Id="rId99" Type="http://schemas.openxmlformats.org/officeDocument/2006/relationships/tags" Target="../tags/tag1962.xml"/><Relationship Id="rId101" Type="http://schemas.openxmlformats.org/officeDocument/2006/relationships/tags" Target="../tags/tag1964.xml"/><Relationship Id="rId122" Type="http://schemas.openxmlformats.org/officeDocument/2006/relationships/tags" Target="../tags/tag1985.xml"/><Relationship Id="rId143" Type="http://schemas.openxmlformats.org/officeDocument/2006/relationships/tags" Target="../tags/tag2006.xml"/><Relationship Id="rId164" Type="http://schemas.openxmlformats.org/officeDocument/2006/relationships/tags" Target="../tags/tag2027.xml"/><Relationship Id="rId185" Type="http://schemas.openxmlformats.org/officeDocument/2006/relationships/tags" Target="../tags/tag2048.xml"/><Relationship Id="rId9" Type="http://schemas.openxmlformats.org/officeDocument/2006/relationships/tags" Target="../tags/tag1872.xml"/><Relationship Id="rId210" Type="http://schemas.openxmlformats.org/officeDocument/2006/relationships/tags" Target="../tags/tag2073.xml"/><Relationship Id="rId26" Type="http://schemas.openxmlformats.org/officeDocument/2006/relationships/tags" Target="../tags/tag1889.xml"/><Relationship Id="rId231" Type="http://schemas.openxmlformats.org/officeDocument/2006/relationships/tags" Target="../tags/tag2094.xml"/><Relationship Id="rId252" Type="http://schemas.openxmlformats.org/officeDocument/2006/relationships/tags" Target="../tags/tag2115.xml"/><Relationship Id="rId273" Type="http://schemas.openxmlformats.org/officeDocument/2006/relationships/tags" Target="../tags/tag2136.xml"/><Relationship Id="rId294" Type="http://schemas.openxmlformats.org/officeDocument/2006/relationships/slideLayout" Target="../slideLayouts/slideLayout2.xml"/><Relationship Id="rId47" Type="http://schemas.openxmlformats.org/officeDocument/2006/relationships/tags" Target="../tags/tag1910.xml"/><Relationship Id="rId68" Type="http://schemas.openxmlformats.org/officeDocument/2006/relationships/tags" Target="../tags/tag1931.xml"/><Relationship Id="rId89" Type="http://schemas.openxmlformats.org/officeDocument/2006/relationships/tags" Target="../tags/tag1952.xml"/><Relationship Id="rId112" Type="http://schemas.openxmlformats.org/officeDocument/2006/relationships/tags" Target="../tags/tag1975.xml"/><Relationship Id="rId133" Type="http://schemas.openxmlformats.org/officeDocument/2006/relationships/tags" Target="../tags/tag1996.xml"/><Relationship Id="rId154" Type="http://schemas.openxmlformats.org/officeDocument/2006/relationships/tags" Target="../tags/tag2017.xml"/><Relationship Id="rId175" Type="http://schemas.openxmlformats.org/officeDocument/2006/relationships/tags" Target="../tags/tag2038.xml"/><Relationship Id="rId196" Type="http://schemas.openxmlformats.org/officeDocument/2006/relationships/tags" Target="../tags/tag2059.xml"/><Relationship Id="rId200" Type="http://schemas.openxmlformats.org/officeDocument/2006/relationships/tags" Target="../tags/tag2063.xml"/><Relationship Id="rId16" Type="http://schemas.openxmlformats.org/officeDocument/2006/relationships/tags" Target="../tags/tag1879.xml"/><Relationship Id="rId221" Type="http://schemas.openxmlformats.org/officeDocument/2006/relationships/tags" Target="../tags/tag2084.xml"/><Relationship Id="rId242" Type="http://schemas.openxmlformats.org/officeDocument/2006/relationships/tags" Target="../tags/tag2105.xml"/><Relationship Id="rId263" Type="http://schemas.openxmlformats.org/officeDocument/2006/relationships/tags" Target="../tags/tag2126.xml"/><Relationship Id="rId284" Type="http://schemas.openxmlformats.org/officeDocument/2006/relationships/tags" Target="../tags/tag2147.xml"/><Relationship Id="rId37" Type="http://schemas.openxmlformats.org/officeDocument/2006/relationships/tags" Target="../tags/tag1900.xml"/><Relationship Id="rId58" Type="http://schemas.openxmlformats.org/officeDocument/2006/relationships/tags" Target="../tags/tag1921.xml"/><Relationship Id="rId79" Type="http://schemas.openxmlformats.org/officeDocument/2006/relationships/tags" Target="../tags/tag1942.xml"/><Relationship Id="rId102" Type="http://schemas.openxmlformats.org/officeDocument/2006/relationships/tags" Target="../tags/tag1965.xml"/><Relationship Id="rId123" Type="http://schemas.openxmlformats.org/officeDocument/2006/relationships/tags" Target="../tags/tag1986.xml"/><Relationship Id="rId144" Type="http://schemas.openxmlformats.org/officeDocument/2006/relationships/tags" Target="../tags/tag2007.xml"/><Relationship Id="rId90" Type="http://schemas.openxmlformats.org/officeDocument/2006/relationships/tags" Target="../tags/tag1953.xml"/><Relationship Id="rId165" Type="http://schemas.openxmlformats.org/officeDocument/2006/relationships/tags" Target="../tags/tag2028.xml"/><Relationship Id="rId186" Type="http://schemas.openxmlformats.org/officeDocument/2006/relationships/tags" Target="../tags/tag2049.xml"/><Relationship Id="rId211" Type="http://schemas.openxmlformats.org/officeDocument/2006/relationships/tags" Target="../tags/tag2074.xml"/><Relationship Id="rId232" Type="http://schemas.openxmlformats.org/officeDocument/2006/relationships/tags" Target="../tags/tag2095.xml"/><Relationship Id="rId253" Type="http://schemas.openxmlformats.org/officeDocument/2006/relationships/tags" Target="../tags/tag2116.xml"/><Relationship Id="rId274" Type="http://schemas.openxmlformats.org/officeDocument/2006/relationships/tags" Target="../tags/tag2137.xml"/><Relationship Id="rId27" Type="http://schemas.openxmlformats.org/officeDocument/2006/relationships/tags" Target="../tags/tag1890.xml"/><Relationship Id="rId48" Type="http://schemas.openxmlformats.org/officeDocument/2006/relationships/tags" Target="../tags/tag1911.xml"/><Relationship Id="rId69" Type="http://schemas.openxmlformats.org/officeDocument/2006/relationships/tags" Target="../tags/tag1932.xml"/><Relationship Id="rId113" Type="http://schemas.openxmlformats.org/officeDocument/2006/relationships/tags" Target="../tags/tag1976.xml"/><Relationship Id="rId134" Type="http://schemas.openxmlformats.org/officeDocument/2006/relationships/tags" Target="../tags/tag1997.xml"/><Relationship Id="rId80" Type="http://schemas.openxmlformats.org/officeDocument/2006/relationships/tags" Target="../tags/tag1943.xml"/><Relationship Id="rId155" Type="http://schemas.openxmlformats.org/officeDocument/2006/relationships/tags" Target="../tags/tag2018.xml"/><Relationship Id="rId176" Type="http://schemas.openxmlformats.org/officeDocument/2006/relationships/tags" Target="../tags/tag2039.xml"/><Relationship Id="rId197" Type="http://schemas.openxmlformats.org/officeDocument/2006/relationships/tags" Target="../tags/tag2060.xml"/><Relationship Id="rId201" Type="http://schemas.openxmlformats.org/officeDocument/2006/relationships/tags" Target="../tags/tag2064.xml"/><Relationship Id="rId222" Type="http://schemas.openxmlformats.org/officeDocument/2006/relationships/tags" Target="../tags/tag2085.xml"/><Relationship Id="rId243" Type="http://schemas.openxmlformats.org/officeDocument/2006/relationships/tags" Target="../tags/tag2106.xml"/><Relationship Id="rId264" Type="http://schemas.openxmlformats.org/officeDocument/2006/relationships/tags" Target="../tags/tag2127.xml"/><Relationship Id="rId285" Type="http://schemas.openxmlformats.org/officeDocument/2006/relationships/tags" Target="../tags/tag2148.xml"/><Relationship Id="rId17" Type="http://schemas.openxmlformats.org/officeDocument/2006/relationships/tags" Target="../tags/tag1880.xml"/><Relationship Id="rId38" Type="http://schemas.openxmlformats.org/officeDocument/2006/relationships/tags" Target="../tags/tag1901.xml"/><Relationship Id="rId59" Type="http://schemas.openxmlformats.org/officeDocument/2006/relationships/tags" Target="../tags/tag1922.xml"/><Relationship Id="rId103" Type="http://schemas.openxmlformats.org/officeDocument/2006/relationships/tags" Target="../tags/tag1966.xml"/><Relationship Id="rId124" Type="http://schemas.openxmlformats.org/officeDocument/2006/relationships/tags" Target="../tags/tag1987.xml"/><Relationship Id="rId70" Type="http://schemas.openxmlformats.org/officeDocument/2006/relationships/tags" Target="../tags/tag1933.xml"/><Relationship Id="rId91" Type="http://schemas.openxmlformats.org/officeDocument/2006/relationships/tags" Target="../tags/tag1954.xml"/><Relationship Id="rId145" Type="http://schemas.openxmlformats.org/officeDocument/2006/relationships/tags" Target="../tags/tag2008.xml"/><Relationship Id="rId166" Type="http://schemas.openxmlformats.org/officeDocument/2006/relationships/tags" Target="../tags/tag2029.xml"/><Relationship Id="rId187" Type="http://schemas.openxmlformats.org/officeDocument/2006/relationships/tags" Target="../tags/tag2050.xml"/><Relationship Id="rId1" Type="http://schemas.openxmlformats.org/officeDocument/2006/relationships/tags" Target="../tags/tag1864.xml"/><Relationship Id="rId212" Type="http://schemas.openxmlformats.org/officeDocument/2006/relationships/tags" Target="../tags/tag2075.xml"/><Relationship Id="rId233" Type="http://schemas.openxmlformats.org/officeDocument/2006/relationships/tags" Target="../tags/tag2096.xml"/><Relationship Id="rId254" Type="http://schemas.openxmlformats.org/officeDocument/2006/relationships/tags" Target="../tags/tag2117.xml"/><Relationship Id="rId28" Type="http://schemas.openxmlformats.org/officeDocument/2006/relationships/tags" Target="../tags/tag1891.xml"/><Relationship Id="rId49" Type="http://schemas.openxmlformats.org/officeDocument/2006/relationships/tags" Target="../tags/tag1912.xml"/><Relationship Id="rId114" Type="http://schemas.openxmlformats.org/officeDocument/2006/relationships/tags" Target="../tags/tag1977.xml"/><Relationship Id="rId275" Type="http://schemas.openxmlformats.org/officeDocument/2006/relationships/tags" Target="../tags/tag2138.xml"/><Relationship Id="rId60" Type="http://schemas.openxmlformats.org/officeDocument/2006/relationships/tags" Target="../tags/tag1923.xml"/><Relationship Id="rId81" Type="http://schemas.openxmlformats.org/officeDocument/2006/relationships/tags" Target="../tags/tag1944.xml"/><Relationship Id="rId135" Type="http://schemas.openxmlformats.org/officeDocument/2006/relationships/tags" Target="../tags/tag1998.xml"/><Relationship Id="rId156" Type="http://schemas.openxmlformats.org/officeDocument/2006/relationships/tags" Target="../tags/tag2019.xml"/><Relationship Id="rId177" Type="http://schemas.openxmlformats.org/officeDocument/2006/relationships/tags" Target="../tags/tag2040.xml"/><Relationship Id="rId198" Type="http://schemas.openxmlformats.org/officeDocument/2006/relationships/tags" Target="../tags/tag2061.xml"/><Relationship Id="rId202" Type="http://schemas.openxmlformats.org/officeDocument/2006/relationships/tags" Target="../tags/tag2065.xml"/><Relationship Id="rId223" Type="http://schemas.openxmlformats.org/officeDocument/2006/relationships/tags" Target="../tags/tag2086.xml"/><Relationship Id="rId244" Type="http://schemas.openxmlformats.org/officeDocument/2006/relationships/tags" Target="../tags/tag2107.xml"/><Relationship Id="rId18" Type="http://schemas.openxmlformats.org/officeDocument/2006/relationships/tags" Target="../tags/tag1881.xml"/><Relationship Id="rId39" Type="http://schemas.openxmlformats.org/officeDocument/2006/relationships/tags" Target="../tags/tag1902.xml"/><Relationship Id="rId265" Type="http://schemas.openxmlformats.org/officeDocument/2006/relationships/tags" Target="../tags/tag2128.xml"/><Relationship Id="rId286" Type="http://schemas.openxmlformats.org/officeDocument/2006/relationships/tags" Target="../tags/tag2149.xml"/><Relationship Id="rId50" Type="http://schemas.openxmlformats.org/officeDocument/2006/relationships/tags" Target="../tags/tag1913.xml"/><Relationship Id="rId104" Type="http://schemas.openxmlformats.org/officeDocument/2006/relationships/tags" Target="../tags/tag1967.xml"/><Relationship Id="rId125" Type="http://schemas.openxmlformats.org/officeDocument/2006/relationships/tags" Target="../tags/tag1988.xml"/><Relationship Id="rId146" Type="http://schemas.openxmlformats.org/officeDocument/2006/relationships/tags" Target="../tags/tag2009.xml"/><Relationship Id="rId167" Type="http://schemas.openxmlformats.org/officeDocument/2006/relationships/tags" Target="../tags/tag2030.xml"/><Relationship Id="rId188" Type="http://schemas.openxmlformats.org/officeDocument/2006/relationships/tags" Target="../tags/tag2051.xml"/><Relationship Id="rId71" Type="http://schemas.openxmlformats.org/officeDocument/2006/relationships/tags" Target="../tags/tag1934.xml"/><Relationship Id="rId92" Type="http://schemas.openxmlformats.org/officeDocument/2006/relationships/tags" Target="../tags/tag1955.xml"/><Relationship Id="rId213" Type="http://schemas.openxmlformats.org/officeDocument/2006/relationships/tags" Target="../tags/tag2076.xml"/><Relationship Id="rId234" Type="http://schemas.openxmlformats.org/officeDocument/2006/relationships/tags" Target="../tags/tag2097.xml"/><Relationship Id="rId2" Type="http://schemas.openxmlformats.org/officeDocument/2006/relationships/tags" Target="../tags/tag1865.xml"/><Relationship Id="rId29" Type="http://schemas.openxmlformats.org/officeDocument/2006/relationships/tags" Target="../tags/tag1892.xml"/><Relationship Id="rId255" Type="http://schemas.openxmlformats.org/officeDocument/2006/relationships/tags" Target="../tags/tag2118.xml"/><Relationship Id="rId276" Type="http://schemas.openxmlformats.org/officeDocument/2006/relationships/tags" Target="../tags/tag2139.xml"/><Relationship Id="rId40" Type="http://schemas.openxmlformats.org/officeDocument/2006/relationships/tags" Target="../tags/tag1903.xml"/><Relationship Id="rId115" Type="http://schemas.openxmlformats.org/officeDocument/2006/relationships/tags" Target="../tags/tag1978.xml"/><Relationship Id="rId136" Type="http://schemas.openxmlformats.org/officeDocument/2006/relationships/tags" Target="../tags/tag1999.xml"/><Relationship Id="rId157" Type="http://schemas.openxmlformats.org/officeDocument/2006/relationships/tags" Target="../tags/tag2020.xml"/><Relationship Id="rId178" Type="http://schemas.openxmlformats.org/officeDocument/2006/relationships/tags" Target="../tags/tag2041.xml"/><Relationship Id="rId61" Type="http://schemas.openxmlformats.org/officeDocument/2006/relationships/tags" Target="../tags/tag1924.xml"/><Relationship Id="rId82" Type="http://schemas.openxmlformats.org/officeDocument/2006/relationships/tags" Target="../tags/tag1945.xml"/><Relationship Id="rId199" Type="http://schemas.openxmlformats.org/officeDocument/2006/relationships/tags" Target="../tags/tag2062.xml"/><Relationship Id="rId203" Type="http://schemas.openxmlformats.org/officeDocument/2006/relationships/tags" Target="../tags/tag2066.xml"/><Relationship Id="rId19" Type="http://schemas.openxmlformats.org/officeDocument/2006/relationships/tags" Target="../tags/tag1882.xml"/><Relationship Id="rId224" Type="http://schemas.openxmlformats.org/officeDocument/2006/relationships/tags" Target="../tags/tag2087.xml"/><Relationship Id="rId245" Type="http://schemas.openxmlformats.org/officeDocument/2006/relationships/tags" Target="../tags/tag2108.xml"/><Relationship Id="rId266" Type="http://schemas.openxmlformats.org/officeDocument/2006/relationships/tags" Target="../tags/tag2129.xml"/><Relationship Id="rId287" Type="http://schemas.openxmlformats.org/officeDocument/2006/relationships/tags" Target="../tags/tag2150.xml"/><Relationship Id="rId30" Type="http://schemas.openxmlformats.org/officeDocument/2006/relationships/tags" Target="../tags/tag1893.xml"/><Relationship Id="rId105" Type="http://schemas.openxmlformats.org/officeDocument/2006/relationships/tags" Target="../tags/tag1968.xml"/><Relationship Id="rId126" Type="http://schemas.openxmlformats.org/officeDocument/2006/relationships/tags" Target="../tags/tag1989.xml"/><Relationship Id="rId147" Type="http://schemas.openxmlformats.org/officeDocument/2006/relationships/tags" Target="../tags/tag2010.xml"/><Relationship Id="rId168" Type="http://schemas.openxmlformats.org/officeDocument/2006/relationships/tags" Target="../tags/tag2031.xml"/><Relationship Id="rId51" Type="http://schemas.openxmlformats.org/officeDocument/2006/relationships/tags" Target="../tags/tag1914.xml"/><Relationship Id="rId72" Type="http://schemas.openxmlformats.org/officeDocument/2006/relationships/tags" Target="../tags/tag1935.xml"/><Relationship Id="rId93" Type="http://schemas.openxmlformats.org/officeDocument/2006/relationships/tags" Target="../tags/tag1956.xml"/><Relationship Id="rId189" Type="http://schemas.openxmlformats.org/officeDocument/2006/relationships/tags" Target="../tags/tag2052.xml"/><Relationship Id="rId3" Type="http://schemas.openxmlformats.org/officeDocument/2006/relationships/tags" Target="../tags/tag1866.xml"/><Relationship Id="rId214" Type="http://schemas.openxmlformats.org/officeDocument/2006/relationships/tags" Target="../tags/tag2077.xml"/><Relationship Id="rId235" Type="http://schemas.openxmlformats.org/officeDocument/2006/relationships/tags" Target="../tags/tag2098.xml"/><Relationship Id="rId256" Type="http://schemas.openxmlformats.org/officeDocument/2006/relationships/tags" Target="../tags/tag2119.xml"/><Relationship Id="rId277" Type="http://schemas.openxmlformats.org/officeDocument/2006/relationships/tags" Target="../tags/tag2140.xml"/><Relationship Id="rId116" Type="http://schemas.openxmlformats.org/officeDocument/2006/relationships/tags" Target="../tags/tag1979.xml"/><Relationship Id="rId137" Type="http://schemas.openxmlformats.org/officeDocument/2006/relationships/tags" Target="../tags/tag2000.xml"/><Relationship Id="rId158" Type="http://schemas.openxmlformats.org/officeDocument/2006/relationships/tags" Target="../tags/tag2021.xml"/><Relationship Id="rId20" Type="http://schemas.openxmlformats.org/officeDocument/2006/relationships/tags" Target="../tags/tag1883.xml"/><Relationship Id="rId41" Type="http://schemas.openxmlformats.org/officeDocument/2006/relationships/tags" Target="../tags/tag1904.xml"/><Relationship Id="rId62" Type="http://schemas.openxmlformats.org/officeDocument/2006/relationships/tags" Target="../tags/tag1925.xml"/><Relationship Id="rId83" Type="http://schemas.openxmlformats.org/officeDocument/2006/relationships/tags" Target="../tags/tag1946.xml"/><Relationship Id="rId179" Type="http://schemas.openxmlformats.org/officeDocument/2006/relationships/tags" Target="../tags/tag2042.xml"/><Relationship Id="rId190" Type="http://schemas.openxmlformats.org/officeDocument/2006/relationships/tags" Target="../tags/tag2053.xml"/><Relationship Id="rId204" Type="http://schemas.openxmlformats.org/officeDocument/2006/relationships/tags" Target="../tags/tag2067.xml"/><Relationship Id="rId225" Type="http://schemas.openxmlformats.org/officeDocument/2006/relationships/tags" Target="../tags/tag2088.xml"/><Relationship Id="rId246" Type="http://schemas.openxmlformats.org/officeDocument/2006/relationships/tags" Target="../tags/tag2109.xml"/><Relationship Id="rId267" Type="http://schemas.openxmlformats.org/officeDocument/2006/relationships/tags" Target="../tags/tag2130.xml"/><Relationship Id="rId288" Type="http://schemas.openxmlformats.org/officeDocument/2006/relationships/tags" Target="../tags/tag2151.xml"/><Relationship Id="rId106" Type="http://schemas.openxmlformats.org/officeDocument/2006/relationships/tags" Target="../tags/tag1969.xml"/><Relationship Id="rId127" Type="http://schemas.openxmlformats.org/officeDocument/2006/relationships/tags" Target="../tags/tag1990.xml"/><Relationship Id="rId10" Type="http://schemas.openxmlformats.org/officeDocument/2006/relationships/tags" Target="../tags/tag1873.xml"/><Relationship Id="rId31" Type="http://schemas.openxmlformats.org/officeDocument/2006/relationships/tags" Target="../tags/tag1894.xml"/><Relationship Id="rId52" Type="http://schemas.openxmlformats.org/officeDocument/2006/relationships/tags" Target="../tags/tag1915.xml"/><Relationship Id="rId73" Type="http://schemas.openxmlformats.org/officeDocument/2006/relationships/tags" Target="../tags/tag1936.xml"/><Relationship Id="rId94" Type="http://schemas.openxmlformats.org/officeDocument/2006/relationships/tags" Target="../tags/tag1957.xml"/><Relationship Id="rId148" Type="http://schemas.openxmlformats.org/officeDocument/2006/relationships/tags" Target="../tags/tag2011.xml"/><Relationship Id="rId169" Type="http://schemas.openxmlformats.org/officeDocument/2006/relationships/tags" Target="../tags/tag2032.xml"/><Relationship Id="rId4" Type="http://schemas.openxmlformats.org/officeDocument/2006/relationships/tags" Target="../tags/tag1867.xml"/><Relationship Id="rId180" Type="http://schemas.openxmlformats.org/officeDocument/2006/relationships/tags" Target="../tags/tag2043.xml"/><Relationship Id="rId215" Type="http://schemas.openxmlformats.org/officeDocument/2006/relationships/tags" Target="../tags/tag2078.xml"/><Relationship Id="rId236" Type="http://schemas.openxmlformats.org/officeDocument/2006/relationships/tags" Target="../tags/tag2099.xml"/><Relationship Id="rId257" Type="http://schemas.openxmlformats.org/officeDocument/2006/relationships/tags" Target="../tags/tag2120.xml"/><Relationship Id="rId278" Type="http://schemas.openxmlformats.org/officeDocument/2006/relationships/tags" Target="../tags/tag2141.xml"/><Relationship Id="rId42" Type="http://schemas.openxmlformats.org/officeDocument/2006/relationships/tags" Target="../tags/tag1905.xml"/><Relationship Id="rId84" Type="http://schemas.openxmlformats.org/officeDocument/2006/relationships/tags" Target="../tags/tag1947.xml"/><Relationship Id="rId138" Type="http://schemas.openxmlformats.org/officeDocument/2006/relationships/tags" Target="../tags/tag2001.xml"/><Relationship Id="rId191" Type="http://schemas.openxmlformats.org/officeDocument/2006/relationships/tags" Target="../tags/tag2054.xml"/><Relationship Id="rId205" Type="http://schemas.openxmlformats.org/officeDocument/2006/relationships/tags" Target="../tags/tag2068.xml"/><Relationship Id="rId247" Type="http://schemas.openxmlformats.org/officeDocument/2006/relationships/tags" Target="../tags/tag2110.xml"/><Relationship Id="rId107" Type="http://schemas.openxmlformats.org/officeDocument/2006/relationships/tags" Target="../tags/tag1970.xml"/><Relationship Id="rId289" Type="http://schemas.openxmlformats.org/officeDocument/2006/relationships/tags" Target="../tags/tag2152.xml"/><Relationship Id="rId11" Type="http://schemas.openxmlformats.org/officeDocument/2006/relationships/tags" Target="../tags/tag1874.xml"/><Relationship Id="rId53" Type="http://schemas.openxmlformats.org/officeDocument/2006/relationships/tags" Target="../tags/tag1916.xml"/><Relationship Id="rId149" Type="http://schemas.openxmlformats.org/officeDocument/2006/relationships/tags" Target="../tags/tag2012.xml"/><Relationship Id="rId95" Type="http://schemas.openxmlformats.org/officeDocument/2006/relationships/tags" Target="../tags/tag1958.xml"/><Relationship Id="rId160" Type="http://schemas.openxmlformats.org/officeDocument/2006/relationships/tags" Target="../tags/tag2023.xml"/><Relationship Id="rId216" Type="http://schemas.openxmlformats.org/officeDocument/2006/relationships/tags" Target="../tags/tag2079.xml"/><Relationship Id="rId258" Type="http://schemas.openxmlformats.org/officeDocument/2006/relationships/tags" Target="../tags/tag2121.xml"/><Relationship Id="rId22" Type="http://schemas.openxmlformats.org/officeDocument/2006/relationships/tags" Target="../tags/tag1885.xml"/><Relationship Id="rId64" Type="http://schemas.openxmlformats.org/officeDocument/2006/relationships/tags" Target="../tags/tag1927.xml"/><Relationship Id="rId118" Type="http://schemas.openxmlformats.org/officeDocument/2006/relationships/tags" Target="../tags/tag1981.xml"/><Relationship Id="rId171" Type="http://schemas.openxmlformats.org/officeDocument/2006/relationships/tags" Target="../tags/tag2034.xml"/><Relationship Id="rId227" Type="http://schemas.openxmlformats.org/officeDocument/2006/relationships/tags" Target="../tags/tag2090.xml"/><Relationship Id="rId269" Type="http://schemas.openxmlformats.org/officeDocument/2006/relationships/tags" Target="../tags/tag213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324" Type="http://schemas.openxmlformats.org/officeDocument/2006/relationships/tags" Target="../tags/tag324.xml"/><Relationship Id="rId531" Type="http://schemas.openxmlformats.org/officeDocument/2006/relationships/tags" Target="../tags/tag531.xml"/><Relationship Id="rId170" Type="http://schemas.openxmlformats.org/officeDocument/2006/relationships/tags" Target="../tags/tag170.xml"/><Relationship Id="rId268" Type="http://schemas.openxmlformats.org/officeDocument/2006/relationships/tags" Target="../tags/tag268.xml"/><Relationship Id="rId475" Type="http://schemas.openxmlformats.org/officeDocument/2006/relationships/tags" Target="../tags/tag475.xml"/><Relationship Id="rId32" Type="http://schemas.openxmlformats.org/officeDocument/2006/relationships/tags" Target="../tags/tag32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542" Type="http://schemas.openxmlformats.org/officeDocument/2006/relationships/tags" Target="../tags/tag542.xml"/><Relationship Id="rId181" Type="http://schemas.openxmlformats.org/officeDocument/2006/relationships/tags" Target="../tags/tag181.xml"/><Relationship Id="rId402" Type="http://schemas.openxmlformats.org/officeDocument/2006/relationships/tags" Target="../tags/tag402.xml"/><Relationship Id="rId279" Type="http://schemas.openxmlformats.org/officeDocument/2006/relationships/tags" Target="../tags/tag279.xml"/><Relationship Id="rId486" Type="http://schemas.openxmlformats.org/officeDocument/2006/relationships/tags" Target="../tags/tag486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346" Type="http://schemas.openxmlformats.org/officeDocument/2006/relationships/tags" Target="../tags/tag346.xml"/><Relationship Id="rId553" Type="http://schemas.openxmlformats.org/officeDocument/2006/relationships/tags" Target="../tags/tag553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413" Type="http://schemas.openxmlformats.org/officeDocument/2006/relationships/tags" Target="../tags/tag413.xml"/><Relationship Id="rId497" Type="http://schemas.openxmlformats.org/officeDocument/2006/relationships/tags" Target="../tags/tag497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217" Type="http://schemas.openxmlformats.org/officeDocument/2006/relationships/tags" Target="../tags/tag217.xml"/><Relationship Id="rId564" Type="http://schemas.openxmlformats.org/officeDocument/2006/relationships/tags" Target="../tags/tag564.xml"/><Relationship Id="rId424" Type="http://schemas.openxmlformats.org/officeDocument/2006/relationships/tags" Target="../tags/tag424.xml"/><Relationship Id="rId270" Type="http://schemas.openxmlformats.org/officeDocument/2006/relationships/tags" Target="../tags/tag270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575" Type="http://schemas.openxmlformats.org/officeDocument/2006/relationships/tags" Target="../tags/tag575.xml"/><Relationship Id="rId228" Type="http://schemas.openxmlformats.org/officeDocument/2006/relationships/tags" Target="../tags/tag228.xml"/><Relationship Id="rId435" Type="http://schemas.openxmlformats.org/officeDocument/2006/relationships/tags" Target="../tags/tag435.xml"/><Relationship Id="rId281" Type="http://schemas.openxmlformats.org/officeDocument/2006/relationships/tags" Target="../tags/tag281.xml"/><Relationship Id="rId502" Type="http://schemas.openxmlformats.org/officeDocument/2006/relationships/tags" Target="../tags/tag502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586" Type="http://schemas.openxmlformats.org/officeDocument/2006/relationships/tags" Target="../tags/tag586.xml"/><Relationship Id="rId7" Type="http://schemas.openxmlformats.org/officeDocument/2006/relationships/tags" Target="../tags/tag7.xml"/><Relationship Id="rId239" Type="http://schemas.openxmlformats.org/officeDocument/2006/relationships/tags" Target="../tags/tag239.xml"/><Relationship Id="rId446" Type="http://schemas.openxmlformats.org/officeDocument/2006/relationships/tags" Target="../tags/tag446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87" Type="http://schemas.openxmlformats.org/officeDocument/2006/relationships/tags" Target="../tags/tag87.xml"/><Relationship Id="rId513" Type="http://schemas.openxmlformats.org/officeDocument/2006/relationships/tags" Target="../tags/tag513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415" Type="http://schemas.openxmlformats.org/officeDocument/2006/relationships/tags" Target="../tags/tag415.xml"/><Relationship Id="rId457" Type="http://schemas.openxmlformats.org/officeDocument/2006/relationships/tags" Target="../tags/tag457.xml"/><Relationship Id="rId261" Type="http://schemas.openxmlformats.org/officeDocument/2006/relationships/tags" Target="../tags/tag261.xml"/><Relationship Id="rId499" Type="http://schemas.openxmlformats.org/officeDocument/2006/relationships/tags" Target="../tags/tag499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524" Type="http://schemas.openxmlformats.org/officeDocument/2006/relationships/tags" Target="../tags/tag524.xml"/><Relationship Id="rId566" Type="http://schemas.openxmlformats.org/officeDocument/2006/relationships/tags" Target="../tags/tag566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426" Type="http://schemas.openxmlformats.org/officeDocument/2006/relationships/tags" Target="../tags/tag426.xml"/><Relationship Id="rId230" Type="http://schemas.openxmlformats.org/officeDocument/2006/relationships/tags" Target="../tags/tag230.xml"/><Relationship Id="rId468" Type="http://schemas.openxmlformats.org/officeDocument/2006/relationships/tags" Target="../tags/tag468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535" Type="http://schemas.openxmlformats.org/officeDocument/2006/relationships/tags" Target="../tags/tag535.xml"/><Relationship Id="rId577" Type="http://schemas.openxmlformats.org/officeDocument/2006/relationships/tags" Target="../tags/tag577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437" Type="http://schemas.openxmlformats.org/officeDocument/2006/relationships/tags" Target="../tags/tag437.xml"/><Relationship Id="rId479" Type="http://schemas.openxmlformats.org/officeDocument/2006/relationships/tags" Target="../tags/tag479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490" Type="http://schemas.openxmlformats.org/officeDocument/2006/relationships/tags" Target="../tags/tag490.xml"/><Relationship Id="rId504" Type="http://schemas.openxmlformats.org/officeDocument/2006/relationships/tags" Target="../tags/tag504.xml"/><Relationship Id="rId546" Type="http://schemas.openxmlformats.org/officeDocument/2006/relationships/tags" Target="../tags/tag546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406" Type="http://schemas.openxmlformats.org/officeDocument/2006/relationships/tags" Target="../tags/tag406.xml"/><Relationship Id="rId588" Type="http://schemas.openxmlformats.org/officeDocument/2006/relationships/tags" Target="../tags/tag588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392" Type="http://schemas.openxmlformats.org/officeDocument/2006/relationships/tags" Target="../tags/tag392.xml"/><Relationship Id="rId448" Type="http://schemas.openxmlformats.org/officeDocument/2006/relationships/tags" Target="../tags/tag448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515" Type="http://schemas.openxmlformats.org/officeDocument/2006/relationships/tags" Target="../tags/tag515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557" Type="http://schemas.openxmlformats.org/officeDocument/2006/relationships/tags" Target="../tags/tag557.xml"/><Relationship Id="rId196" Type="http://schemas.openxmlformats.org/officeDocument/2006/relationships/tags" Target="../tags/tag196.xml"/><Relationship Id="rId417" Type="http://schemas.openxmlformats.org/officeDocument/2006/relationships/tags" Target="../tags/tag417.xml"/><Relationship Id="rId459" Type="http://schemas.openxmlformats.org/officeDocument/2006/relationships/tags" Target="../tags/tag459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63" Type="http://schemas.openxmlformats.org/officeDocument/2006/relationships/tags" Target="../tags/tag263.xml"/><Relationship Id="rId319" Type="http://schemas.openxmlformats.org/officeDocument/2006/relationships/tags" Target="../tags/tag319.xml"/><Relationship Id="rId470" Type="http://schemas.openxmlformats.org/officeDocument/2006/relationships/tags" Target="../tags/tag470.xml"/><Relationship Id="rId526" Type="http://schemas.openxmlformats.org/officeDocument/2006/relationships/tags" Target="../tags/tag526.xml"/><Relationship Id="rId58" Type="http://schemas.openxmlformats.org/officeDocument/2006/relationships/tags" Target="../tags/tag58.xml"/><Relationship Id="rId123" Type="http://schemas.openxmlformats.org/officeDocument/2006/relationships/tags" Target="../tags/tag123.xml"/><Relationship Id="rId330" Type="http://schemas.openxmlformats.org/officeDocument/2006/relationships/tags" Target="../tags/tag330.xml"/><Relationship Id="rId568" Type="http://schemas.openxmlformats.org/officeDocument/2006/relationships/tags" Target="../tags/tag568.xml"/><Relationship Id="rId165" Type="http://schemas.openxmlformats.org/officeDocument/2006/relationships/tags" Target="../tags/tag165.xml"/><Relationship Id="rId372" Type="http://schemas.openxmlformats.org/officeDocument/2006/relationships/tags" Target="../tags/tag372.xml"/><Relationship Id="rId428" Type="http://schemas.openxmlformats.org/officeDocument/2006/relationships/tags" Target="../tags/tag428.xml"/><Relationship Id="rId232" Type="http://schemas.openxmlformats.org/officeDocument/2006/relationships/tags" Target="../tags/tag232.xml"/><Relationship Id="rId274" Type="http://schemas.openxmlformats.org/officeDocument/2006/relationships/tags" Target="../tags/tag274.xml"/><Relationship Id="rId481" Type="http://schemas.openxmlformats.org/officeDocument/2006/relationships/tags" Target="../tags/tag481.xml"/><Relationship Id="rId27" Type="http://schemas.openxmlformats.org/officeDocument/2006/relationships/tags" Target="../tags/tag27.xml"/><Relationship Id="rId69" Type="http://schemas.openxmlformats.org/officeDocument/2006/relationships/tags" Target="../tags/tag69.xml"/><Relationship Id="rId134" Type="http://schemas.openxmlformats.org/officeDocument/2006/relationships/tags" Target="../tags/tag134.xml"/><Relationship Id="rId537" Type="http://schemas.openxmlformats.org/officeDocument/2006/relationships/tags" Target="../tags/tag537.xml"/><Relationship Id="rId579" Type="http://schemas.openxmlformats.org/officeDocument/2006/relationships/tags" Target="../tags/tag579.xml"/><Relationship Id="rId80" Type="http://schemas.openxmlformats.org/officeDocument/2006/relationships/tags" Target="../tags/tag80.xml"/><Relationship Id="rId176" Type="http://schemas.openxmlformats.org/officeDocument/2006/relationships/tags" Target="../tags/tag176.xml"/><Relationship Id="rId341" Type="http://schemas.openxmlformats.org/officeDocument/2006/relationships/tags" Target="../tags/tag341.xml"/><Relationship Id="rId383" Type="http://schemas.openxmlformats.org/officeDocument/2006/relationships/tags" Target="../tags/tag383.xml"/><Relationship Id="rId439" Type="http://schemas.openxmlformats.org/officeDocument/2006/relationships/tags" Target="../tags/tag439.xml"/><Relationship Id="rId590" Type="http://schemas.openxmlformats.org/officeDocument/2006/relationships/tags" Target="../tags/tag590.xml"/><Relationship Id="rId201" Type="http://schemas.openxmlformats.org/officeDocument/2006/relationships/tags" Target="../tags/tag201.xml"/><Relationship Id="rId243" Type="http://schemas.openxmlformats.org/officeDocument/2006/relationships/tags" Target="../tags/tag243.xml"/><Relationship Id="rId285" Type="http://schemas.openxmlformats.org/officeDocument/2006/relationships/tags" Target="../tags/tag285.xml"/><Relationship Id="rId450" Type="http://schemas.openxmlformats.org/officeDocument/2006/relationships/tags" Target="../tags/tag450.xml"/><Relationship Id="rId506" Type="http://schemas.openxmlformats.org/officeDocument/2006/relationships/tags" Target="../tags/tag506.xml"/><Relationship Id="rId38" Type="http://schemas.openxmlformats.org/officeDocument/2006/relationships/tags" Target="../tags/tag38.xml"/><Relationship Id="rId103" Type="http://schemas.openxmlformats.org/officeDocument/2006/relationships/tags" Target="../tags/tag103.xml"/><Relationship Id="rId310" Type="http://schemas.openxmlformats.org/officeDocument/2006/relationships/tags" Target="../tags/tag310.xml"/><Relationship Id="rId492" Type="http://schemas.openxmlformats.org/officeDocument/2006/relationships/tags" Target="../tags/tag492.xml"/><Relationship Id="rId548" Type="http://schemas.openxmlformats.org/officeDocument/2006/relationships/tags" Target="../tags/tag548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87" Type="http://schemas.openxmlformats.org/officeDocument/2006/relationships/tags" Target="../tags/tag187.xml"/><Relationship Id="rId352" Type="http://schemas.openxmlformats.org/officeDocument/2006/relationships/tags" Target="../tags/tag352.xml"/><Relationship Id="rId394" Type="http://schemas.openxmlformats.org/officeDocument/2006/relationships/tags" Target="../tags/tag394.xml"/><Relationship Id="rId408" Type="http://schemas.openxmlformats.org/officeDocument/2006/relationships/tags" Target="../tags/tag408.xml"/><Relationship Id="rId212" Type="http://schemas.openxmlformats.org/officeDocument/2006/relationships/tags" Target="../tags/tag212.xml"/><Relationship Id="rId254" Type="http://schemas.openxmlformats.org/officeDocument/2006/relationships/tags" Target="../tags/tag254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96" Type="http://schemas.openxmlformats.org/officeDocument/2006/relationships/tags" Target="../tags/tag296.xml"/><Relationship Id="rId461" Type="http://schemas.openxmlformats.org/officeDocument/2006/relationships/tags" Target="../tags/tag461.xml"/><Relationship Id="rId517" Type="http://schemas.openxmlformats.org/officeDocument/2006/relationships/tags" Target="../tags/tag517.xml"/><Relationship Id="rId559" Type="http://schemas.openxmlformats.org/officeDocument/2006/relationships/tags" Target="../tags/tag559.xml"/><Relationship Id="rId60" Type="http://schemas.openxmlformats.org/officeDocument/2006/relationships/tags" Target="../tags/tag60.xml"/><Relationship Id="rId156" Type="http://schemas.openxmlformats.org/officeDocument/2006/relationships/tags" Target="../tags/tag156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63" Type="http://schemas.openxmlformats.org/officeDocument/2006/relationships/tags" Target="../tags/tag363.xml"/><Relationship Id="rId419" Type="http://schemas.openxmlformats.org/officeDocument/2006/relationships/tags" Target="../tags/tag419.xml"/><Relationship Id="rId570" Type="http://schemas.openxmlformats.org/officeDocument/2006/relationships/tags" Target="../tags/tag570.xml"/><Relationship Id="rId223" Type="http://schemas.openxmlformats.org/officeDocument/2006/relationships/tags" Target="../tags/tag223.xml"/><Relationship Id="rId430" Type="http://schemas.openxmlformats.org/officeDocument/2006/relationships/tags" Target="../tags/tag430.xml"/><Relationship Id="rId18" Type="http://schemas.openxmlformats.org/officeDocument/2006/relationships/tags" Target="../tags/tag18.xml"/><Relationship Id="rId265" Type="http://schemas.openxmlformats.org/officeDocument/2006/relationships/tags" Target="../tags/tag265.xml"/><Relationship Id="rId472" Type="http://schemas.openxmlformats.org/officeDocument/2006/relationships/tags" Target="../tags/tag472.xml"/><Relationship Id="rId528" Type="http://schemas.openxmlformats.org/officeDocument/2006/relationships/tags" Target="../tags/tag528.xml"/><Relationship Id="rId125" Type="http://schemas.openxmlformats.org/officeDocument/2006/relationships/tags" Target="../tags/tag125.xml"/><Relationship Id="rId167" Type="http://schemas.openxmlformats.org/officeDocument/2006/relationships/tags" Target="../tags/tag167.xml"/><Relationship Id="rId332" Type="http://schemas.openxmlformats.org/officeDocument/2006/relationships/tags" Target="../tags/tag332.xml"/><Relationship Id="rId374" Type="http://schemas.openxmlformats.org/officeDocument/2006/relationships/tags" Target="../tags/tag374.xml"/><Relationship Id="rId581" Type="http://schemas.openxmlformats.org/officeDocument/2006/relationships/tags" Target="../tags/tag581.xml"/><Relationship Id="rId71" Type="http://schemas.openxmlformats.org/officeDocument/2006/relationships/tags" Target="../tags/tag71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76" Type="http://schemas.openxmlformats.org/officeDocument/2006/relationships/tags" Target="../tags/tag276.xml"/><Relationship Id="rId441" Type="http://schemas.openxmlformats.org/officeDocument/2006/relationships/tags" Target="../tags/tag441.xml"/><Relationship Id="rId483" Type="http://schemas.openxmlformats.org/officeDocument/2006/relationships/tags" Target="../tags/tag483.xml"/><Relationship Id="rId539" Type="http://schemas.openxmlformats.org/officeDocument/2006/relationships/tags" Target="../tags/tag539.xml"/><Relationship Id="rId40" Type="http://schemas.openxmlformats.org/officeDocument/2006/relationships/tags" Target="../tags/tag40.xml"/><Relationship Id="rId136" Type="http://schemas.openxmlformats.org/officeDocument/2006/relationships/tags" Target="../tags/tag136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43" Type="http://schemas.openxmlformats.org/officeDocument/2006/relationships/tags" Target="../tags/tag343.xml"/><Relationship Id="rId550" Type="http://schemas.openxmlformats.org/officeDocument/2006/relationships/tags" Target="../tags/tag550.xml"/><Relationship Id="rId82" Type="http://schemas.openxmlformats.org/officeDocument/2006/relationships/tags" Target="../tags/tag82.xml"/><Relationship Id="rId203" Type="http://schemas.openxmlformats.org/officeDocument/2006/relationships/tags" Target="../tags/tag203.xml"/><Relationship Id="rId385" Type="http://schemas.openxmlformats.org/officeDocument/2006/relationships/tags" Target="../tags/tag385.xml"/><Relationship Id="rId592" Type="http://schemas.openxmlformats.org/officeDocument/2006/relationships/tags" Target="../tags/tag592.xml"/><Relationship Id="rId245" Type="http://schemas.openxmlformats.org/officeDocument/2006/relationships/tags" Target="../tags/tag245.xml"/><Relationship Id="rId287" Type="http://schemas.openxmlformats.org/officeDocument/2006/relationships/tags" Target="../tags/tag287.xml"/><Relationship Id="rId410" Type="http://schemas.openxmlformats.org/officeDocument/2006/relationships/tags" Target="../tags/tag410.xml"/><Relationship Id="rId452" Type="http://schemas.openxmlformats.org/officeDocument/2006/relationships/tags" Target="../tags/tag452.xml"/><Relationship Id="rId494" Type="http://schemas.openxmlformats.org/officeDocument/2006/relationships/tags" Target="../tags/tag494.xml"/><Relationship Id="rId508" Type="http://schemas.openxmlformats.org/officeDocument/2006/relationships/tags" Target="../tags/tag508.xml"/><Relationship Id="rId105" Type="http://schemas.openxmlformats.org/officeDocument/2006/relationships/tags" Target="../tags/tag105.xml"/><Relationship Id="rId147" Type="http://schemas.openxmlformats.org/officeDocument/2006/relationships/tags" Target="../tags/tag147.xml"/><Relationship Id="rId312" Type="http://schemas.openxmlformats.org/officeDocument/2006/relationships/tags" Target="../tags/tag312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96" Type="http://schemas.openxmlformats.org/officeDocument/2006/relationships/tags" Target="../tags/tag396.xml"/><Relationship Id="rId561" Type="http://schemas.openxmlformats.org/officeDocument/2006/relationships/tags" Target="../tags/tag561.xml"/><Relationship Id="rId214" Type="http://schemas.openxmlformats.org/officeDocument/2006/relationships/tags" Target="../tags/tag214.xml"/><Relationship Id="rId256" Type="http://schemas.openxmlformats.org/officeDocument/2006/relationships/tags" Target="../tags/tag256.xml"/><Relationship Id="rId298" Type="http://schemas.openxmlformats.org/officeDocument/2006/relationships/tags" Target="../tags/tag298.xml"/><Relationship Id="rId421" Type="http://schemas.openxmlformats.org/officeDocument/2006/relationships/tags" Target="../tags/tag421.xml"/><Relationship Id="rId463" Type="http://schemas.openxmlformats.org/officeDocument/2006/relationships/tags" Target="../tags/tag463.xml"/><Relationship Id="rId519" Type="http://schemas.openxmlformats.org/officeDocument/2006/relationships/tags" Target="../tags/tag519.xml"/><Relationship Id="rId116" Type="http://schemas.openxmlformats.org/officeDocument/2006/relationships/tags" Target="../tags/tag116.xml"/><Relationship Id="rId158" Type="http://schemas.openxmlformats.org/officeDocument/2006/relationships/tags" Target="../tags/tag158.xml"/><Relationship Id="rId323" Type="http://schemas.openxmlformats.org/officeDocument/2006/relationships/tags" Target="../tags/tag323.xml"/><Relationship Id="rId530" Type="http://schemas.openxmlformats.org/officeDocument/2006/relationships/tags" Target="../tags/tag530.xml"/><Relationship Id="rId20" Type="http://schemas.openxmlformats.org/officeDocument/2006/relationships/tags" Target="../tags/tag20.xml"/><Relationship Id="rId62" Type="http://schemas.openxmlformats.org/officeDocument/2006/relationships/tags" Target="../tags/tag62.xml"/><Relationship Id="rId365" Type="http://schemas.openxmlformats.org/officeDocument/2006/relationships/tags" Target="../tags/tag365.xml"/><Relationship Id="rId572" Type="http://schemas.openxmlformats.org/officeDocument/2006/relationships/tags" Target="../tags/tag572.xml"/><Relationship Id="rId225" Type="http://schemas.openxmlformats.org/officeDocument/2006/relationships/tags" Target="../tags/tag225.xml"/><Relationship Id="rId267" Type="http://schemas.openxmlformats.org/officeDocument/2006/relationships/tags" Target="../tags/tag267.xml"/><Relationship Id="rId432" Type="http://schemas.openxmlformats.org/officeDocument/2006/relationships/tags" Target="../tags/tag432.xml"/><Relationship Id="rId474" Type="http://schemas.openxmlformats.org/officeDocument/2006/relationships/tags" Target="../tags/tag474.xml"/><Relationship Id="rId127" Type="http://schemas.openxmlformats.org/officeDocument/2006/relationships/tags" Target="../tags/tag127.xml"/><Relationship Id="rId31" Type="http://schemas.openxmlformats.org/officeDocument/2006/relationships/tags" Target="../tags/tag31.xml"/><Relationship Id="rId73" Type="http://schemas.openxmlformats.org/officeDocument/2006/relationships/tags" Target="../tags/tag73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76" Type="http://schemas.openxmlformats.org/officeDocument/2006/relationships/tags" Target="../tags/tag376.xml"/><Relationship Id="rId541" Type="http://schemas.openxmlformats.org/officeDocument/2006/relationships/tags" Target="../tags/tag541.xml"/><Relationship Id="rId583" Type="http://schemas.openxmlformats.org/officeDocument/2006/relationships/tags" Target="../tags/tag583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36" Type="http://schemas.openxmlformats.org/officeDocument/2006/relationships/tags" Target="../tags/tag236.xml"/><Relationship Id="rId278" Type="http://schemas.openxmlformats.org/officeDocument/2006/relationships/tags" Target="../tags/tag278.xml"/><Relationship Id="rId401" Type="http://schemas.openxmlformats.org/officeDocument/2006/relationships/tags" Target="../tags/tag401.xml"/><Relationship Id="rId443" Type="http://schemas.openxmlformats.org/officeDocument/2006/relationships/tags" Target="../tags/tag443.xml"/><Relationship Id="rId303" Type="http://schemas.openxmlformats.org/officeDocument/2006/relationships/tags" Target="../tags/tag303.xml"/><Relationship Id="rId485" Type="http://schemas.openxmlformats.org/officeDocument/2006/relationships/tags" Target="../tags/tag485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tags" Target="../tags/tag387.xml"/><Relationship Id="rId510" Type="http://schemas.openxmlformats.org/officeDocument/2006/relationships/tags" Target="../tags/tag510.xml"/><Relationship Id="rId552" Type="http://schemas.openxmlformats.org/officeDocument/2006/relationships/tags" Target="../tags/tag552.xml"/><Relationship Id="rId594" Type="http://schemas.openxmlformats.org/officeDocument/2006/relationships/tags" Target="../tags/tag594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412" Type="http://schemas.openxmlformats.org/officeDocument/2006/relationships/tags" Target="../tags/tag412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454" Type="http://schemas.openxmlformats.org/officeDocument/2006/relationships/tags" Target="../tags/tag454.xml"/><Relationship Id="rId496" Type="http://schemas.openxmlformats.org/officeDocument/2006/relationships/tags" Target="../tags/tag496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398" Type="http://schemas.openxmlformats.org/officeDocument/2006/relationships/tags" Target="../tags/tag398.xml"/><Relationship Id="rId521" Type="http://schemas.openxmlformats.org/officeDocument/2006/relationships/tags" Target="../tags/tag521.xml"/><Relationship Id="rId563" Type="http://schemas.openxmlformats.org/officeDocument/2006/relationships/tags" Target="../tags/tag563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423" Type="http://schemas.openxmlformats.org/officeDocument/2006/relationships/tags" Target="../tags/tag423.xml"/><Relationship Id="rId258" Type="http://schemas.openxmlformats.org/officeDocument/2006/relationships/tags" Target="../tags/tag258.xml"/><Relationship Id="rId465" Type="http://schemas.openxmlformats.org/officeDocument/2006/relationships/tags" Target="../tags/tag465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532" Type="http://schemas.openxmlformats.org/officeDocument/2006/relationships/tags" Target="../tags/tag532.xml"/><Relationship Id="rId574" Type="http://schemas.openxmlformats.org/officeDocument/2006/relationships/tags" Target="../tags/tag574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434" Type="http://schemas.openxmlformats.org/officeDocument/2006/relationships/tags" Target="../tags/tag434.xml"/><Relationship Id="rId476" Type="http://schemas.openxmlformats.org/officeDocument/2006/relationships/tags" Target="../tags/tag476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501" Type="http://schemas.openxmlformats.org/officeDocument/2006/relationships/tags" Target="../tags/tag501.xml"/><Relationship Id="rId543" Type="http://schemas.openxmlformats.org/officeDocument/2006/relationships/tags" Target="../tags/tag543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403" Type="http://schemas.openxmlformats.org/officeDocument/2006/relationships/tags" Target="../tags/tag403.xml"/><Relationship Id="rId585" Type="http://schemas.openxmlformats.org/officeDocument/2006/relationships/tags" Target="../tags/tag585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445" Type="http://schemas.openxmlformats.org/officeDocument/2006/relationships/tags" Target="../tags/tag445.xml"/><Relationship Id="rId487" Type="http://schemas.openxmlformats.org/officeDocument/2006/relationships/tags" Target="../tags/tag487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512" Type="http://schemas.openxmlformats.org/officeDocument/2006/relationships/tags" Target="../tags/tag512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tags" Target="../tags/tag389.xml"/><Relationship Id="rId554" Type="http://schemas.openxmlformats.org/officeDocument/2006/relationships/tags" Target="../tags/tag554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414" Type="http://schemas.openxmlformats.org/officeDocument/2006/relationships/tags" Target="../tags/tag414.xml"/><Relationship Id="rId456" Type="http://schemas.openxmlformats.org/officeDocument/2006/relationships/tags" Target="../tags/tag456.xml"/><Relationship Id="rId498" Type="http://schemas.openxmlformats.org/officeDocument/2006/relationships/tags" Target="../tags/tag498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23" Type="http://schemas.openxmlformats.org/officeDocument/2006/relationships/tags" Target="../tags/tag523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565" Type="http://schemas.openxmlformats.org/officeDocument/2006/relationships/tags" Target="../tags/tag565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425" Type="http://schemas.openxmlformats.org/officeDocument/2006/relationships/tags" Target="../tags/tag425.xml"/><Relationship Id="rId467" Type="http://schemas.openxmlformats.org/officeDocument/2006/relationships/tags" Target="../tags/tag467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534" Type="http://schemas.openxmlformats.org/officeDocument/2006/relationships/tags" Target="../tags/tag534.xml"/><Relationship Id="rId576" Type="http://schemas.openxmlformats.org/officeDocument/2006/relationships/tags" Target="../tags/tag576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436" Type="http://schemas.openxmlformats.org/officeDocument/2006/relationships/tags" Target="../tags/tag436.xml"/><Relationship Id="rId240" Type="http://schemas.openxmlformats.org/officeDocument/2006/relationships/tags" Target="../tags/tag240.xml"/><Relationship Id="rId478" Type="http://schemas.openxmlformats.org/officeDocument/2006/relationships/tags" Target="../tags/tag478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503" Type="http://schemas.openxmlformats.org/officeDocument/2006/relationships/tags" Target="../tags/tag503.xml"/><Relationship Id="rId545" Type="http://schemas.openxmlformats.org/officeDocument/2006/relationships/tags" Target="../tags/tag545.xml"/><Relationship Id="rId587" Type="http://schemas.openxmlformats.org/officeDocument/2006/relationships/tags" Target="../tags/tag587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391" Type="http://schemas.openxmlformats.org/officeDocument/2006/relationships/tags" Target="../tags/tag391.xml"/><Relationship Id="rId405" Type="http://schemas.openxmlformats.org/officeDocument/2006/relationships/tags" Target="../tags/tag405.xml"/><Relationship Id="rId447" Type="http://schemas.openxmlformats.org/officeDocument/2006/relationships/tags" Target="../tags/tag447.xml"/><Relationship Id="rId251" Type="http://schemas.openxmlformats.org/officeDocument/2006/relationships/tags" Target="../tags/tag251.xml"/><Relationship Id="rId489" Type="http://schemas.openxmlformats.org/officeDocument/2006/relationships/tags" Target="../tags/tag489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514" Type="http://schemas.openxmlformats.org/officeDocument/2006/relationships/tags" Target="../tags/tag514.xml"/><Relationship Id="rId556" Type="http://schemas.openxmlformats.org/officeDocument/2006/relationships/tags" Target="../tags/tag556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416" Type="http://schemas.openxmlformats.org/officeDocument/2006/relationships/tags" Target="../tags/tag416.xml"/><Relationship Id="rId220" Type="http://schemas.openxmlformats.org/officeDocument/2006/relationships/tags" Target="../tags/tag220.xml"/><Relationship Id="rId458" Type="http://schemas.openxmlformats.org/officeDocument/2006/relationships/tags" Target="../tags/tag458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525" Type="http://schemas.openxmlformats.org/officeDocument/2006/relationships/tags" Target="../tags/tag525.xml"/><Relationship Id="rId567" Type="http://schemas.openxmlformats.org/officeDocument/2006/relationships/tags" Target="../tags/tag567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427" Type="http://schemas.openxmlformats.org/officeDocument/2006/relationships/tags" Target="../tags/tag427.xml"/><Relationship Id="rId469" Type="http://schemas.openxmlformats.org/officeDocument/2006/relationships/tags" Target="../tags/tag469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480" Type="http://schemas.openxmlformats.org/officeDocument/2006/relationships/tags" Target="../tags/tag480.xml"/><Relationship Id="rId536" Type="http://schemas.openxmlformats.org/officeDocument/2006/relationships/tags" Target="../tags/tag536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578" Type="http://schemas.openxmlformats.org/officeDocument/2006/relationships/tags" Target="../tags/tag578.xml"/><Relationship Id="rId200" Type="http://schemas.openxmlformats.org/officeDocument/2006/relationships/tags" Target="../tags/tag200.xml"/><Relationship Id="rId382" Type="http://schemas.openxmlformats.org/officeDocument/2006/relationships/tags" Target="../tags/tag382.xml"/><Relationship Id="rId438" Type="http://schemas.openxmlformats.org/officeDocument/2006/relationships/tags" Target="../tags/tag438.xml"/><Relationship Id="rId242" Type="http://schemas.openxmlformats.org/officeDocument/2006/relationships/tags" Target="../tags/tag242.xml"/><Relationship Id="rId284" Type="http://schemas.openxmlformats.org/officeDocument/2006/relationships/tags" Target="../tags/tag284.xml"/><Relationship Id="rId491" Type="http://schemas.openxmlformats.org/officeDocument/2006/relationships/tags" Target="../tags/tag491.xml"/><Relationship Id="rId505" Type="http://schemas.openxmlformats.org/officeDocument/2006/relationships/tags" Target="../tags/tag505.xml"/><Relationship Id="rId37" Type="http://schemas.openxmlformats.org/officeDocument/2006/relationships/tags" Target="../tags/tag37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44" Type="http://schemas.openxmlformats.org/officeDocument/2006/relationships/tags" Target="../tags/tag144.xml"/><Relationship Id="rId547" Type="http://schemas.openxmlformats.org/officeDocument/2006/relationships/tags" Target="../tags/tag547.xml"/><Relationship Id="rId589" Type="http://schemas.openxmlformats.org/officeDocument/2006/relationships/tags" Target="../tags/tag589.xml"/><Relationship Id="rId90" Type="http://schemas.openxmlformats.org/officeDocument/2006/relationships/tags" Target="../tags/tag90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93" Type="http://schemas.openxmlformats.org/officeDocument/2006/relationships/tags" Target="../tags/tag393.xml"/><Relationship Id="rId407" Type="http://schemas.openxmlformats.org/officeDocument/2006/relationships/tags" Target="../tags/tag407.xml"/><Relationship Id="rId449" Type="http://schemas.openxmlformats.org/officeDocument/2006/relationships/tags" Target="../tags/tag449.xml"/><Relationship Id="rId211" Type="http://schemas.openxmlformats.org/officeDocument/2006/relationships/tags" Target="../tags/tag211.xml"/><Relationship Id="rId253" Type="http://schemas.openxmlformats.org/officeDocument/2006/relationships/tags" Target="../tags/tag253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460" Type="http://schemas.openxmlformats.org/officeDocument/2006/relationships/tags" Target="../tags/tag460.xml"/><Relationship Id="rId516" Type="http://schemas.openxmlformats.org/officeDocument/2006/relationships/tags" Target="../tags/tag516.xml"/><Relationship Id="rId48" Type="http://schemas.openxmlformats.org/officeDocument/2006/relationships/tags" Target="../tags/tag48.xml"/><Relationship Id="rId113" Type="http://schemas.openxmlformats.org/officeDocument/2006/relationships/tags" Target="../tags/tag113.xml"/><Relationship Id="rId320" Type="http://schemas.openxmlformats.org/officeDocument/2006/relationships/tags" Target="../tags/tag320.xml"/><Relationship Id="rId558" Type="http://schemas.openxmlformats.org/officeDocument/2006/relationships/tags" Target="../tags/tag558.xml"/><Relationship Id="rId155" Type="http://schemas.openxmlformats.org/officeDocument/2006/relationships/tags" Target="../tags/tag155.xml"/><Relationship Id="rId197" Type="http://schemas.openxmlformats.org/officeDocument/2006/relationships/tags" Target="../tags/tag197.xml"/><Relationship Id="rId362" Type="http://schemas.openxmlformats.org/officeDocument/2006/relationships/tags" Target="../tags/tag362.xml"/><Relationship Id="rId418" Type="http://schemas.openxmlformats.org/officeDocument/2006/relationships/tags" Target="../tags/tag418.xml"/><Relationship Id="rId222" Type="http://schemas.openxmlformats.org/officeDocument/2006/relationships/tags" Target="../tags/tag222.xml"/><Relationship Id="rId264" Type="http://schemas.openxmlformats.org/officeDocument/2006/relationships/tags" Target="../tags/tag264.xml"/><Relationship Id="rId471" Type="http://schemas.openxmlformats.org/officeDocument/2006/relationships/tags" Target="../tags/tag471.xml"/><Relationship Id="rId17" Type="http://schemas.openxmlformats.org/officeDocument/2006/relationships/tags" Target="../tags/tag17.xml"/><Relationship Id="rId59" Type="http://schemas.openxmlformats.org/officeDocument/2006/relationships/tags" Target="../tags/tag59.xml"/><Relationship Id="rId124" Type="http://schemas.openxmlformats.org/officeDocument/2006/relationships/tags" Target="../tags/tag124.xml"/><Relationship Id="rId527" Type="http://schemas.openxmlformats.org/officeDocument/2006/relationships/tags" Target="../tags/tag527.xml"/><Relationship Id="rId569" Type="http://schemas.openxmlformats.org/officeDocument/2006/relationships/tags" Target="../tags/tag569.xml"/><Relationship Id="rId70" Type="http://schemas.openxmlformats.org/officeDocument/2006/relationships/tags" Target="../tags/tag70.xml"/><Relationship Id="rId166" Type="http://schemas.openxmlformats.org/officeDocument/2006/relationships/tags" Target="../tags/tag166.xml"/><Relationship Id="rId331" Type="http://schemas.openxmlformats.org/officeDocument/2006/relationships/tags" Target="../tags/tag331.xml"/><Relationship Id="rId373" Type="http://schemas.openxmlformats.org/officeDocument/2006/relationships/tags" Target="../tags/tag373.xml"/><Relationship Id="rId429" Type="http://schemas.openxmlformats.org/officeDocument/2006/relationships/tags" Target="../tags/tag429.xml"/><Relationship Id="rId580" Type="http://schemas.openxmlformats.org/officeDocument/2006/relationships/tags" Target="../tags/tag580.xml"/><Relationship Id="rId1" Type="http://schemas.openxmlformats.org/officeDocument/2006/relationships/tags" Target="../tags/tag1.xml"/><Relationship Id="rId233" Type="http://schemas.openxmlformats.org/officeDocument/2006/relationships/tags" Target="../tags/tag233.xml"/><Relationship Id="rId440" Type="http://schemas.openxmlformats.org/officeDocument/2006/relationships/tags" Target="../tags/tag440.xml"/><Relationship Id="rId28" Type="http://schemas.openxmlformats.org/officeDocument/2006/relationships/tags" Target="../tags/tag28.xml"/><Relationship Id="rId275" Type="http://schemas.openxmlformats.org/officeDocument/2006/relationships/tags" Target="../tags/tag275.xml"/><Relationship Id="rId300" Type="http://schemas.openxmlformats.org/officeDocument/2006/relationships/tags" Target="../tags/tag300.xml"/><Relationship Id="rId482" Type="http://schemas.openxmlformats.org/officeDocument/2006/relationships/tags" Target="../tags/tag482.xml"/><Relationship Id="rId538" Type="http://schemas.openxmlformats.org/officeDocument/2006/relationships/tags" Target="../tags/tag538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77" Type="http://schemas.openxmlformats.org/officeDocument/2006/relationships/tags" Target="../tags/tag177.xml"/><Relationship Id="rId342" Type="http://schemas.openxmlformats.org/officeDocument/2006/relationships/tags" Target="../tags/tag342.xml"/><Relationship Id="rId384" Type="http://schemas.openxmlformats.org/officeDocument/2006/relationships/tags" Target="../tags/tag384.xml"/><Relationship Id="rId591" Type="http://schemas.openxmlformats.org/officeDocument/2006/relationships/tags" Target="../tags/tag591.xml"/><Relationship Id="rId202" Type="http://schemas.openxmlformats.org/officeDocument/2006/relationships/tags" Target="../tags/tag202.xml"/><Relationship Id="rId244" Type="http://schemas.openxmlformats.org/officeDocument/2006/relationships/tags" Target="../tags/tag244.xml"/><Relationship Id="rId39" Type="http://schemas.openxmlformats.org/officeDocument/2006/relationships/tags" Target="../tags/tag39.xml"/><Relationship Id="rId286" Type="http://schemas.openxmlformats.org/officeDocument/2006/relationships/tags" Target="../tags/tag286.xml"/><Relationship Id="rId451" Type="http://schemas.openxmlformats.org/officeDocument/2006/relationships/tags" Target="../tags/tag451.xml"/><Relationship Id="rId493" Type="http://schemas.openxmlformats.org/officeDocument/2006/relationships/tags" Target="../tags/tag493.xml"/><Relationship Id="rId507" Type="http://schemas.openxmlformats.org/officeDocument/2006/relationships/tags" Target="../tags/tag507.xml"/><Relationship Id="rId549" Type="http://schemas.openxmlformats.org/officeDocument/2006/relationships/tags" Target="../tags/tag54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46" Type="http://schemas.openxmlformats.org/officeDocument/2006/relationships/tags" Target="../tags/tag146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53" Type="http://schemas.openxmlformats.org/officeDocument/2006/relationships/tags" Target="../tags/tag353.xml"/><Relationship Id="rId395" Type="http://schemas.openxmlformats.org/officeDocument/2006/relationships/tags" Target="../tags/tag395.xml"/><Relationship Id="rId409" Type="http://schemas.openxmlformats.org/officeDocument/2006/relationships/tags" Target="../tags/tag409.xml"/><Relationship Id="rId560" Type="http://schemas.openxmlformats.org/officeDocument/2006/relationships/tags" Target="../tags/tag560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420" Type="http://schemas.openxmlformats.org/officeDocument/2006/relationships/tags" Target="../tags/tag420.xml"/><Relationship Id="rId255" Type="http://schemas.openxmlformats.org/officeDocument/2006/relationships/tags" Target="../tags/tag255.xml"/><Relationship Id="rId297" Type="http://schemas.openxmlformats.org/officeDocument/2006/relationships/tags" Target="../tags/tag297.xml"/><Relationship Id="rId462" Type="http://schemas.openxmlformats.org/officeDocument/2006/relationships/tags" Target="../tags/tag462.xml"/><Relationship Id="rId518" Type="http://schemas.openxmlformats.org/officeDocument/2006/relationships/tags" Target="../tags/tag518.xml"/><Relationship Id="rId115" Type="http://schemas.openxmlformats.org/officeDocument/2006/relationships/tags" Target="../tags/tag115.xml"/><Relationship Id="rId157" Type="http://schemas.openxmlformats.org/officeDocument/2006/relationships/tags" Target="../tags/tag157.xml"/><Relationship Id="rId322" Type="http://schemas.openxmlformats.org/officeDocument/2006/relationships/tags" Target="../tags/tag322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199" Type="http://schemas.openxmlformats.org/officeDocument/2006/relationships/tags" Target="../tags/tag199.xml"/><Relationship Id="rId571" Type="http://schemas.openxmlformats.org/officeDocument/2006/relationships/tags" Target="../tags/tag571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66" Type="http://schemas.openxmlformats.org/officeDocument/2006/relationships/tags" Target="../tags/tag266.xml"/><Relationship Id="rId431" Type="http://schemas.openxmlformats.org/officeDocument/2006/relationships/tags" Target="../tags/tag431.xml"/><Relationship Id="rId473" Type="http://schemas.openxmlformats.org/officeDocument/2006/relationships/tags" Target="../tags/tag473.xml"/><Relationship Id="rId529" Type="http://schemas.openxmlformats.org/officeDocument/2006/relationships/tags" Target="../tags/tag529.xml"/><Relationship Id="rId30" Type="http://schemas.openxmlformats.org/officeDocument/2006/relationships/tags" Target="../tags/tag30.xml"/><Relationship Id="rId126" Type="http://schemas.openxmlformats.org/officeDocument/2006/relationships/tags" Target="../tags/tag126.xml"/><Relationship Id="rId168" Type="http://schemas.openxmlformats.org/officeDocument/2006/relationships/tags" Target="../tags/tag168.xml"/><Relationship Id="rId333" Type="http://schemas.openxmlformats.org/officeDocument/2006/relationships/tags" Target="../tags/tag333.xml"/><Relationship Id="rId540" Type="http://schemas.openxmlformats.org/officeDocument/2006/relationships/tags" Target="../tags/tag540.xml"/><Relationship Id="rId72" Type="http://schemas.openxmlformats.org/officeDocument/2006/relationships/tags" Target="../tags/tag72.xml"/><Relationship Id="rId375" Type="http://schemas.openxmlformats.org/officeDocument/2006/relationships/tags" Target="../tags/tag375.xml"/><Relationship Id="rId582" Type="http://schemas.openxmlformats.org/officeDocument/2006/relationships/tags" Target="../tags/tag582.xml"/><Relationship Id="rId3" Type="http://schemas.openxmlformats.org/officeDocument/2006/relationships/tags" Target="../tags/tag3.xml"/><Relationship Id="rId235" Type="http://schemas.openxmlformats.org/officeDocument/2006/relationships/tags" Target="../tags/tag235.xml"/><Relationship Id="rId277" Type="http://schemas.openxmlformats.org/officeDocument/2006/relationships/tags" Target="../tags/tag277.xml"/><Relationship Id="rId400" Type="http://schemas.openxmlformats.org/officeDocument/2006/relationships/tags" Target="../tags/tag400.xml"/><Relationship Id="rId442" Type="http://schemas.openxmlformats.org/officeDocument/2006/relationships/tags" Target="../tags/tag442.xml"/><Relationship Id="rId484" Type="http://schemas.openxmlformats.org/officeDocument/2006/relationships/tags" Target="../tags/tag484.xml"/><Relationship Id="rId137" Type="http://schemas.openxmlformats.org/officeDocument/2006/relationships/tags" Target="../tags/tag137.xml"/><Relationship Id="rId302" Type="http://schemas.openxmlformats.org/officeDocument/2006/relationships/tags" Target="../tags/tag302.xml"/><Relationship Id="rId344" Type="http://schemas.openxmlformats.org/officeDocument/2006/relationships/tags" Target="../tags/tag344.xml"/><Relationship Id="rId41" Type="http://schemas.openxmlformats.org/officeDocument/2006/relationships/tags" Target="../tags/tag41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86" Type="http://schemas.openxmlformats.org/officeDocument/2006/relationships/tags" Target="../tags/tag386.xml"/><Relationship Id="rId551" Type="http://schemas.openxmlformats.org/officeDocument/2006/relationships/tags" Target="../tags/tag551.xml"/><Relationship Id="rId593" Type="http://schemas.openxmlformats.org/officeDocument/2006/relationships/tags" Target="../tags/tag593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46" Type="http://schemas.openxmlformats.org/officeDocument/2006/relationships/tags" Target="../tags/tag246.xml"/><Relationship Id="rId288" Type="http://schemas.openxmlformats.org/officeDocument/2006/relationships/tags" Target="../tags/tag288.xml"/><Relationship Id="rId411" Type="http://schemas.openxmlformats.org/officeDocument/2006/relationships/tags" Target="../tags/tag411.xml"/><Relationship Id="rId453" Type="http://schemas.openxmlformats.org/officeDocument/2006/relationships/tags" Target="../tags/tag453.xml"/><Relationship Id="rId509" Type="http://schemas.openxmlformats.org/officeDocument/2006/relationships/tags" Target="../tags/tag509.xml"/><Relationship Id="rId106" Type="http://schemas.openxmlformats.org/officeDocument/2006/relationships/tags" Target="../tags/tag106.xml"/><Relationship Id="rId313" Type="http://schemas.openxmlformats.org/officeDocument/2006/relationships/tags" Target="../tags/tag313.xml"/><Relationship Id="rId495" Type="http://schemas.openxmlformats.org/officeDocument/2006/relationships/tags" Target="../tags/tag495.xml"/><Relationship Id="rId10" Type="http://schemas.openxmlformats.org/officeDocument/2006/relationships/tags" Target="../tags/tag10.xml"/><Relationship Id="rId52" Type="http://schemas.openxmlformats.org/officeDocument/2006/relationships/tags" Target="../tags/tag52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355" Type="http://schemas.openxmlformats.org/officeDocument/2006/relationships/tags" Target="../tags/tag355.xml"/><Relationship Id="rId397" Type="http://schemas.openxmlformats.org/officeDocument/2006/relationships/tags" Target="../tags/tag397.xml"/><Relationship Id="rId520" Type="http://schemas.openxmlformats.org/officeDocument/2006/relationships/tags" Target="../tags/tag520.xml"/><Relationship Id="rId562" Type="http://schemas.openxmlformats.org/officeDocument/2006/relationships/tags" Target="../tags/tag562.xml"/><Relationship Id="rId215" Type="http://schemas.openxmlformats.org/officeDocument/2006/relationships/tags" Target="../tags/tag215.xml"/><Relationship Id="rId257" Type="http://schemas.openxmlformats.org/officeDocument/2006/relationships/tags" Target="../tags/tag257.xml"/><Relationship Id="rId422" Type="http://schemas.openxmlformats.org/officeDocument/2006/relationships/tags" Target="../tags/tag422.xml"/><Relationship Id="rId464" Type="http://schemas.openxmlformats.org/officeDocument/2006/relationships/tags" Target="../tags/tag464.xml"/><Relationship Id="rId299" Type="http://schemas.openxmlformats.org/officeDocument/2006/relationships/tags" Target="../tags/tag299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66" Type="http://schemas.openxmlformats.org/officeDocument/2006/relationships/tags" Target="../tags/tag366.xml"/><Relationship Id="rId573" Type="http://schemas.openxmlformats.org/officeDocument/2006/relationships/tags" Target="../tags/tag573.xml"/><Relationship Id="rId226" Type="http://schemas.openxmlformats.org/officeDocument/2006/relationships/tags" Target="../tags/tag226.xml"/><Relationship Id="rId433" Type="http://schemas.openxmlformats.org/officeDocument/2006/relationships/tags" Target="../tags/tag433.xml"/><Relationship Id="rId74" Type="http://schemas.openxmlformats.org/officeDocument/2006/relationships/tags" Target="../tags/tag74.xml"/><Relationship Id="rId377" Type="http://schemas.openxmlformats.org/officeDocument/2006/relationships/tags" Target="../tags/tag377.xml"/><Relationship Id="rId500" Type="http://schemas.openxmlformats.org/officeDocument/2006/relationships/tags" Target="../tags/tag500.xml"/><Relationship Id="rId584" Type="http://schemas.openxmlformats.org/officeDocument/2006/relationships/tags" Target="../tags/tag584.xml"/><Relationship Id="rId5" Type="http://schemas.openxmlformats.org/officeDocument/2006/relationships/tags" Target="../tags/tag5.xml"/><Relationship Id="rId237" Type="http://schemas.openxmlformats.org/officeDocument/2006/relationships/tags" Target="../tags/tag237.xml"/><Relationship Id="rId444" Type="http://schemas.openxmlformats.org/officeDocument/2006/relationships/tags" Target="../tags/tag444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88" Type="http://schemas.openxmlformats.org/officeDocument/2006/relationships/tags" Target="../tags/tag388.xml"/><Relationship Id="rId511" Type="http://schemas.openxmlformats.org/officeDocument/2006/relationships/tags" Target="../tags/tag511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595" Type="http://schemas.openxmlformats.org/officeDocument/2006/relationships/slideLayout" Target="../slideLayouts/slideLayout2.xml"/><Relationship Id="rId248" Type="http://schemas.openxmlformats.org/officeDocument/2006/relationships/tags" Target="../tags/tag248.xml"/><Relationship Id="rId455" Type="http://schemas.openxmlformats.org/officeDocument/2006/relationships/tags" Target="../tags/tag455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522" Type="http://schemas.openxmlformats.org/officeDocument/2006/relationships/tags" Target="../tags/tag522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399" Type="http://schemas.openxmlformats.org/officeDocument/2006/relationships/tags" Target="../tags/tag399.xml"/><Relationship Id="rId259" Type="http://schemas.openxmlformats.org/officeDocument/2006/relationships/tags" Target="../tags/tag259.xml"/><Relationship Id="rId466" Type="http://schemas.openxmlformats.org/officeDocument/2006/relationships/tags" Target="../tags/tag46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326" Type="http://schemas.openxmlformats.org/officeDocument/2006/relationships/tags" Target="../tags/tag326.xml"/><Relationship Id="rId533" Type="http://schemas.openxmlformats.org/officeDocument/2006/relationships/tags" Target="../tags/tag533.xml"/><Relationship Id="rId172" Type="http://schemas.openxmlformats.org/officeDocument/2006/relationships/tags" Target="../tags/tag172.xml"/><Relationship Id="rId477" Type="http://schemas.openxmlformats.org/officeDocument/2006/relationships/tags" Target="../tags/tag477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44" Type="http://schemas.openxmlformats.org/officeDocument/2006/relationships/tags" Target="../tags/tag544.xml"/><Relationship Id="rId183" Type="http://schemas.openxmlformats.org/officeDocument/2006/relationships/tags" Target="../tags/tag183.xml"/><Relationship Id="rId390" Type="http://schemas.openxmlformats.org/officeDocument/2006/relationships/tags" Target="../tags/tag390.xml"/><Relationship Id="rId404" Type="http://schemas.openxmlformats.org/officeDocument/2006/relationships/tags" Target="../tags/tag404.xml"/><Relationship Id="rId250" Type="http://schemas.openxmlformats.org/officeDocument/2006/relationships/tags" Target="../tags/tag250.xml"/><Relationship Id="rId488" Type="http://schemas.openxmlformats.org/officeDocument/2006/relationships/tags" Target="../tags/tag488.xml"/><Relationship Id="rId45" Type="http://schemas.openxmlformats.org/officeDocument/2006/relationships/tags" Target="../tags/tag45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555" Type="http://schemas.openxmlformats.org/officeDocument/2006/relationships/tags" Target="../tags/tag555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2273.xml"/><Relationship Id="rId21" Type="http://schemas.openxmlformats.org/officeDocument/2006/relationships/tags" Target="../tags/tag2177.xml"/><Relationship Id="rId42" Type="http://schemas.openxmlformats.org/officeDocument/2006/relationships/tags" Target="../tags/tag2198.xml"/><Relationship Id="rId63" Type="http://schemas.openxmlformats.org/officeDocument/2006/relationships/tags" Target="../tags/tag2219.xml"/><Relationship Id="rId84" Type="http://schemas.openxmlformats.org/officeDocument/2006/relationships/tags" Target="../tags/tag2240.xml"/><Relationship Id="rId16" Type="http://schemas.openxmlformats.org/officeDocument/2006/relationships/tags" Target="../tags/tag2172.xml"/><Relationship Id="rId107" Type="http://schemas.openxmlformats.org/officeDocument/2006/relationships/tags" Target="../tags/tag2263.xml"/><Relationship Id="rId11" Type="http://schemas.openxmlformats.org/officeDocument/2006/relationships/tags" Target="../tags/tag2167.xml"/><Relationship Id="rId32" Type="http://schemas.openxmlformats.org/officeDocument/2006/relationships/tags" Target="../tags/tag2188.xml"/><Relationship Id="rId37" Type="http://schemas.openxmlformats.org/officeDocument/2006/relationships/tags" Target="../tags/tag2193.xml"/><Relationship Id="rId53" Type="http://schemas.openxmlformats.org/officeDocument/2006/relationships/tags" Target="../tags/tag2209.xml"/><Relationship Id="rId58" Type="http://schemas.openxmlformats.org/officeDocument/2006/relationships/tags" Target="../tags/tag2214.xml"/><Relationship Id="rId74" Type="http://schemas.openxmlformats.org/officeDocument/2006/relationships/tags" Target="../tags/tag2230.xml"/><Relationship Id="rId79" Type="http://schemas.openxmlformats.org/officeDocument/2006/relationships/tags" Target="../tags/tag2235.xml"/><Relationship Id="rId102" Type="http://schemas.openxmlformats.org/officeDocument/2006/relationships/tags" Target="../tags/tag2258.xml"/><Relationship Id="rId123" Type="http://schemas.openxmlformats.org/officeDocument/2006/relationships/tags" Target="../tags/tag2279.xml"/><Relationship Id="rId128" Type="http://schemas.openxmlformats.org/officeDocument/2006/relationships/tags" Target="../tags/tag2284.xml"/><Relationship Id="rId5" Type="http://schemas.openxmlformats.org/officeDocument/2006/relationships/tags" Target="../tags/tag2161.xml"/><Relationship Id="rId90" Type="http://schemas.openxmlformats.org/officeDocument/2006/relationships/tags" Target="../tags/tag2246.xml"/><Relationship Id="rId95" Type="http://schemas.openxmlformats.org/officeDocument/2006/relationships/tags" Target="../tags/tag2251.xml"/><Relationship Id="rId22" Type="http://schemas.openxmlformats.org/officeDocument/2006/relationships/tags" Target="../tags/tag2178.xml"/><Relationship Id="rId27" Type="http://schemas.openxmlformats.org/officeDocument/2006/relationships/tags" Target="../tags/tag2183.xml"/><Relationship Id="rId43" Type="http://schemas.openxmlformats.org/officeDocument/2006/relationships/tags" Target="../tags/tag2199.xml"/><Relationship Id="rId48" Type="http://schemas.openxmlformats.org/officeDocument/2006/relationships/tags" Target="../tags/tag2204.xml"/><Relationship Id="rId64" Type="http://schemas.openxmlformats.org/officeDocument/2006/relationships/tags" Target="../tags/tag2220.xml"/><Relationship Id="rId69" Type="http://schemas.openxmlformats.org/officeDocument/2006/relationships/tags" Target="../tags/tag2225.xml"/><Relationship Id="rId113" Type="http://schemas.openxmlformats.org/officeDocument/2006/relationships/tags" Target="../tags/tag2269.xml"/><Relationship Id="rId118" Type="http://schemas.openxmlformats.org/officeDocument/2006/relationships/tags" Target="../tags/tag2274.xml"/><Relationship Id="rId134" Type="http://schemas.openxmlformats.org/officeDocument/2006/relationships/tags" Target="../tags/tag2290.xml"/><Relationship Id="rId80" Type="http://schemas.openxmlformats.org/officeDocument/2006/relationships/tags" Target="../tags/tag2236.xml"/><Relationship Id="rId85" Type="http://schemas.openxmlformats.org/officeDocument/2006/relationships/tags" Target="../tags/tag2241.xml"/><Relationship Id="rId12" Type="http://schemas.openxmlformats.org/officeDocument/2006/relationships/tags" Target="../tags/tag2168.xml"/><Relationship Id="rId17" Type="http://schemas.openxmlformats.org/officeDocument/2006/relationships/tags" Target="../tags/tag2173.xml"/><Relationship Id="rId33" Type="http://schemas.openxmlformats.org/officeDocument/2006/relationships/tags" Target="../tags/tag2189.xml"/><Relationship Id="rId38" Type="http://schemas.openxmlformats.org/officeDocument/2006/relationships/tags" Target="../tags/tag2194.xml"/><Relationship Id="rId59" Type="http://schemas.openxmlformats.org/officeDocument/2006/relationships/tags" Target="../tags/tag2215.xml"/><Relationship Id="rId103" Type="http://schemas.openxmlformats.org/officeDocument/2006/relationships/tags" Target="../tags/tag2259.xml"/><Relationship Id="rId108" Type="http://schemas.openxmlformats.org/officeDocument/2006/relationships/tags" Target="../tags/tag2264.xml"/><Relationship Id="rId124" Type="http://schemas.openxmlformats.org/officeDocument/2006/relationships/tags" Target="../tags/tag2280.xml"/><Relationship Id="rId129" Type="http://schemas.openxmlformats.org/officeDocument/2006/relationships/tags" Target="../tags/tag2285.xml"/><Relationship Id="rId54" Type="http://schemas.openxmlformats.org/officeDocument/2006/relationships/tags" Target="../tags/tag2210.xml"/><Relationship Id="rId70" Type="http://schemas.openxmlformats.org/officeDocument/2006/relationships/tags" Target="../tags/tag2226.xml"/><Relationship Id="rId75" Type="http://schemas.openxmlformats.org/officeDocument/2006/relationships/tags" Target="../tags/tag2231.xml"/><Relationship Id="rId91" Type="http://schemas.openxmlformats.org/officeDocument/2006/relationships/tags" Target="../tags/tag2247.xml"/><Relationship Id="rId96" Type="http://schemas.openxmlformats.org/officeDocument/2006/relationships/tags" Target="../tags/tag2252.xml"/><Relationship Id="rId1" Type="http://schemas.openxmlformats.org/officeDocument/2006/relationships/tags" Target="../tags/tag2157.xml"/><Relationship Id="rId6" Type="http://schemas.openxmlformats.org/officeDocument/2006/relationships/tags" Target="../tags/tag2162.xml"/><Relationship Id="rId23" Type="http://schemas.openxmlformats.org/officeDocument/2006/relationships/tags" Target="../tags/tag2179.xml"/><Relationship Id="rId28" Type="http://schemas.openxmlformats.org/officeDocument/2006/relationships/tags" Target="../tags/tag2184.xml"/><Relationship Id="rId49" Type="http://schemas.openxmlformats.org/officeDocument/2006/relationships/tags" Target="../tags/tag2205.xml"/><Relationship Id="rId114" Type="http://schemas.openxmlformats.org/officeDocument/2006/relationships/tags" Target="../tags/tag2270.xml"/><Relationship Id="rId119" Type="http://schemas.openxmlformats.org/officeDocument/2006/relationships/tags" Target="../tags/tag2275.xml"/><Relationship Id="rId44" Type="http://schemas.openxmlformats.org/officeDocument/2006/relationships/tags" Target="../tags/tag2200.xml"/><Relationship Id="rId60" Type="http://schemas.openxmlformats.org/officeDocument/2006/relationships/tags" Target="../tags/tag2216.xml"/><Relationship Id="rId65" Type="http://schemas.openxmlformats.org/officeDocument/2006/relationships/tags" Target="../tags/tag2221.xml"/><Relationship Id="rId81" Type="http://schemas.openxmlformats.org/officeDocument/2006/relationships/tags" Target="../tags/tag2237.xml"/><Relationship Id="rId86" Type="http://schemas.openxmlformats.org/officeDocument/2006/relationships/tags" Target="../tags/tag2242.xml"/><Relationship Id="rId130" Type="http://schemas.openxmlformats.org/officeDocument/2006/relationships/tags" Target="../tags/tag2286.xml"/><Relationship Id="rId135" Type="http://schemas.openxmlformats.org/officeDocument/2006/relationships/tags" Target="../tags/tag2291.xml"/><Relationship Id="rId13" Type="http://schemas.openxmlformats.org/officeDocument/2006/relationships/tags" Target="../tags/tag2169.xml"/><Relationship Id="rId18" Type="http://schemas.openxmlformats.org/officeDocument/2006/relationships/tags" Target="../tags/tag2174.xml"/><Relationship Id="rId39" Type="http://schemas.openxmlformats.org/officeDocument/2006/relationships/tags" Target="../tags/tag2195.xml"/><Relationship Id="rId109" Type="http://schemas.openxmlformats.org/officeDocument/2006/relationships/tags" Target="../tags/tag2265.xml"/><Relationship Id="rId34" Type="http://schemas.openxmlformats.org/officeDocument/2006/relationships/tags" Target="../tags/tag2190.xml"/><Relationship Id="rId50" Type="http://schemas.openxmlformats.org/officeDocument/2006/relationships/tags" Target="../tags/tag2206.xml"/><Relationship Id="rId55" Type="http://schemas.openxmlformats.org/officeDocument/2006/relationships/tags" Target="../tags/tag2211.xml"/><Relationship Id="rId76" Type="http://schemas.openxmlformats.org/officeDocument/2006/relationships/tags" Target="../tags/tag2232.xml"/><Relationship Id="rId97" Type="http://schemas.openxmlformats.org/officeDocument/2006/relationships/tags" Target="../tags/tag2253.xml"/><Relationship Id="rId104" Type="http://schemas.openxmlformats.org/officeDocument/2006/relationships/tags" Target="../tags/tag2260.xml"/><Relationship Id="rId120" Type="http://schemas.openxmlformats.org/officeDocument/2006/relationships/tags" Target="../tags/tag2276.xml"/><Relationship Id="rId125" Type="http://schemas.openxmlformats.org/officeDocument/2006/relationships/tags" Target="../tags/tag2281.xml"/><Relationship Id="rId7" Type="http://schemas.openxmlformats.org/officeDocument/2006/relationships/tags" Target="../tags/tag2163.xml"/><Relationship Id="rId71" Type="http://schemas.openxmlformats.org/officeDocument/2006/relationships/tags" Target="../tags/tag2227.xml"/><Relationship Id="rId92" Type="http://schemas.openxmlformats.org/officeDocument/2006/relationships/tags" Target="../tags/tag2248.xml"/><Relationship Id="rId2" Type="http://schemas.openxmlformats.org/officeDocument/2006/relationships/tags" Target="../tags/tag2158.xml"/><Relationship Id="rId29" Type="http://schemas.openxmlformats.org/officeDocument/2006/relationships/tags" Target="../tags/tag2185.xml"/><Relationship Id="rId24" Type="http://schemas.openxmlformats.org/officeDocument/2006/relationships/tags" Target="../tags/tag2180.xml"/><Relationship Id="rId40" Type="http://schemas.openxmlformats.org/officeDocument/2006/relationships/tags" Target="../tags/tag2196.xml"/><Relationship Id="rId45" Type="http://schemas.openxmlformats.org/officeDocument/2006/relationships/tags" Target="../tags/tag2201.xml"/><Relationship Id="rId66" Type="http://schemas.openxmlformats.org/officeDocument/2006/relationships/tags" Target="../tags/tag2222.xml"/><Relationship Id="rId87" Type="http://schemas.openxmlformats.org/officeDocument/2006/relationships/tags" Target="../tags/tag2243.xml"/><Relationship Id="rId110" Type="http://schemas.openxmlformats.org/officeDocument/2006/relationships/tags" Target="../tags/tag2266.xml"/><Relationship Id="rId115" Type="http://schemas.openxmlformats.org/officeDocument/2006/relationships/tags" Target="../tags/tag2271.xml"/><Relationship Id="rId131" Type="http://schemas.openxmlformats.org/officeDocument/2006/relationships/tags" Target="../tags/tag2287.xml"/><Relationship Id="rId136" Type="http://schemas.openxmlformats.org/officeDocument/2006/relationships/slideLayout" Target="../slideLayouts/slideLayout2.xml"/><Relationship Id="rId61" Type="http://schemas.openxmlformats.org/officeDocument/2006/relationships/tags" Target="../tags/tag2217.xml"/><Relationship Id="rId82" Type="http://schemas.openxmlformats.org/officeDocument/2006/relationships/tags" Target="../tags/tag2238.xml"/><Relationship Id="rId19" Type="http://schemas.openxmlformats.org/officeDocument/2006/relationships/tags" Target="../tags/tag2175.xml"/><Relationship Id="rId14" Type="http://schemas.openxmlformats.org/officeDocument/2006/relationships/tags" Target="../tags/tag2170.xml"/><Relationship Id="rId30" Type="http://schemas.openxmlformats.org/officeDocument/2006/relationships/tags" Target="../tags/tag2186.xml"/><Relationship Id="rId35" Type="http://schemas.openxmlformats.org/officeDocument/2006/relationships/tags" Target="../tags/tag2191.xml"/><Relationship Id="rId56" Type="http://schemas.openxmlformats.org/officeDocument/2006/relationships/tags" Target="../tags/tag2212.xml"/><Relationship Id="rId77" Type="http://schemas.openxmlformats.org/officeDocument/2006/relationships/tags" Target="../tags/tag2233.xml"/><Relationship Id="rId100" Type="http://schemas.openxmlformats.org/officeDocument/2006/relationships/tags" Target="../tags/tag2256.xml"/><Relationship Id="rId105" Type="http://schemas.openxmlformats.org/officeDocument/2006/relationships/tags" Target="../tags/tag2261.xml"/><Relationship Id="rId126" Type="http://schemas.openxmlformats.org/officeDocument/2006/relationships/tags" Target="../tags/tag2282.xml"/><Relationship Id="rId8" Type="http://schemas.openxmlformats.org/officeDocument/2006/relationships/tags" Target="../tags/tag2164.xml"/><Relationship Id="rId51" Type="http://schemas.openxmlformats.org/officeDocument/2006/relationships/tags" Target="../tags/tag2207.xml"/><Relationship Id="rId72" Type="http://schemas.openxmlformats.org/officeDocument/2006/relationships/tags" Target="../tags/tag2228.xml"/><Relationship Id="rId93" Type="http://schemas.openxmlformats.org/officeDocument/2006/relationships/tags" Target="../tags/tag2249.xml"/><Relationship Id="rId98" Type="http://schemas.openxmlformats.org/officeDocument/2006/relationships/tags" Target="../tags/tag2254.xml"/><Relationship Id="rId121" Type="http://schemas.openxmlformats.org/officeDocument/2006/relationships/tags" Target="../tags/tag2277.xml"/><Relationship Id="rId3" Type="http://schemas.openxmlformats.org/officeDocument/2006/relationships/tags" Target="../tags/tag2159.xml"/><Relationship Id="rId25" Type="http://schemas.openxmlformats.org/officeDocument/2006/relationships/tags" Target="../tags/tag2181.xml"/><Relationship Id="rId46" Type="http://schemas.openxmlformats.org/officeDocument/2006/relationships/tags" Target="../tags/tag2202.xml"/><Relationship Id="rId67" Type="http://schemas.openxmlformats.org/officeDocument/2006/relationships/tags" Target="../tags/tag2223.xml"/><Relationship Id="rId116" Type="http://schemas.openxmlformats.org/officeDocument/2006/relationships/tags" Target="../tags/tag2272.xml"/><Relationship Id="rId137" Type="http://schemas.openxmlformats.org/officeDocument/2006/relationships/image" Target="../media/image15.png"/><Relationship Id="rId20" Type="http://schemas.openxmlformats.org/officeDocument/2006/relationships/tags" Target="../tags/tag2176.xml"/><Relationship Id="rId41" Type="http://schemas.openxmlformats.org/officeDocument/2006/relationships/tags" Target="../tags/tag2197.xml"/><Relationship Id="rId62" Type="http://schemas.openxmlformats.org/officeDocument/2006/relationships/tags" Target="../tags/tag2218.xml"/><Relationship Id="rId83" Type="http://schemas.openxmlformats.org/officeDocument/2006/relationships/tags" Target="../tags/tag2239.xml"/><Relationship Id="rId88" Type="http://schemas.openxmlformats.org/officeDocument/2006/relationships/tags" Target="../tags/tag2244.xml"/><Relationship Id="rId111" Type="http://schemas.openxmlformats.org/officeDocument/2006/relationships/tags" Target="../tags/tag2267.xml"/><Relationship Id="rId132" Type="http://schemas.openxmlformats.org/officeDocument/2006/relationships/tags" Target="../tags/tag2288.xml"/><Relationship Id="rId15" Type="http://schemas.openxmlformats.org/officeDocument/2006/relationships/tags" Target="../tags/tag2171.xml"/><Relationship Id="rId36" Type="http://schemas.openxmlformats.org/officeDocument/2006/relationships/tags" Target="../tags/tag2192.xml"/><Relationship Id="rId57" Type="http://schemas.openxmlformats.org/officeDocument/2006/relationships/tags" Target="../tags/tag2213.xml"/><Relationship Id="rId106" Type="http://schemas.openxmlformats.org/officeDocument/2006/relationships/tags" Target="../tags/tag2262.xml"/><Relationship Id="rId127" Type="http://schemas.openxmlformats.org/officeDocument/2006/relationships/tags" Target="../tags/tag2283.xml"/><Relationship Id="rId10" Type="http://schemas.openxmlformats.org/officeDocument/2006/relationships/tags" Target="../tags/tag2166.xml"/><Relationship Id="rId31" Type="http://schemas.openxmlformats.org/officeDocument/2006/relationships/tags" Target="../tags/tag2187.xml"/><Relationship Id="rId52" Type="http://schemas.openxmlformats.org/officeDocument/2006/relationships/tags" Target="../tags/tag2208.xml"/><Relationship Id="rId73" Type="http://schemas.openxmlformats.org/officeDocument/2006/relationships/tags" Target="../tags/tag2229.xml"/><Relationship Id="rId78" Type="http://schemas.openxmlformats.org/officeDocument/2006/relationships/tags" Target="../tags/tag2234.xml"/><Relationship Id="rId94" Type="http://schemas.openxmlformats.org/officeDocument/2006/relationships/tags" Target="../tags/tag2250.xml"/><Relationship Id="rId99" Type="http://schemas.openxmlformats.org/officeDocument/2006/relationships/tags" Target="../tags/tag2255.xml"/><Relationship Id="rId101" Type="http://schemas.openxmlformats.org/officeDocument/2006/relationships/tags" Target="../tags/tag2257.xml"/><Relationship Id="rId122" Type="http://schemas.openxmlformats.org/officeDocument/2006/relationships/tags" Target="../tags/tag2278.xml"/><Relationship Id="rId4" Type="http://schemas.openxmlformats.org/officeDocument/2006/relationships/tags" Target="../tags/tag2160.xml"/><Relationship Id="rId9" Type="http://schemas.openxmlformats.org/officeDocument/2006/relationships/tags" Target="../tags/tag2165.xml"/><Relationship Id="rId26" Type="http://schemas.openxmlformats.org/officeDocument/2006/relationships/tags" Target="../tags/tag2182.xml"/><Relationship Id="rId47" Type="http://schemas.openxmlformats.org/officeDocument/2006/relationships/tags" Target="../tags/tag2203.xml"/><Relationship Id="rId68" Type="http://schemas.openxmlformats.org/officeDocument/2006/relationships/tags" Target="../tags/tag2224.xml"/><Relationship Id="rId89" Type="http://schemas.openxmlformats.org/officeDocument/2006/relationships/tags" Target="../tags/tag2245.xml"/><Relationship Id="rId112" Type="http://schemas.openxmlformats.org/officeDocument/2006/relationships/tags" Target="../tags/tag2268.xml"/><Relationship Id="rId133" Type="http://schemas.openxmlformats.org/officeDocument/2006/relationships/tags" Target="../tags/tag22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9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294.xml"/><Relationship Id="rId7" Type="http://schemas.openxmlformats.org/officeDocument/2006/relationships/tags" Target="../tags/tag2298.xml"/><Relationship Id="rId12" Type="http://schemas.openxmlformats.org/officeDocument/2006/relationships/tags" Target="../tags/tag2303.xml"/><Relationship Id="rId2" Type="http://schemas.openxmlformats.org/officeDocument/2006/relationships/tags" Target="../tags/tag2293.xml"/><Relationship Id="rId1" Type="http://schemas.openxmlformats.org/officeDocument/2006/relationships/tags" Target="../tags/tag2292.xml"/><Relationship Id="rId6" Type="http://schemas.openxmlformats.org/officeDocument/2006/relationships/tags" Target="../tags/tag2297.xml"/><Relationship Id="rId11" Type="http://schemas.openxmlformats.org/officeDocument/2006/relationships/tags" Target="../tags/tag2302.xml"/><Relationship Id="rId5" Type="http://schemas.openxmlformats.org/officeDocument/2006/relationships/tags" Target="../tags/tag2296.xml"/><Relationship Id="rId10" Type="http://schemas.openxmlformats.org/officeDocument/2006/relationships/tags" Target="../tags/tag2301.xml"/><Relationship Id="rId4" Type="http://schemas.openxmlformats.org/officeDocument/2006/relationships/tags" Target="../tags/tag2295.xml"/><Relationship Id="rId9" Type="http://schemas.openxmlformats.org/officeDocument/2006/relationships/tags" Target="../tags/tag23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5" Type="http://schemas.openxmlformats.org/officeDocument/2006/relationships/tags" Target="../tags/tag599.xml"/><Relationship Id="rId10" Type="http://schemas.openxmlformats.org/officeDocument/2006/relationships/tags" Target="../tags/tag604.xml"/><Relationship Id="rId4" Type="http://schemas.openxmlformats.org/officeDocument/2006/relationships/tags" Target="../tags/tag598.xml"/><Relationship Id="rId9" Type="http://schemas.openxmlformats.org/officeDocument/2006/relationships/tags" Target="../tags/tag60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723.xml"/><Relationship Id="rId299" Type="http://schemas.openxmlformats.org/officeDocument/2006/relationships/tags" Target="../tags/tag905.xml"/><Relationship Id="rId21" Type="http://schemas.openxmlformats.org/officeDocument/2006/relationships/tags" Target="../tags/tag627.xml"/><Relationship Id="rId63" Type="http://schemas.openxmlformats.org/officeDocument/2006/relationships/tags" Target="../tags/tag669.xml"/><Relationship Id="rId159" Type="http://schemas.openxmlformats.org/officeDocument/2006/relationships/tags" Target="../tags/tag765.xml"/><Relationship Id="rId324" Type="http://schemas.openxmlformats.org/officeDocument/2006/relationships/tags" Target="../tags/tag930.xml"/><Relationship Id="rId366" Type="http://schemas.openxmlformats.org/officeDocument/2006/relationships/tags" Target="../tags/tag972.xml"/><Relationship Id="rId170" Type="http://schemas.openxmlformats.org/officeDocument/2006/relationships/tags" Target="../tags/tag776.xml"/><Relationship Id="rId226" Type="http://schemas.openxmlformats.org/officeDocument/2006/relationships/tags" Target="../tags/tag832.xml"/><Relationship Id="rId433" Type="http://schemas.openxmlformats.org/officeDocument/2006/relationships/tags" Target="../tags/tag1039.xml"/><Relationship Id="rId268" Type="http://schemas.openxmlformats.org/officeDocument/2006/relationships/tags" Target="../tags/tag874.xml"/><Relationship Id="rId32" Type="http://schemas.openxmlformats.org/officeDocument/2006/relationships/tags" Target="../tags/tag638.xml"/><Relationship Id="rId74" Type="http://schemas.openxmlformats.org/officeDocument/2006/relationships/tags" Target="../tags/tag680.xml"/><Relationship Id="rId128" Type="http://schemas.openxmlformats.org/officeDocument/2006/relationships/tags" Target="../tags/tag734.xml"/><Relationship Id="rId335" Type="http://schemas.openxmlformats.org/officeDocument/2006/relationships/tags" Target="../tags/tag941.xml"/><Relationship Id="rId377" Type="http://schemas.openxmlformats.org/officeDocument/2006/relationships/tags" Target="../tags/tag983.xml"/><Relationship Id="rId5" Type="http://schemas.openxmlformats.org/officeDocument/2006/relationships/tags" Target="../tags/tag611.xml"/><Relationship Id="rId181" Type="http://schemas.openxmlformats.org/officeDocument/2006/relationships/tags" Target="../tags/tag787.xml"/><Relationship Id="rId237" Type="http://schemas.openxmlformats.org/officeDocument/2006/relationships/tags" Target="../tags/tag843.xml"/><Relationship Id="rId402" Type="http://schemas.openxmlformats.org/officeDocument/2006/relationships/tags" Target="../tags/tag1008.xml"/><Relationship Id="rId279" Type="http://schemas.openxmlformats.org/officeDocument/2006/relationships/tags" Target="../tags/tag885.xml"/><Relationship Id="rId444" Type="http://schemas.openxmlformats.org/officeDocument/2006/relationships/tags" Target="../tags/tag1050.xml"/><Relationship Id="rId43" Type="http://schemas.openxmlformats.org/officeDocument/2006/relationships/tags" Target="../tags/tag649.xml"/><Relationship Id="rId139" Type="http://schemas.openxmlformats.org/officeDocument/2006/relationships/tags" Target="../tags/tag745.xml"/><Relationship Id="rId290" Type="http://schemas.openxmlformats.org/officeDocument/2006/relationships/tags" Target="../tags/tag896.xml"/><Relationship Id="rId304" Type="http://schemas.openxmlformats.org/officeDocument/2006/relationships/tags" Target="../tags/tag910.xml"/><Relationship Id="rId346" Type="http://schemas.openxmlformats.org/officeDocument/2006/relationships/tags" Target="../tags/tag952.xml"/><Relationship Id="rId388" Type="http://schemas.openxmlformats.org/officeDocument/2006/relationships/tags" Target="../tags/tag994.xml"/><Relationship Id="rId85" Type="http://schemas.openxmlformats.org/officeDocument/2006/relationships/tags" Target="../tags/tag691.xml"/><Relationship Id="rId150" Type="http://schemas.openxmlformats.org/officeDocument/2006/relationships/tags" Target="../tags/tag756.xml"/><Relationship Id="rId192" Type="http://schemas.openxmlformats.org/officeDocument/2006/relationships/tags" Target="../tags/tag798.xml"/><Relationship Id="rId206" Type="http://schemas.openxmlformats.org/officeDocument/2006/relationships/tags" Target="../tags/tag812.xml"/><Relationship Id="rId413" Type="http://schemas.openxmlformats.org/officeDocument/2006/relationships/tags" Target="../tags/tag1019.xml"/><Relationship Id="rId248" Type="http://schemas.openxmlformats.org/officeDocument/2006/relationships/tags" Target="../tags/tag854.xml"/><Relationship Id="rId12" Type="http://schemas.openxmlformats.org/officeDocument/2006/relationships/tags" Target="../tags/tag618.xml"/><Relationship Id="rId108" Type="http://schemas.openxmlformats.org/officeDocument/2006/relationships/tags" Target="../tags/tag714.xml"/><Relationship Id="rId315" Type="http://schemas.openxmlformats.org/officeDocument/2006/relationships/tags" Target="../tags/tag921.xml"/><Relationship Id="rId357" Type="http://schemas.openxmlformats.org/officeDocument/2006/relationships/tags" Target="../tags/tag963.xml"/><Relationship Id="rId54" Type="http://schemas.openxmlformats.org/officeDocument/2006/relationships/tags" Target="../tags/tag660.xml"/><Relationship Id="rId96" Type="http://schemas.openxmlformats.org/officeDocument/2006/relationships/tags" Target="../tags/tag702.xml"/><Relationship Id="rId161" Type="http://schemas.openxmlformats.org/officeDocument/2006/relationships/tags" Target="../tags/tag767.xml"/><Relationship Id="rId217" Type="http://schemas.openxmlformats.org/officeDocument/2006/relationships/tags" Target="../tags/tag823.xml"/><Relationship Id="rId399" Type="http://schemas.openxmlformats.org/officeDocument/2006/relationships/tags" Target="../tags/tag1005.xml"/><Relationship Id="rId259" Type="http://schemas.openxmlformats.org/officeDocument/2006/relationships/tags" Target="../tags/tag865.xml"/><Relationship Id="rId424" Type="http://schemas.openxmlformats.org/officeDocument/2006/relationships/tags" Target="../tags/tag1030.xml"/><Relationship Id="rId23" Type="http://schemas.openxmlformats.org/officeDocument/2006/relationships/tags" Target="../tags/tag629.xml"/><Relationship Id="rId119" Type="http://schemas.openxmlformats.org/officeDocument/2006/relationships/tags" Target="../tags/tag725.xml"/><Relationship Id="rId270" Type="http://schemas.openxmlformats.org/officeDocument/2006/relationships/tags" Target="../tags/tag876.xml"/><Relationship Id="rId326" Type="http://schemas.openxmlformats.org/officeDocument/2006/relationships/tags" Target="../tags/tag932.xml"/><Relationship Id="rId65" Type="http://schemas.openxmlformats.org/officeDocument/2006/relationships/tags" Target="../tags/tag671.xml"/><Relationship Id="rId130" Type="http://schemas.openxmlformats.org/officeDocument/2006/relationships/tags" Target="../tags/tag736.xml"/><Relationship Id="rId368" Type="http://schemas.openxmlformats.org/officeDocument/2006/relationships/tags" Target="../tags/tag974.xml"/><Relationship Id="rId172" Type="http://schemas.openxmlformats.org/officeDocument/2006/relationships/tags" Target="../tags/tag778.xml"/><Relationship Id="rId228" Type="http://schemas.openxmlformats.org/officeDocument/2006/relationships/tags" Target="../tags/tag834.xml"/><Relationship Id="rId435" Type="http://schemas.openxmlformats.org/officeDocument/2006/relationships/tags" Target="../tags/tag1041.xml"/><Relationship Id="rId281" Type="http://schemas.openxmlformats.org/officeDocument/2006/relationships/tags" Target="../tags/tag887.xml"/><Relationship Id="rId337" Type="http://schemas.openxmlformats.org/officeDocument/2006/relationships/tags" Target="../tags/tag943.xml"/><Relationship Id="rId34" Type="http://schemas.openxmlformats.org/officeDocument/2006/relationships/tags" Target="../tags/tag640.xml"/><Relationship Id="rId76" Type="http://schemas.openxmlformats.org/officeDocument/2006/relationships/tags" Target="../tags/tag682.xml"/><Relationship Id="rId141" Type="http://schemas.openxmlformats.org/officeDocument/2006/relationships/tags" Target="../tags/tag747.xml"/><Relationship Id="rId379" Type="http://schemas.openxmlformats.org/officeDocument/2006/relationships/tags" Target="../tags/tag985.xml"/><Relationship Id="rId7" Type="http://schemas.openxmlformats.org/officeDocument/2006/relationships/tags" Target="../tags/tag613.xml"/><Relationship Id="rId183" Type="http://schemas.openxmlformats.org/officeDocument/2006/relationships/tags" Target="../tags/tag789.xml"/><Relationship Id="rId239" Type="http://schemas.openxmlformats.org/officeDocument/2006/relationships/tags" Target="../tags/tag845.xml"/><Relationship Id="rId390" Type="http://schemas.openxmlformats.org/officeDocument/2006/relationships/tags" Target="../tags/tag996.xml"/><Relationship Id="rId404" Type="http://schemas.openxmlformats.org/officeDocument/2006/relationships/tags" Target="../tags/tag1010.xml"/><Relationship Id="rId446" Type="http://schemas.openxmlformats.org/officeDocument/2006/relationships/tags" Target="../tags/tag1052.xml"/><Relationship Id="rId250" Type="http://schemas.openxmlformats.org/officeDocument/2006/relationships/tags" Target="../tags/tag856.xml"/><Relationship Id="rId292" Type="http://schemas.openxmlformats.org/officeDocument/2006/relationships/tags" Target="../tags/tag898.xml"/><Relationship Id="rId306" Type="http://schemas.openxmlformats.org/officeDocument/2006/relationships/tags" Target="../tags/tag912.xml"/><Relationship Id="rId45" Type="http://schemas.openxmlformats.org/officeDocument/2006/relationships/tags" Target="../tags/tag651.xml"/><Relationship Id="rId87" Type="http://schemas.openxmlformats.org/officeDocument/2006/relationships/tags" Target="../tags/tag693.xml"/><Relationship Id="rId110" Type="http://schemas.openxmlformats.org/officeDocument/2006/relationships/tags" Target="../tags/tag716.xml"/><Relationship Id="rId348" Type="http://schemas.openxmlformats.org/officeDocument/2006/relationships/tags" Target="../tags/tag954.xml"/><Relationship Id="rId152" Type="http://schemas.openxmlformats.org/officeDocument/2006/relationships/tags" Target="../tags/tag758.xml"/><Relationship Id="rId194" Type="http://schemas.openxmlformats.org/officeDocument/2006/relationships/tags" Target="../tags/tag800.xml"/><Relationship Id="rId208" Type="http://schemas.openxmlformats.org/officeDocument/2006/relationships/tags" Target="../tags/tag814.xml"/><Relationship Id="rId415" Type="http://schemas.openxmlformats.org/officeDocument/2006/relationships/tags" Target="../tags/tag1021.xml"/><Relationship Id="rId261" Type="http://schemas.openxmlformats.org/officeDocument/2006/relationships/tags" Target="../tags/tag867.xml"/><Relationship Id="rId14" Type="http://schemas.openxmlformats.org/officeDocument/2006/relationships/tags" Target="../tags/tag620.xml"/><Relationship Id="rId56" Type="http://schemas.openxmlformats.org/officeDocument/2006/relationships/tags" Target="../tags/tag662.xml"/><Relationship Id="rId317" Type="http://schemas.openxmlformats.org/officeDocument/2006/relationships/tags" Target="../tags/tag923.xml"/><Relationship Id="rId359" Type="http://schemas.openxmlformats.org/officeDocument/2006/relationships/tags" Target="../tags/tag965.xml"/><Relationship Id="rId98" Type="http://schemas.openxmlformats.org/officeDocument/2006/relationships/tags" Target="../tags/tag704.xml"/><Relationship Id="rId121" Type="http://schemas.openxmlformats.org/officeDocument/2006/relationships/tags" Target="../tags/tag727.xml"/><Relationship Id="rId163" Type="http://schemas.openxmlformats.org/officeDocument/2006/relationships/tags" Target="../tags/tag769.xml"/><Relationship Id="rId219" Type="http://schemas.openxmlformats.org/officeDocument/2006/relationships/tags" Target="../tags/tag825.xml"/><Relationship Id="rId370" Type="http://schemas.openxmlformats.org/officeDocument/2006/relationships/tags" Target="../tags/tag976.xml"/><Relationship Id="rId426" Type="http://schemas.openxmlformats.org/officeDocument/2006/relationships/tags" Target="../tags/tag1032.xml"/><Relationship Id="rId230" Type="http://schemas.openxmlformats.org/officeDocument/2006/relationships/tags" Target="../tags/tag836.xml"/><Relationship Id="rId25" Type="http://schemas.openxmlformats.org/officeDocument/2006/relationships/tags" Target="../tags/tag631.xml"/><Relationship Id="rId67" Type="http://schemas.openxmlformats.org/officeDocument/2006/relationships/tags" Target="../tags/tag673.xml"/><Relationship Id="rId272" Type="http://schemas.openxmlformats.org/officeDocument/2006/relationships/tags" Target="../tags/tag878.xml"/><Relationship Id="rId328" Type="http://schemas.openxmlformats.org/officeDocument/2006/relationships/tags" Target="../tags/tag934.xml"/><Relationship Id="rId132" Type="http://schemas.openxmlformats.org/officeDocument/2006/relationships/tags" Target="../tags/tag738.xml"/><Relationship Id="rId174" Type="http://schemas.openxmlformats.org/officeDocument/2006/relationships/tags" Target="../tags/tag780.xml"/><Relationship Id="rId381" Type="http://schemas.openxmlformats.org/officeDocument/2006/relationships/tags" Target="../tags/tag987.xml"/><Relationship Id="rId241" Type="http://schemas.openxmlformats.org/officeDocument/2006/relationships/tags" Target="../tags/tag847.xml"/><Relationship Id="rId437" Type="http://schemas.openxmlformats.org/officeDocument/2006/relationships/tags" Target="../tags/tag1043.xml"/><Relationship Id="rId36" Type="http://schemas.openxmlformats.org/officeDocument/2006/relationships/tags" Target="../tags/tag642.xml"/><Relationship Id="rId283" Type="http://schemas.openxmlformats.org/officeDocument/2006/relationships/tags" Target="../tags/tag889.xml"/><Relationship Id="rId339" Type="http://schemas.openxmlformats.org/officeDocument/2006/relationships/tags" Target="../tags/tag945.xml"/><Relationship Id="rId78" Type="http://schemas.openxmlformats.org/officeDocument/2006/relationships/tags" Target="../tags/tag684.xml"/><Relationship Id="rId101" Type="http://schemas.openxmlformats.org/officeDocument/2006/relationships/tags" Target="../tags/tag707.xml"/><Relationship Id="rId143" Type="http://schemas.openxmlformats.org/officeDocument/2006/relationships/tags" Target="../tags/tag749.xml"/><Relationship Id="rId185" Type="http://schemas.openxmlformats.org/officeDocument/2006/relationships/tags" Target="../tags/tag791.xml"/><Relationship Id="rId350" Type="http://schemas.openxmlformats.org/officeDocument/2006/relationships/tags" Target="../tags/tag956.xml"/><Relationship Id="rId406" Type="http://schemas.openxmlformats.org/officeDocument/2006/relationships/tags" Target="../tags/tag1012.xml"/><Relationship Id="rId9" Type="http://schemas.openxmlformats.org/officeDocument/2006/relationships/tags" Target="../tags/tag615.xml"/><Relationship Id="rId210" Type="http://schemas.openxmlformats.org/officeDocument/2006/relationships/tags" Target="../tags/tag816.xml"/><Relationship Id="rId392" Type="http://schemas.openxmlformats.org/officeDocument/2006/relationships/tags" Target="../tags/tag998.xml"/><Relationship Id="rId448" Type="http://schemas.openxmlformats.org/officeDocument/2006/relationships/tags" Target="../tags/tag1054.xml"/><Relationship Id="rId252" Type="http://schemas.openxmlformats.org/officeDocument/2006/relationships/tags" Target="../tags/tag858.xml"/><Relationship Id="rId294" Type="http://schemas.openxmlformats.org/officeDocument/2006/relationships/tags" Target="../tags/tag900.xml"/><Relationship Id="rId308" Type="http://schemas.openxmlformats.org/officeDocument/2006/relationships/tags" Target="../tags/tag914.xml"/><Relationship Id="rId47" Type="http://schemas.openxmlformats.org/officeDocument/2006/relationships/tags" Target="../tags/tag653.xml"/><Relationship Id="rId89" Type="http://schemas.openxmlformats.org/officeDocument/2006/relationships/tags" Target="../tags/tag695.xml"/><Relationship Id="rId112" Type="http://schemas.openxmlformats.org/officeDocument/2006/relationships/tags" Target="../tags/tag718.xml"/><Relationship Id="rId154" Type="http://schemas.openxmlformats.org/officeDocument/2006/relationships/tags" Target="../tags/tag760.xml"/><Relationship Id="rId361" Type="http://schemas.openxmlformats.org/officeDocument/2006/relationships/tags" Target="../tags/tag967.xml"/><Relationship Id="rId196" Type="http://schemas.openxmlformats.org/officeDocument/2006/relationships/tags" Target="../tags/tag802.xml"/><Relationship Id="rId417" Type="http://schemas.openxmlformats.org/officeDocument/2006/relationships/tags" Target="../tags/tag1023.xml"/><Relationship Id="rId16" Type="http://schemas.openxmlformats.org/officeDocument/2006/relationships/tags" Target="../tags/tag622.xml"/><Relationship Id="rId221" Type="http://schemas.openxmlformats.org/officeDocument/2006/relationships/tags" Target="../tags/tag827.xml"/><Relationship Id="rId263" Type="http://schemas.openxmlformats.org/officeDocument/2006/relationships/tags" Target="../tags/tag869.xml"/><Relationship Id="rId319" Type="http://schemas.openxmlformats.org/officeDocument/2006/relationships/tags" Target="../tags/tag925.xml"/><Relationship Id="rId58" Type="http://schemas.openxmlformats.org/officeDocument/2006/relationships/tags" Target="../tags/tag664.xml"/><Relationship Id="rId123" Type="http://schemas.openxmlformats.org/officeDocument/2006/relationships/tags" Target="../tags/tag729.xml"/><Relationship Id="rId330" Type="http://schemas.openxmlformats.org/officeDocument/2006/relationships/tags" Target="../tags/tag936.xml"/><Relationship Id="rId165" Type="http://schemas.openxmlformats.org/officeDocument/2006/relationships/tags" Target="../tags/tag771.xml"/><Relationship Id="rId372" Type="http://schemas.openxmlformats.org/officeDocument/2006/relationships/tags" Target="../tags/tag978.xml"/><Relationship Id="rId428" Type="http://schemas.openxmlformats.org/officeDocument/2006/relationships/tags" Target="../tags/tag1034.xml"/><Relationship Id="rId232" Type="http://schemas.openxmlformats.org/officeDocument/2006/relationships/tags" Target="../tags/tag838.xml"/><Relationship Id="rId274" Type="http://schemas.openxmlformats.org/officeDocument/2006/relationships/tags" Target="../tags/tag880.xml"/><Relationship Id="rId27" Type="http://schemas.openxmlformats.org/officeDocument/2006/relationships/tags" Target="../tags/tag633.xml"/><Relationship Id="rId69" Type="http://schemas.openxmlformats.org/officeDocument/2006/relationships/tags" Target="../tags/tag675.xml"/><Relationship Id="rId134" Type="http://schemas.openxmlformats.org/officeDocument/2006/relationships/tags" Target="../tags/tag740.xml"/><Relationship Id="rId80" Type="http://schemas.openxmlformats.org/officeDocument/2006/relationships/tags" Target="../tags/tag686.xml"/><Relationship Id="rId176" Type="http://schemas.openxmlformats.org/officeDocument/2006/relationships/tags" Target="../tags/tag782.xml"/><Relationship Id="rId341" Type="http://schemas.openxmlformats.org/officeDocument/2006/relationships/tags" Target="../tags/tag947.xml"/><Relationship Id="rId383" Type="http://schemas.openxmlformats.org/officeDocument/2006/relationships/tags" Target="../tags/tag989.xml"/><Relationship Id="rId439" Type="http://schemas.openxmlformats.org/officeDocument/2006/relationships/tags" Target="../tags/tag1045.xml"/><Relationship Id="rId201" Type="http://schemas.openxmlformats.org/officeDocument/2006/relationships/tags" Target="../tags/tag807.xml"/><Relationship Id="rId243" Type="http://schemas.openxmlformats.org/officeDocument/2006/relationships/tags" Target="../tags/tag849.xml"/><Relationship Id="rId285" Type="http://schemas.openxmlformats.org/officeDocument/2006/relationships/tags" Target="../tags/tag891.xml"/><Relationship Id="rId38" Type="http://schemas.openxmlformats.org/officeDocument/2006/relationships/tags" Target="../tags/tag644.xml"/><Relationship Id="rId103" Type="http://schemas.openxmlformats.org/officeDocument/2006/relationships/tags" Target="../tags/tag709.xml"/><Relationship Id="rId310" Type="http://schemas.openxmlformats.org/officeDocument/2006/relationships/tags" Target="../tags/tag916.xml"/><Relationship Id="rId91" Type="http://schemas.openxmlformats.org/officeDocument/2006/relationships/tags" Target="../tags/tag697.xml"/><Relationship Id="rId145" Type="http://schemas.openxmlformats.org/officeDocument/2006/relationships/tags" Target="../tags/tag751.xml"/><Relationship Id="rId187" Type="http://schemas.openxmlformats.org/officeDocument/2006/relationships/tags" Target="../tags/tag793.xml"/><Relationship Id="rId352" Type="http://schemas.openxmlformats.org/officeDocument/2006/relationships/tags" Target="../tags/tag958.xml"/><Relationship Id="rId394" Type="http://schemas.openxmlformats.org/officeDocument/2006/relationships/tags" Target="../tags/tag1000.xml"/><Relationship Id="rId408" Type="http://schemas.openxmlformats.org/officeDocument/2006/relationships/tags" Target="../tags/tag1014.xml"/><Relationship Id="rId212" Type="http://schemas.openxmlformats.org/officeDocument/2006/relationships/tags" Target="../tags/tag818.xml"/><Relationship Id="rId254" Type="http://schemas.openxmlformats.org/officeDocument/2006/relationships/tags" Target="../tags/tag860.xml"/><Relationship Id="rId49" Type="http://schemas.openxmlformats.org/officeDocument/2006/relationships/tags" Target="../tags/tag655.xml"/><Relationship Id="rId114" Type="http://schemas.openxmlformats.org/officeDocument/2006/relationships/tags" Target="../tags/tag720.xml"/><Relationship Id="rId296" Type="http://schemas.openxmlformats.org/officeDocument/2006/relationships/tags" Target="../tags/tag902.xml"/><Relationship Id="rId60" Type="http://schemas.openxmlformats.org/officeDocument/2006/relationships/tags" Target="../tags/tag666.xml"/><Relationship Id="rId156" Type="http://schemas.openxmlformats.org/officeDocument/2006/relationships/tags" Target="../tags/tag762.xml"/><Relationship Id="rId198" Type="http://schemas.openxmlformats.org/officeDocument/2006/relationships/tags" Target="../tags/tag804.xml"/><Relationship Id="rId321" Type="http://schemas.openxmlformats.org/officeDocument/2006/relationships/tags" Target="../tags/tag927.xml"/><Relationship Id="rId363" Type="http://schemas.openxmlformats.org/officeDocument/2006/relationships/tags" Target="../tags/tag969.xml"/><Relationship Id="rId419" Type="http://schemas.openxmlformats.org/officeDocument/2006/relationships/tags" Target="../tags/tag1025.xml"/><Relationship Id="rId223" Type="http://schemas.openxmlformats.org/officeDocument/2006/relationships/tags" Target="../tags/tag829.xml"/><Relationship Id="rId430" Type="http://schemas.openxmlformats.org/officeDocument/2006/relationships/tags" Target="../tags/tag1036.xml"/><Relationship Id="rId18" Type="http://schemas.openxmlformats.org/officeDocument/2006/relationships/tags" Target="../tags/tag624.xml"/><Relationship Id="rId265" Type="http://schemas.openxmlformats.org/officeDocument/2006/relationships/tags" Target="../tags/tag871.xml"/><Relationship Id="rId50" Type="http://schemas.openxmlformats.org/officeDocument/2006/relationships/tags" Target="../tags/tag656.xml"/><Relationship Id="rId104" Type="http://schemas.openxmlformats.org/officeDocument/2006/relationships/tags" Target="../tags/tag710.xml"/><Relationship Id="rId125" Type="http://schemas.openxmlformats.org/officeDocument/2006/relationships/tags" Target="../tags/tag731.xml"/><Relationship Id="rId146" Type="http://schemas.openxmlformats.org/officeDocument/2006/relationships/tags" Target="../tags/tag752.xml"/><Relationship Id="rId167" Type="http://schemas.openxmlformats.org/officeDocument/2006/relationships/tags" Target="../tags/tag773.xml"/><Relationship Id="rId188" Type="http://schemas.openxmlformats.org/officeDocument/2006/relationships/tags" Target="../tags/tag794.xml"/><Relationship Id="rId311" Type="http://schemas.openxmlformats.org/officeDocument/2006/relationships/tags" Target="../tags/tag917.xml"/><Relationship Id="rId332" Type="http://schemas.openxmlformats.org/officeDocument/2006/relationships/tags" Target="../tags/tag938.xml"/><Relationship Id="rId353" Type="http://schemas.openxmlformats.org/officeDocument/2006/relationships/tags" Target="../tags/tag959.xml"/><Relationship Id="rId374" Type="http://schemas.openxmlformats.org/officeDocument/2006/relationships/tags" Target="../tags/tag980.xml"/><Relationship Id="rId395" Type="http://schemas.openxmlformats.org/officeDocument/2006/relationships/tags" Target="../tags/tag1001.xml"/><Relationship Id="rId409" Type="http://schemas.openxmlformats.org/officeDocument/2006/relationships/tags" Target="../tags/tag1015.xml"/><Relationship Id="rId71" Type="http://schemas.openxmlformats.org/officeDocument/2006/relationships/tags" Target="../tags/tag677.xml"/><Relationship Id="rId92" Type="http://schemas.openxmlformats.org/officeDocument/2006/relationships/tags" Target="../tags/tag698.xml"/><Relationship Id="rId213" Type="http://schemas.openxmlformats.org/officeDocument/2006/relationships/tags" Target="../tags/tag819.xml"/><Relationship Id="rId234" Type="http://schemas.openxmlformats.org/officeDocument/2006/relationships/tags" Target="../tags/tag840.xml"/><Relationship Id="rId420" Type="http://schemas.openxmlformats.org/officeDocument/2006/relationships/tags" Target="../tags/tag1026.xml"/><Relationship Id="rId2" Type="http://schemas.openxmlformats.org/officeDocument/2006/relationships/tags" Target="../tags/tag608.xml"/><Relationship Id="rId29" Type="http://schemas.openxmlformats.org/officeDocument/2006/relationships/tags" Target="../tags/tag635.xml"/><Relationship Id="rId255" Type="http://schemas.openxmlformats.org/officeDocument/2006/relationships/tags" Target="../tags/tag861.xml"/><Relationship Id="rId276" Type="http://schemas.openxmlformats.org/officeDocument/2006/relationships/tags" Target="../tags/tag882.xml"/><Relationship Id="rId297" Type="http://schemas.openxmlformats.org/officeDocument/2006/relationships/tags" Target="../tags/tag903.xml"/><Relationship Id="rId441" Type="http://schemas.openxmlformats.org/officeDocument/2006/relationships/tags" Target="../tags/tag1047.xml"/><Relationship Id="rId40" Type="http://schemas.openxmlformats.org/officeDocument/2006/relationships/tags" Target="../tags/tag646.xml"/><Relationship Id="rId115" Type="http://schemas.openxmlformats.org/officeDocument/2006/relationships/tags" Target="../tags/tag721.xml"/><Relationship Id="rId136" Type="http://schemas.openxmlformats.org/officeDocument/2006/relationships/tags" Target="../tags/tag742.xml"/><Relationship Id="rId157" Type="http://schemas.openxmlformats.org/officeDocument/2006/relationships/tags" Target="../tags/tag763.xml"/><Relationship Id="rId178" Type="http://schemas.openxmlformats.org/officeDocument/2006/relationships/tags" Target="../tags/tag784.xml"/><Relationship Id="rId301" Type="http://schemas.openxmlformats.org/officeDocument/2006/relationships/tags" Target="../tags/tag907.xml"/><Relationship Id="rId322" Type="http://schemas.openxmlformats.org/officeDocument/2006/relationships/tags" Target="../tags/tag928.xml"/><Relationship Id="rId343" Type="http://schemas.openxmlformats.org/officeDocument/2006/relationships/tags" Target="../tags/tag949.xml"/><Relationship Id="rId364" Type="http://schemas.openxmlformats.org/officeDocument/2006/relationships/tags" Target="../tags/tag970.xml"/><Relationship Id="rId61" Type="http://schemas.openxmlformats.org/officeDocument/2006/relationships/tags" Target="../tags/tag667.xml"/><Relationship Id="rId82" Type="http://schemas.openxmlformats.org/officeDocument/2006/relationships/tags" Target="../tags/tag688.xml"/><Relationship Id="rId199" Type="http://schemas.openxmlformats.org/officeDocument/2006/relationships/tags" Target="../tags/tag805.xml"/><Relationship Id="rId203" Type="http://schemas.openxmlformats.org/officeDocument/2006/relationships/tags" Target="../tags/tag809.xml"/><Relationship Id="rId385" Type="http://schemas.openxmlformats.org/officeDocument/2006/relationships/tags" Target="../tags/tag991.xml"/><Relationship Id="rId19" Type="http://schemas.openxmlformats.org/officeDocument/2006/relationships/tags" Target="../tags/tag625.xml"/><Relationship Id="rId224" Type="http://schemas.openxmlformats.org/officeDocument/2006/relationships/tags" Target="../tags/tag830.xml"/><Relationship Id="rId245" Type="http://schemas.openxmlformats.org/officeDocument/2006/relationships/tags" Target="../tags/tag851.xml"/><Relationship Id="rId266" Type="http://schemas.openxmlformats.org/officeDocument/2006/relationships/tags" Target="../tags/tag872.xml"/><Relationship Id="rId287" Type="http://schemas.openxmlformats.org/officeDocument/2006/relationships/tags" Target="../tags/tag893.xml"/><Relationship Id="rId410" Type="http://schemas.openxmlformats.org/officeDocument/2006/relationships/tags" Target="../tags/tag1016.xml"/><Relationship Id="rId431" Type="http://schemas.openxmlformats.org/officeDocument/2006/relationships/tags" Target="../tags/tag1037.xml"/><Relationship Id="rId30" Type="http://schemas.openxmlformats.org/officeDocument/2006/relationships/tags" Target="../tags/tag636.xml"/><Relationship Id="rId105" Type="http://schemas.openxmlformats.org/officeDocument/2006/relationships/tags" Target="../tags/tag711.xml"/><Relationship Id="rId126" Type="http://schemas.openxmlformats.org/officeDocument/2006/relationships/tags" Target="../tags/tag732.xml"/><Relationship Id="rId147" Type="http://schemas.openxmlformats.org/officeDocument/2006/relationships/tags" Target="../tags/tag753.xml"/><Relationship Id="rId168" Type="http://schemas.openxmlformats.org/officeDocument/2006/relationships/tags" Target="../tags/tag774.xml"/><Relationship Id="rId312" Type="http://schemas.openxmlformats.org/officeDocument/2006/relationships/tags" Target="../tags/tag918.xml"/><Relationship Id="rId333" Type="http://schemas.openxmlformats.org/officeDocument/2006/relationships/tags" Target="../tags/tag939.xml"/><Relationship Id="rId354" Type="http://schemas.openxmlformats.org/officeDocument/2006/relationships/tags" Target="../tags/tag960.xml"/><Relationship Id="rId51" Type="http://schemas.openxmlformats.org/officeDocument/2006/relationships/tags" Target="../tags/tag657.xml"/><Relationship Id="rId72" Type="http://schemas.openxmlformats.org/officeDocument/2006/relationships/tags" Target="../tags/tag678.xml"/><Relationship Id="rId93" Type="http://schemas.openxmlformats.org/officeDocument/2006/relationships/tags" Target="../tags/tag699.xml"/><Relationship Id="rId189" Type="http://schemas.openxmlformats.org/officeDocument/2006/relationships/tags" Target="../tags/tag795.xml"/><Relationship Id="rId375" Type="http://schemas.openxmlformats.org/officeDocument/2006/relationships/tags" Target="../tags/tag981.xml"/><Relationship Id="rId396" Type="http://schemas.openxmlformats.org/officeDocument/2006/relationships/tags" Target="../tags/tag1002.xml"/><Relationship Id="rId3" Type="http://schemas.openxmlformats.org/officeDocument/2006/relationships/tags" Target="../tags/tag609.xml"/><Relationship Id="rId214" Type="http://schemas.openxmlformats.org/officeDocument/2006/relationships/tags" Target="../tags/tag820.xml"/><Relationship Id="rId235" Type="http://schemas.openxmlformats.org/officeDocument/2006/relationships/tags" Target="../tags/tag841.xml"/><Relationship Id="rId256" Type="http://schemas.openxmlformats.org/officeDocument/2006/relationships/tags" Target="../tags/tag862.xml"/><Relationship Id="rId277" Type="http://schemas.openxmlformats.org/officeDocument/2006/relationships/tags" Target="../tags/tag883.xml"/><Relationship Id="rId298" Type="http://schemas.openxmlformats.org/officeDocument/2006/relationships/tags" Target="../tags/tag904.xml"/><Relationship Id="rId400" Type="http://schemas.openxmlformats.org/officeDocument/2006/relationships/tags" Target="../tags/tag1006.xml"/><Relationship Id="rId421" Type="http://schemas.openxmlformats.org/officeDocument/2006/relationships/tags" Target="../tags/tag1027.xml"/><Relationship Id="rId442" Type="http://schemas.openxmlformats.org/officeDocument/2006/relationships/tags" Target="../tags/tag1048.xml"/><Relationship Id="rId116" Type="http://schemas.openxmlformats.org/officeDocument/2006/relationships/tags" Target="../tags/tag722.xml"/><Relationship Id="rId137" Type="http://schemas.openxmlformats.org/officeDocument/2006/relationships/tags" Target="../tags/tag743.xml"/><Relationship Id="rId158" Type="http://schemas.openxmlformats.org/officeDocument/2006/relationships/tags" Target="../tags/tag764.xml"/><Relationship Id="rId302" Type="http://schemas.openxmlformats.org/officeDocument/2006/relationships/tags" Target="../tags/tag908.xml"/><Relationship Id="rId323" Type="http://schemas.openxmlformats.org/officeDocument/2006/relationships/tags" Target="../tags/tag929.xml"/><Relationship Id="rId344" Type="http://schemas.openxmlformats.org/officeDocument/2006/relationships/tags" Target="../tags/tag950.xml"/><Relationship Id="rId20" Type="http://schemas.openxmlformats.org/officeDocument/2006/relationships/tags" Target="../tags/tag626.xml"/><Relationship Id="rId41" Type="http://schemas.openxmlformats.org/officeDocument/2006/relationships/tags" Target="../tags/tag647.xml"/><Relationship Id="rId62" Type="http://schemas.openxmlformats.org/officeDocument/2006/relationships/tags" Target="../tags/tag668.xml"/><Relationship Id="rId83" Type="http://schemas.openxmlformats.org/officeDocument/2006/relationships/tags" Target="../tags/tag689.xml"/><Relationship Id="rId179" Type="http://schemas.openxmlformats.org/officeDocument/2006/relationships/tags" Target="../tags/tag785.xml"/><Relationship Id="rId365" Type="http://schemas.openxmlformats.org/officeDocument/2006/relationships/tags" Target="../tags/tag971.xml"/><Relationship Id="rId386" Type="http://schemas.openxmlformats.org/officeDocument/2006/relationships/tags" Target="../tags/tag992.xml"/><Relationship Id="rId190" Type="http://schemas.openxmlformats.org/officeDocument/2006/relationships/tags" Target="../tags/tag796.xml"/><Relationship Id="rId204" Type="http://schemas.openxmlformats.org/officeDocument/2006/relationships/tags" Target="../tags/tag810.xml"/><Relationship Id="rId225" Type="http://schemas.openxmlformats.org/officeDocument/2006/relationships/tags" Target="../tags/tag831.xml"/><Relationship Id="rId246" Type="http://schemas.openxmlformats.org/officeDocument/2006/relationships/tags" Target="../tags/tag852.xml"/><Relationship Id="rId267" Type="http://schemas.openxmlformats.org/officeDocument/2006/relationships/tags" Target="../tags/tag873.xml"/><Relationship Id="rId288" Type="http://schemas.openxmlformats.org/officeDocument/2006/relationships/tags" Target="../tags/tag894.xml"/><Relationship Id="rId411" Type="http://schemas.openxmlformats.org/officeDocument/2006/relationships/tags" Target="../tags/tag1017.xml"/><Relationship Id="rId432" Type="http://schemas.openxmlformats.org/officeDocument/2006/relationships/tags" Target="../tags/tag1038.xml"/><Relationship Id="rId106" Type="http://schemas.openxmlformats.org/officeDocument/2006/relationships/tags" Target="../tags/tag712.xml"/><Relationship Id="rId127" Type="http://schemas.openxmlformats.org/officeDocument/2006/relationships/tags" Target="../tags/tag733.xml"/><Relationship Id="rId313" Type="http://schemas.openxmlformats.org/officeDocument/2006/relationships/tags" Target="../tags/tag919.xml"/><Relationship Id="rId10" Type="http://schemas.openxmlformats.org/officeDocument/2006/relationships/tags" Target="../tags/tag616.xml"/><Relationship Id="rId31" Type="http://schemas.openxmlformats.org/officeDocument/2006/relationships/tags" Target="../tags/tag637.xml"/><Relationship Id="rId52" Type="http://schemas.openxmlformats.org/officeDocument/2006/relationships/tags" Target="../tags/tag658.xml"/><Relationship Id="rId73" Type="http://schemas.openxmlformats.org/officeDocument/2006/relationships/tags" Target="../tags/tag679.xml"/><Relationship Id="rId94" Type="http://schemas.openxmlformats.org/officeDocument/2006/relationships/tags" Target="../tags/tag700.xml"/><Relationship Id="rId148" Type="http://schemas.openxmlformats.org/officeDocument/2006/relationships/tags" Target="../tags/tag754.xml"/><Relationship Id="rId169" Type="http://schemas.openxmlformats.org/officeDocument/2006/relationships/tags" Target="../tags/tag775.xml"/><Relationship Id="rId334" Type="http://schemas.openxmlformats.org/officeDocument/2006/relationships/tags" Target="../tags/tag940.xml"/><Relationship Id="rId355" Type="http://schemas.openxmlformats.org/officeDocument/2006/relationships/tags" Target="../tags/tag961.xml"/><Relationship Id="rId376" Type="http://schemas.openxmlformats.org/officeDocument/2006/relationships/tags" Target="../tags/tag982.xml"/><Relationship Id="rId397" Type="http://schemas.openxmlformats.org/officeDocument/2006/relationships/tags" Target="../tags/tag1003.xml"/><Relationship Id="rId4" Type="http://schemas.openxmlformats.org/officeDocument/2006/relationships/tags" Target="../tags/tag610.xml"/><Relationship Id="rId180" Type="http://schemas.openxmlformats.org/officeDocument/2006/relationships/tags" Target="../tags/tag786.xml"/><Relationship Id="rId215" Type="http://schemas.openxmlformats.org/officeDocument/2006/relationships/tags" Target="../tags/tag821.xml"/><Relationship Id="rId236" Type="http://schemas.openxmlformats.org/officeDocument/2006/relationships/tags" Target="../tags/tag842.xml"/><Relationship Id="rId257" Type="http://schemas.openxmlformats.org/officeDocument/2006/relationships/tags" Target="../tags/tag863.xml"/><Relationship Id="rId278" Type="http://schemas.openxmlformats.org/officeDocument/2006/relationships/tags" Target="../tags/tag884.xml"/><Relationship Id="rId401" Type="http://schemas.openxmlformats.org/officeDocument/2006/relationships/tags" Target="../tags/tag1007.xml"/><Relationship Id="rId422" Type="http://schemas.openxmlformats.org/officeDocument/2006/relationships/tags" Target="../tags/tag1028.xml"/><Relationship Id="rId443" Type="http://schemas.openxmlformats.org/officeDocument/2006/relationships/tags" Target="../tags/tag1049.xml"/><Relationship Id="rId303" Type="http://schemas.openxmlformats.org/officeDocument/2006/relationships/tags" Target="../tags/tag909.xml"/><Relationship Id="rId42" Type="http://schemas.openxmlformats.org/officeDocument/2006/relationships/tags" Target="../tags/tag648.xml"/><Relationship Id="rId84" Type="http://schemas.openxmlformats.org/officeDocument/2006/relationships/tags" Target="../tags/tag690.xml"/><Relationship Id="rId138" Type="http://schemas.openxmlformats.org/officeDocument/2006/relationships/tags" Target="../tags/tag744.xml"/><Relationship Id="rId345" Type="http://schemas.openxmlformats.org/officeDocument/2006/relationships/tags" Target="../tags/tag951.xml"/><Relationship Id="rId387" Type="http://schemas.openxmlformats.org/officeDocument/2006/relationships/tags" Target="../tags/tag993.xml"/><Relationship Id="rId191" Type="http://schemas.openxmlformats.org/officeDocument/2006/relationships/tags" Target="../tags/tag797.xml"/><Relationship Id="rId205" Type="http://schemas.openxmlformats.org/officeDocument/2006/relationships/tags" Target="../tags/tag811.xml"/><Relationship Id="rId247" Type="http://schemas.openxmlformats.org/officeDocument/2006/relationships/tags" Target="../tags/tag853.xml"/><Relationship Id="rId412" Type="http://schemas.openxmlformats.org/officeDocument/2006/relationships/tags" Target="../tags/tag1018.xml"/><Relationship Id="rId107" Type="http://schemas.openxmlformats.org/officeDocument/2006/relationships/tags" Target="../tags/tag713.xml"/><Relationship Id="rId289" Type="http://schemas.openxmlformats.org/officeDocument/2006/relationships/tags" Target="../tags/tag895.xml"/><Relationship Id="rId11" Type="http://schemas.openxmlformats.org/officeDocument/2006/relationships/tags" Target="../tags/tag617.xml"/><Relationship Id="rId53" Type="http://schemas.openxmlformats.org/officeDocument/2006/relationships/tags" Target="../tags/tag659.xml"/><Relationship Id="rId149" Type="http://schemas.openxmlformats.org/officeDocument/2006/relationships/tags" Target="../tags/tag755.xml"/><Relationship Id="rId314" Type="http://schemas.openxmlformats.org/officeDocument/2006/relationships/tags" Target="../tags/tag920.xml"/><Relationship Id="rId356" Type="http://schemas.openxmlformats.org/officeDocument/2006/relationships/tags" Target="../tags/tag962.xml"/><Relationship Id="rId398" Type="http://schemas.openxmlformats.org/officeDocument/2006/relationships/tags" Target="../tags/tag1004.xml"/><Relationship Id="rId95" Type="http://schemas.openxmlformats.org/officeDocument/2006/relationships/tags" Target="../tags/tag701.xml"/><Relationship Id="rId160" Type="http://schemas.openxmlformats.org/officeDocument/2006/relationships/tags" Target="../tags/tag766.xml"/><Relationship Id="rId216" Type="http://schemas.openxmlformats.org/officeDocument/2006/relationships/tags" Target="../tags/tag822.xml"/><Relationship Id="rId423" Type="http://schemas.openxmlformats.org/officeDocument/2006/relationships/tags" Target="../tags/tag1029.xml"/><Relationship Id="rId258" Type="http://schemas.openxmlformats.org/officeDocument/2006/relationships/tags" Target="../tags/tag864.xml"/><Relationship Id="rId22" Type="http://schemas.openxmlformats.org/officeDocument/2006/relationships/tags" Target="../tags/tag628.xml"/><Relationship Id="rId64" Type="http://schemas.openxmlformats.org/officeDocument/2006/relationships/tags" Target="../tags/tag670.xml"/><Relationship Id="rId118" Type="http://schemas.openxmlformats.org/officeDocument/2006/relationships/tags" Target="../tags/tag724.xml"/><Relationship Id="rId325" Type="http://schemas.openxmlformats.org/officeDocument/2006/relationships/tags" Target="../tags/tag931.xml"/><Relationship Id="rId367" Type="http://schemas.openxmlformats.org/officeDocument/2006/relationships/tags" Target="../tags/tag973.xml"/><Relationship Id="rId171" Type="http://schemas.openxmlformats.org/officeDocument/2006/relationships/tags" Target="../tags/tag777.xml"/><Relationship Id="rId227" Type="http://schemas.openxmlformats.org/officeDocument/2006/relationships/tags" Target="../tags/tag833.xml"/><Relationship Id="rId269" Type="http://schemas.openxmlformats.org/officeDocument/2006/relationships/tags" Target="../tags/tag875.xml"/><Relationship Id="rId434" Type="http://schemas.openxmlformats.org/officeDocument/2006/relationships/tags" Target="../tags/tag1040.xml"/><Relationship Id="rId33" Type="http://schemas.openxmlformats.org/officeDocument/2006/relationships/tags" Target="../tags/tag639.xml"/><Relationship Id="rId129" Type="http://schemas.openxmlformats.org/officeDocument/2006/relationships/tags" Target="../tags/tag735.xml"/><Relationship Id="rId280" Type="http://schemas.openxmlformats.org/officeDocument/2006/relationships/tags" Target="../tags/tag886.xml"/><Relationship Id="rId336" Type="http://schemas.openxmlformats.org/officeDocument/2006/relationships/tags" Target="../tags/tag942.xml"/><Relationship Id="rId75" Type="http://schemas.openxmlformats.org/officeDocument/2006/relationships/tags" Target="../tags/tag681.xml"/><Relationship Id="rId140" Type="http://schemas.openxmlformats.org/officeDocument/2006/relationships/tags" Target="../tags/tag746.xml"/><Relationship Id="rId182" Type="http://schemas.openxmlformats.org/officeDocument/2006/relationships/tags" Target="../tags/tag788.xml"/><Relationship Id="rId378" Type="http://schemas.openxmlformats.org/officeDocument/2006/relationships/tags" Target="../tags/tag984.xml"/><Relationship Id="rId403" Type="http://schemas.openxmlformats.org/officeDocument/2006/relationships/tags" Target="../tags/tag1009.xml"/><Relationship Id="rId6" Type="http://schemas.openxmlformats.org/officeDocument/2006/relationships/tags" Target="../tags/tag612.xml"/><Relationship Id="rId238" Type="http://schemas.openxmlformats.org/officeDocument/2006/relationships/tags" Target="../tags/tag844.xml"/><Relationship Id="rId445" Type="http://schemas.openxmlformats.org/officeDocument/2006/relationships/tags" Target="../tags/tag1051.xml"/><Relationship Id="rId291" Type="http://schemas.openxmlformats.org/officeDocument/2006/relationships/tags" Target="../tags/tag897.xml"/><Relationship Id="rId305" Type="http://schemas.openxmlformats.org/officeDocument/2006/relationships/tags" Target="../tags/tag911.xml"/><Relationship Id="rId347" Type="http://schemas.openxmlformats.org/officeDocument/2006/relationships/tags" Target="../tags/tag953.xml"/><Relationship Id="rId44" Type="http://schemas.openxmlformats.org/officeDocument/2006/relationships/tags" Target="../tags/tag650.xml"/><Relationship Id="rId86" Type="http://schemas.openxmlformats.org/officeDocument/2006/relationships/tags" Target="../tags/tag692.xml"/><Relationship Id="rId151" Type="http://schemas.openxmlformats.org/officeDocument/2006/relationships/tags" Target="../tags/tag757.xml"/><Relationship Id="rId389" Type="http://schemas.openxmlformats.org/officeDocument/2006/relationships/tags" Target="../tags/tag995.xml"/><Relationship Id="rId193" Type="http://schemas.openxmlformats.org/officeDocument/2006/relationships/tags" Target="../tags/tag799.xml"/><Relationship Id="rId207" Type="http://schemas.openxmlformats.org/officeDocument/2006/relationships/tags" Target="../tags/tag813.xml"/><Relationship Id="rId249" Type="http://schemas.openxmlformats.org/officeDocument/2006/relationships/tags" Target="../tags/tag855.xml"/><Relationship Id="rId414" Type="http://schemas.openxmlformats.org/officeDocument/2006/relationships/tags" Target="../tags/tag1020.xml"/><Relationship Id="rId13" Type="http://schemas.openxmlformats.org/officeDocument/2006/relationships/tags" Target="../tags/tag619.xml"/><Relationship Id="rId109" Type="http://schemas.openxmlformats.org/officeDocument/2006/relationships/tags" Target="../tags/tag715.xml"/><Relationship Id="rId260" Type="http://schemas.openxmlformats.org/officeDocument/2006/relationships/tags" Target="../tags/tag866.xml"/><Relationship Id="rId316" Type="http://schemas.openxmlformats.org/officeDocument/2006/relationships/tags" Target="../tags/tag922.xml"/><Relationship Id="rId55" Type="http://schemas.openxmlformats.org/officeDocument/2006/relationships/tags" Target="../tags/tag661.xml"/><Relationship Id="rId97" Type="http://schemas.openxmlformats.org/officeDocument/2006/relationships/tags" Target="../tags/tag703.xml"/><Relationship Id="rId120" Type="http://schemas.openxmlformats.org/officeDocument/2006/relationships/tags" Target="../tags/tag726.xml"/><Relationship Id="rId358" Type="http://schemas.openxmlformats.org/officeDocument/2006/relationships/tags" Target="../tags/tag964.xml"/><Relationship Id="rId162" Type="http://schemas.openxmlformats.org/officeDocument/2006/relationships/tags" Target="../tags/tag768.xml"/><Relationship Id="rId218" Type="http://schemas.openxmlformats.org/officeDocument/2006/relationships/tags" Target="../tags/tag824.xml"/><Relationship Id="rId425" Type="http://schemas.openxmlformats.org/officeDocument/2006/relationships/tags" Target="../tags/tag1031.xml"/><Relationship Id="rId271" Type="http://schemas.openxmlformats.org/officeDocument/2006/relationships/tags" Target="../tags/tag877.xml"/><Relationship Id="rId24" Type="http://schemas.openxmlformats.org/officeDocument/2006/relationships/tags" Target="../tags/tag630.xml"/><Relationship Id="rId66" Type="http://schemas.openxmlformats.org/officeDocument/2006/relationships/tags" Target="../tags/tag672.xml"/><Relationship Id="rId131" Type="http://schemas.openxmlformats.org/officeDocument/2006/relationships/tags" Target="../tags/tag737.xml"/><Relationship Id="rId327" Type="http://schemas.openxmlformats.org/officeDocument/2006/relationships/tags" Target="../tags/tag933.xml"/><Relationship Id="rId369" Type="http://schemas.openxmlformats.org/officeDocument/2006/relationships/tags" Target="../tags/tag975.xml"/><Relationship Id="rId173" Type="http://schemas.openxmlformats.org/officeDocument/2006/relationships/tags" Target="../tags/tag779.xml"/><Relationship Id="rId229" Type="http://schemas.openxmlformats.org/officeDocument/2006/relationships/tags" Target="../tags/tag835.xml"/><Relationship Id="rId380" Type="http://schemas.openxmlformats.org/officeDocument/2006/relationships/tags" Target="../tags/tag986.xml"/><Relationship Id="rId436" Type="http://schemas.openxmlformats.org/officeDocument/2006/relationships/tags" Target="../tags/tag1042.xml"/><Relationship Id="rId240" Type="http://schemas.openxmlformats.org/officeDocument/2006/relationships/tags" Target="../tags/tag846.xml"/><Relationship Id="rId35" Type="http://schemas.openxmlformats.org/officeDocument/2006/relationships/tags" Target="../tags/tag641.xml"/><Relationship Id="rId77" Type="http://schemas.openxmlformats.org/officeDocument/2006/relationships/tags" Target="../tags/tag683.xml"/><Relationship Id="rId100" Type="http://schemas.openxmlformats.org/officeDocument/2006/relationships/tags" Target="../tags/tag706.xml"/><Relationship Id="rId282" Type="http://schemas.openxmlformats.org/officeDocument/2006/relationships/tags" Target="../tags/tag888.xml"/><Relationship Id="rId338" Type="http://schemas.openxmlformats.org/officeDocument/2006/relationships/tags" Target="../tags/tag944.xml"/><Relationship Id="rId8" Type="http://schemas.openxmlformats.org/officeDocument/2006/relationships/tags" Target="../tags/tag614.xml"/><Relationship Id="rId142" Type="http://schemas.openxmlformats.org/officeDocument/2006/relationships/tags" Target="../tags/tag748.xml"/><Relationship Id="rId184" Type="http://schemas.openxmlformats.org/officeDocument/2006/relationships/tags" Target="../tags/tag790.xml"/><Relationship Id="rId391" Type="http://schemas.openxmlformats.org/officeDocument/2006/relationships/tags" Target="../tags/tag997.xml"/><Relationship Id="rId405" Type="http://schemas.openxmlformats.org/officeDocument/2006/relationships/tags" Target="../tags/tag1011.xml"/><Relationship Id="rId447" Type="http://schemas.openxmlformats.org/officeDocument/2006/relationships/tags" Target="../tags/tag1053.xml"/><Relationship Id="rId251" Type="http://schemas.openxmlformats.org/officeDocument/2006/relationships/tags" Target="../tags/tag857.xml"/><Relationship Id="rId46" Type="http://schemas.openxmlformats.org/officeDocument/2006/relationships/tags" Target="../tags/tag652.xml"/><Relationship Id="rId293" Type="http://schemas.openxmlformats.org/officeDocument/2006/relationships/tags" Target="../tags/tag899.xml"/><Relationship Id="rId307" Type="http://schemas.openxmlformats.org/officeDocument/2006/relationships/tags" Target="../tags/tag913.xml"/><Relationship Id="rId349" Type="http://schemas.openxmlformats.org/officeDocument/2006/relationships/tags" Target="../tags/tag955.xml"/><Relationship Id="rId88" Type="http://schemas.openxmlformats.org/officeDocument/2006/relationships/tags" Target="../tags/tag694.xml"/><Relationship Id="rId111" Type="http://schemas.openxmlformats.org/officeDocument/2006/relationships/tags" Target="../tags/tag717.xml"/><Relationship Id="rId153" Type="http://schemas.openxmlformats.org/officeDocument/2006/relationships/tags" Target="../tags/tag759.xml"/><Relationship Id="rId195" Type="http://schemas.openxmlformats.org/officeDocument/2006/relationships/tags" Target="../tags/tag801.xml"/><Relationship Id="rId209" Type="http://schemas.openxmlformats.org/officeDocument/2006/relationships/tags" Target="../tags/tag815.xml"/><Relationship Id="rId360" Type="http://schemas.openxmlformats.org/officeDocument/2006/relationships/tags" Target="../tags/tag966.xml"/><Relationship Id="rId416" Type="http://schemas.openxmlformats.org/officeDocument/2006/relationships/tags" Target="../tags/tag1022.xml"/><Relationship Id="rId220" Type="http://schemas.openxmlformats.org/officeDocument/2006/relationships/tags" Target="../tags/tag826.xml"/><Relationship Id="rId15" Type="http://schemas.openxmlformats.org/officeDocument/2006/relationships/tags" Target="../tags/tag621.xml"/><Relationship Id="rId57" Type="http://schemas.openxmlformats.org/officeDocument/2006/relationships/tags" Target="../tags/tag663.xml"/><Relationship Id="rId262" Type="http://schemas.openxmlformats.org/officeDocument/2006/relationships/tags" Target="../tags/tag868.xml"/><Relationship Id="rId318" Type="http://schemas.openxmlformats.org/officeDocument/2006/relationships/tags" Target="../tags/tag924.xml"/><Relationship Id="rId99" Type="http://schemas.openxmlformats.org/officeDocument/2006/relationships/tags" Target="../tags/tag705.xml"/><Relationship Id="rId122" Type="http://schemas.openxmlformats.org/officeDocument/2006/relationships/tags" Target="../tags/tag728.xml"/><Relationship Id="rId164" Type="http://schemas.openxmlformats.org/officeDocument/2006/relationships/tags" Target="../tags/tag770.xml"/><Relationship Id="rId371" Type="http://schemas.openxmlformats.org/officeDocument/2006/relationships/tags" Target="../tags/tag977.xml"/><Relationship Id="rId427" Type="http://schemas.openxmlformats.org/officeDocument/2006/relationships/tags" Target="../tags/tag1033.xml"/><Relationship Id="rId26" Type="http://schemas.openxmlformats.org/officeDocument/2006/relationships/tags" Target="../tags/tag632.xml"/><Relationship Id="rId231" Type="http://schemas.openxmlformats.org/officeDocument/2006/relationships/tags" Target="../tags/tag837.xml"/><Relationship Id="rId273" Type="http://schemas.openxmlformats.org/officeDocument/2006/relationships/tags" Target="../tags/tag879.xml"/><Relationship Id="rId329" Type="http://schemas.openxmlformats.org/officeDocument/2006/relationships/tags" Target="../tags/tag935.xml"/><Relationship Id="rId68" Type="http://schemas.openxmlformats.org/officeDocument/2006/relationships/tags" Target="../tags/tag674.xml"/><Relationship Id="rId133" Type="http://schemas.openxmlformats.org/officeDocument/2006/relationships/tags" Target="../tags/tag739.xml"/><Relationship Id="rId175" Type="http://schemas.openxmlformats.org/officeDocument/2006/relationships/tags" Target="../tags/tag781.xml"/><Relationship Id="rId340" Type="http://schemas.openxmlformats.org/officeDocument/2006/relationships/tags" Target="../tags/tag946.xml"/><Relationship Id="rId200" Type="http://schemas.openxmlformats.org/officeDocument/2006/relationships/tags" Target="../tags/tag806.xml"/><Relationship Id="rId382" Type="http://schemas.openxmlformats.org/officeDocument/2006/relationships/tags" Target="../tags/tag988.xml"/><Relationship Id="rId438" Type="http://schemas.openxmlformats.org/officeDocument/2006/relationships/tags" Target="../tags/tag1044.xml"/><Relationship Id="rId242" Type="http://schemas.openxmlformats.org/officeDocument/2006/relationships/tags" Target="../tags/tag848.xml"/><Relationship Id="rId284" Type="http://schemas.openxmlformats.org/officeDocument/2006/relationships/tags" Target="../tags/tag890.xml"/><Relationship Id="rId37" Type="http://schemas.openxmlformats.org/officeDocument/2006/relationships/tags" Target="../tags/tag643.xml"/><Relationship Id="rId79" Type="http://schemas.openxmlformats.org/officeDocument/2006/relationships/tags" Target="../tags/tag685.xml"/><Relationship Id="rId102" Type="http://schemas.openxmlformats.org/officeDocument/2006/relationships/tags" Target="../tags/tag708.xml"/><Relationship Id="rId144" Type="http://schemas.openxmlformats.org/officeDocument/2006/relationships/tags" Target="../tags/tag750.xml"/><Relationship Id="rId90" Type="http://schemas.openxmlformats.org/officeDocument/2006/relationships/tags" Target="../tags/tag696.xml"/><Relationship Id="rId186" Type="http://schemas.openxmlformats.org/officeDocument/2006/relationships/tags" Target="../tags/tag792.xml"/><Relationship Id="rId351" Type="http://schemas.openxmlformats.org/officeDocument/2006/relationships/tags" Target="../tags/tag957.xml"/><Relationship Id="rId393" Type="http://schemas.openxmlformats.org/officeDocument/2006/relationships/tags" Target="../tags/tag999.xml"/><Relationship Id="rId407" Type="http://schemas.openxmlformats.org/officeDocument/2006/relationships/tags" Target="../tags/tag1013.xml"/><Relationship Id="rId449" Type="http://schemas.openxmlformats.org/officeDocument/2006/relationships/slideLayout" Target="../slideLayouts/slideLayout2.xml"/><Relationship Id="rId211" Type="http://schemas.openxmlformats.org/officeDocument/2006/relationships/tags" Target="../tags/tag817.xml"/><Relationship Id="rId253" Type="http://schemas.openxmlformats.org/officeDocument/2006/relationships/tags" Target="../tags/tag859.xml"/><Relationship Id="rId295" Type="http://schemas.openxmlformats.org/officeDocument/2006/relationships/tags" Target="../tags/tag901.xml"/><Relationship Id="rId309" Type="http://schemas.openxmlformats.org/officeDocument/2006/relationships/tags" Target="../tags/tag915.xml"/><Relationship Id="rId48" Type="http://schemas.openxmlformats.org/officeDocument/2006/relationships/tags" Target="../tags/tag654.xml"/><Relationship Id="rId113" Type="http://schemas.openxmlformats.org/officeDocument/2006/relationships/tags" Target="../tags/tag719.xml"/><Relationship Id="rId320" Type="http://schemas.openxmlformats.org/officeDocument/2006/relationships/tags" Target="../tags/tag926.xml"/><Relationship Id="rId155" Type="http://schemas.openxmlformats.org/officeDocument/2006/relationships/tags" Target="../tags/tag761.xml"/><Relationship Id="rId197" Type="http://schemas.openxmlformats.org/officeDocument/2006/relationships/tags" Target="../tags/tag803.xml"/><Relationship Id="rId362" Type="http://schemas.openxmlformats.org/officeDocument/2006/relationships/tags" Target="../tags/tag968.xml"/><Relationship Id="rId418" Type="http://schemas.openxmlformats.org/officeDocument/2006/relationships/tags" Target="../tags/tag1024.xml"/><Relationship Id="rId222" Type="http://schemas.openxmlformats.org/officeDocument/2006/relationships/tags" Target="../tags/tag828.xml"/><Relationship Id="rId264" Type="http://schemas.openxmlformats.org/officeDocument/2006/relationships/tags" Target="../tags/tag870.xml"/><Relationship Id="rId17" Type="http://schemas.openxmlformats.org/officeDocument/2006/relationships/tags" Target="../tags/tag623.xml"/><Relationship Id="rId59" Type="http://schemas.openxmlformats.org/officeDocument/2006/relationships/tags" Target="../tags/tag665.xml"/><Relationship Id="rId124" Type="http://schemas.openxmlformats.org/officeDocument/2006/relationships/tags" Target="../tags/tag730.xml"/><Relationship Id="rId70" Type="http://schemas.openxmlformats.org/officeDocument/2006/relationships/tags" Target="../tags/tag676.xml"/><Relationship Id="rId166" Type="http://schemas.openxmlformats.org/officeDocument/2006/relationships/tags" Target="../tags/tag772.xml"/><Relationship Id="rId331" Type="http://schemas.openxmlformats.org/officeDocument/2006/relationships/tags" Target="../tags/tag937.xml"/><Relationship Id="rId373" Type="http://schemas.openxmlformats.org/officeDocument/2006/relationships/tags" Target="../tags/tag979.xml"/><Relationship Id="rId429" Type="http://schemas.openxmlformats.org/officeDocument/2006/relationships/tags" Target="../tags/tag1035.xml"/><Relationship Id="rId1" Type="http://schemas.openxmlformats.org/officeDocument/2006/relationships/tags" Target="../tags/tag607.xml"/><Relationship Id="rId233" Type="http://schemas.openxmlformats.org/officeDocument/2006/relationships/tags" Target="../tags/tag839.xml"/><Relationship Id="rId440" Type="http://schemas.openxmlformats.org/officeDocument/2006/relationships/tags" Target="../tags/tag1046.xml"/><Relationship Id="rId28" Type="http://schemas.openxmlformats.org/officeDocument/2006/relationships/tags" Target="../tags/tag634.xml"/><Relationship Id="rId275" Type="http://schemas.openxmlformats.org/officeDocument/2006/relationships/tags" Target="../tags/tag881.xml"/><Relationship Id="rId300" Type="http://schemas.openxmlformats.org/officeDocument/2006/relationships/tags" Target="../tags/tag906.xml"/><Relationship Id="rId81" Type="http://schemas.openxmlformats.org/officeDocument/2006/relationships/tags" Target="../tags/tag687.xml"/><Relationship Id="rId135" Type="http://schemas.openxmlformats.org/officeDocument/2006/relationships/tags" Target="../tags/tag741.xml"/><Relationship Id="rId177" Type="http://schemas.openxmlformats.org/officeDocument/2006/relationships/tags" Target="../tags/tag783.xml"/><Relationship Id="rId342" Type="http://schemas.openxmlformats.org/officeDocument/2006/relationships/tags" Target="../tags/tag948.xml"/><Relationship Id="rId384" Type="http://schemas.openxmlformats.org/officeDocument/2006/relationships/tags" Target="../tags/tag990.xml"/><Relationship Id="rId202" Type="http://schemas.openxmlformats.org/officeDocument/2006/relationships/tags" Target="../tags/tag808.xml"/><Relationship Id="rId244" Type="http://schemas.openxmlformats.org/officeDocument/2006/relationships/tags" Target="../tags/tag850.xml"/><Relationship Id="rId39" Type="http://schemas.openxmlformats.org/officeDocument/2006/relationships/tags" Target="../tags/tag645.xml"/><Relationship Id="rId286" Type="http://schemas.openxmlformats.org/officeDocument/2006/relationships/tags" Target="../tags/tag89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71.xml"/><Relationship Id="rId21" Type="http://schemas.openxmlformats.org/officeDocument/2006/relationships/tags" Target="../tags/tag1075.xml"/><Relationship Id="rId42" Type="http://schemas.openxmlformats.org/officeDocument/2006/relationships/tags" Target="../tags/tag1096.xml"/><Relationship Id="rId63" Type="http://schemas.openxmlformats.org/officeDocument/2006/relationships/tags" Target="../tags/tag1117.xml"/><Relationship Id="rId84" Type="http://schemas.openxmlformats.org/officeDocument/2006/relationships/tags" Target="../tags/tag1138.xml"/><Relationship Id="rId138" Type="http://schemas.openxmlformats.org/officeDocument/2006/relationships/tags" Target="../tags/tag1192.xml"/><Relationship Id="rId159" Type="http://schemas.openxmlformats.org/officeDocument/2006/relationships/tags" Target="../tags/tag1213.xml"/><Relationship Id="rId170" Type="http://schemas.openxmlformats.org/officeDocument/2006/relationships/tags" Target="../tags/tag1224.xml"/><Relationship Id="rId191" Type="http://schemas.openxmlformats.org/officeDocument/2006/relationships/tags" Target="../tags/tag1245.xml"/><Relationship Id="rId205" Type="http://schemas.openxmlformats.org/officeDocument/2006/relationships/tags" Target="../tags/tag1259.xml"/><Relationship Id="rId226" Type="http://schemas.openxmlformats.org/officeDocument/2006/relationships/tags" Target="../tags/tag1280.xml"/><Relationship Id="rId107" Type="http://schemas.openxmlformats.org/officeDocument/2006/relationships/tags" Target="../tags/tag1161.xml"/><Relationship Id="rId11" Type="http://schemas.openxmlformats.org/officeDocument/2006/relationships/tags" Target="../tags/tag1065.xml"/><Relationship Id="rId32" Type="http://schemas.openxmlformats.org/officeDocument/2006/relationships/tags" Target="../tags/tag1086.xml"/><Relationship Id="rId53" Type="http://schemas.openxmlformats.org/officeDocument/2006/relationships/tags" Target="../tags/tag1107.xml"/><Relationship Id="rId74" Type="http://schemas.openxmlformats.org/officeDocument/2006/relationships/tags" Target="../tags/tag1128.xml"/><Relationship Id="rId128" Type="http://schemas.openxmlformats.org/officeDocument/2006/relationships/tags" Target="../tags/tag1182.xml"/><Relationship Id="rId149" Type="http://schemas.openxmlformats.org/officeDocument/2006/relationships/tags" Target="../tags/tag1203.xml"/><Relationship Id="rId5" Type="http://schemas.openxmlformats.org/officeDocument/2006/relationships/tags" Target="../tags/tag1059.xml"/><Relationship Id="rId95" Type="http://schemas.openxmlformats.org/officeDocument/2006/relationships/tags" Target="../tags/tag1149.xml"/><Relationship Id="rId160" Type="http://schemas.openxmlformats.org/officeDocument/2006/relationships/tags" Target="../tags/tag1214.xml"/><Relationship Id="rId181" Type="http://schemas.openxmlformats.org/officeDocument/2006/relationships/tags" Target="../tags/tag1235.xml"/><Relationship Id="rId216" Type="http://schemas.openxmlformats.org/officeDocument/2006/relationships/tags" Target="../tags/tag1270.xml"/><Relationship Id="rId22" Type="http://schemas.openxmlformats.org/officeDocument/2006/relationships/tags" Target="../tags/tag1076.xml"/><Relationship Id="rId43" Type="http://schemas.openxmlformats.org/officeDocument/2006/relationships/tags" Target="../tags/tag1097.xml"/><Relationship Id="rId64" Type="http://schemas.openxmlformats.org/officeDocument/2006/relationships/tags" Target="../tags/tag1118.xml"/><Relationship Id="rId118" Type="http://schemas.openxmlformats.org/officeDocument/2006/relationships/tags" Target="../tags/tag1172.xml"/><Relationship Id="rId139" Type="http://schemas.openxmlformats.org/officeDocument/2006/relationships/tags" Target="../tags/tag1193.xml"/><Relationship Id="rId85" Type="http://schemas.openxmlformats.org/officeDocument/2006/relationships/tags" Target="../tags/tag1139.xml"/><Relationship Id="rId150" Type="http://schemas.openxmlformats.org/officeDocument/2006/relationships/tags" Target="../tags/tag1204.xml"/><Relationship Id="rId171" Type="http://schemas.openxmlformats.org/officeDocument/2006/relationships/tags" Target="../tags/tag1225.xml"/><Relationship Id="rId192" Type="http://schemas.openxmlformats.org/officeDocument/2006/relationships/tags" Target="../tags/tag1246.xml"/><Relationship Id="rId206" Type="http://schemas.openxmlformats.org/officeDocument/2006/relationships/tags" Target="../tags/tag1260.xml"/><Relationship Id="rId227" Type="http://schemas.openxmlformats.org/officeDocument/2006/relationships/tags" Target="../tags/tag1281.xml"/><Relationship Id="rId12" Type="http://schemas.openxmlformats.org/officeDocument/2006/relationships/tags" Target="../tags/tag1066.xml"/><Relationship Id="rId33" Type="http://schemas.openxmlformats.org/officeDocument/2006/relationships/tags" Target="../tags/tag1087.xml"/><Relationship Id="rId108" Type="http://schemas.openxmlformats.org/officeDocument/2006/relationships/tags" Target="../tags/tag1162.xml"/><Relationship Id="rId129" Type="http://schemas.openxmlformats.org/officeDocument/2006/relationships/tags" Target="../tags/tag1183.xml"/><Relationship Id="rId54" Type="http://schemas.openxmlformats.org/officeDocument/2006/relationships/tags" Target="../tags/tag1108.xml"/><Relationship Id="rId75" Type="http://schemas.openxmlformats.org/officeDocument/2006/relationships/tags" Target="../tags/tag1129.xml"/><Relationship Id="rId96" Type="http://schemas.openxmlformats.org/officeDocument/2006/relationships/tags" Target="../tags/tag1150.xml"/><Relationship Id="rId140" Type="http://schemas.openxmlformats.org/officeDocument/2006/relationships/tags" Target="../tags/tag1194.xml"/><Relationship Id="rId161" Type="http://schemas.openxmlformats.org/officeDocument/2006/relationships/tags" Target="../tags/tag1215.xml"/><Relationship Id="rId182" Type="http://schemas.openxmlformats.org/officeDocument/2006/relationships/tags" Target="../tags/tag1236.xml"/><Relationship Id="rId217" Type="http://schemas.openxmlformats.org/officeDocument/2006/relationships/tags" Target="../tags/tag1271.xml"/><Relationship Id="rId6" Type="http://schemas.openxmlformats.org/officeDocument/2006/relationships/tags" Target="../tags/tag1060.xml"/><Relationship Id="rId23" Type="http://schemas.openxmlformats.org/officeDocument/2006/relationships/tags" Target="../tags/tag1077.xml"/><Relationship Id="rId119" Type="http://schemas.openxmlformats.org/officeDocument/2006/relationships/tags" Target="../tags/tag1173.xml"/><Relationship Id="rId44" Type="http://schemas.openxmlformats.org/officeDocument/2006/relationships/tags" Target="../tags/tag1098.xml"/><Relationship Id="rId65" Type="http://schemas.openxmlformats.org/officeDocument/2006/relationships/tags" Target="../tags/tag1119.xml"/><Relationship Id="rId86" Type="http://schemas.openxmlformats.org/officeDocument/2006/relationships/tags" Target="../tags/tag1140.xml"/><Relationship Id="rId130" Type="http://schemas.openxmlformats.org/officeDocument/2006/relationships/tags" Target="../tags/tag1184.xml"/><Relationship Id="rId151" Type="http://schemas.openxmlformats.org/officeDocument/2006/relationships/tags" Target="../tags/tag1205.xml"/><Relationship Id="rId172" Type="http://schemas.openxmlformats.org/officeDocument/2006/relationships/tags" Target="../tags/tag1226.xml"/><Relationship Id="rId193" Type="http://schemas.openxmlformats.org/officeDocument/2006/relationships/tags" Target="../tags/tag1247.xml"/><Relationship Id="rId207" Type="http://schemas.openxmlformats.org/officeDocument/2006/relationships/tags" Target="../tags/tag1261.xml"/><Relationship Id="rId228" Type="http://schemas.openxmlformats.org/officeDocument/2006/relationships/slideLayout" Target="../slideLayouts/slideLayout2.xml"/><Relationship Id="rId13" Type="http://schemas.openxmlformats.org/officeDocument/2006/relationships/tags" Target="../tags/tag1067.xml"/><Relationship Id="rId109" Type="http://schemas.openxmlformats.org/officeDocument/2006/relationships/tags" Target="../tags/tag1163.xml"/><Relationship Id="rId34" Type="http://schemas.openxmlformats.org/officeDocument/2006/relationships/tags" Target="../tags/tag1088.xml"/><Relationship Id="rId55" Type="http://schemas.openxmlformats.org/officeDocument/2006/relationships/tags" Target="../tags/tag1109.xml"/><Relationship Id="rId76" Type="http://schemas.openxmlformats.org/officeDocument/2006/relationships/tags" Target="../tags/tag1130.xml"/><Relationship Id="rId97" Type="http://schemas.openxmlformats.org/officeDocument/2006/relationships/tags" Target="../tags/tag1151.xml"/><Relationship Id="rId120" Type="http://schemas.openxmlformats.org/officeDocument/2006/relationships/tags" Target="../tags/tag1174.xml"/><Relationship Id="rId141" Type="http://schemas.openxmlformats.org/officeDocument/2006/relationships/tags" Target="../tags/tag1195.xml"/><Relationship Id="rId7" Type="http://schemas.openxmlformats.org/officeDocument/2006/relationships/tags" Target="../tags/tag1061.xml"/><Relationship Id="rId162" Type="http://schemas.openxmlformats.org/officeDocument/2006/relationships/tags" Target="../tags/tag1216.xml"/><Relationship Id="rId183" Type="http://schemas.openxmlformats.org/officeDocument/2006/relationships/tags" Target="../tags/tag1237.xml"/><Relationship Id="rId218" Type="http://schemas.openxmlformats.org/officeDocument/2006/relationships/tags" Target="../tags/tag1272.xml"/><Relationship Id="rId24" Type="http://schemas.openxmlformats.org/officeDocument/2006/relationships/tags" Target="../tags/tag1078.xml"/><Relationship Id="rId45" Type="http://schemas.openxmlformats.org/officeDocument/2006/relationships/tags" Target="../tags/tag1099.xml"/><Relationship Id="rId66" Type="http://schemas.openxmlformats.org/officeDocument/2006/relationships/tags" Target="../tags/tag1120.xml"/><Relationship Id="rId87" Type="http://schemas.openxmlformats.org/officeDocument/2006/relationships/tags" Target="../tags/tag1141.xml"/><Relationship Id="rId110" Type="http://schemas.openxmlformats.org/officeDocument/2006/relationships/tags" Target="../tags/tag1164.xml"/><Relationship Id="rId131" Type="http://schemas.openxmlformats.org/officeDocument/2006/relationships/tags" Target="../tags/tag1185.xml"/><Relationship Id="rId152" Type="http://schemas.openxmlformats.org/officeDocument/2006/relationships/tags" Target="../tags/tag1206.xml"/><Relationship Id="rId173" Type="http://schemas.openxmlformats.org/officeDocument/2006/relationships/tags" Target="../tags/tag1227.xml"/><Relationship Id="rId194" Type="http://schemas.openxmlformats.org/officeDocument/2006/relationships/tags" Target="../tags/tag1248.xml"/><Relationship Id="rId208" Type="http://schemas.openxmlformats.org/officeDocument/2006/relationships/tags" Target="../tags/tag1262.xml"/><Relationship Id="rId14" Type="http://schemas.openxmlformats.org/officeDocument/2006/relationships/tags" Target="../tags/tag1068.xml"/><Relationship Id="rId35" Type="http://schemas.openxmlformats.org/officeDocument/2006/relationships/tags" Target="../tags/tag1089.xml"/><Relationship Id="rId56" Type="http://schemas.openxmlformats.org/officeDocument/2006/relationships/tags" Target="../tags/tag1110.xml"/><Relationship Id="rId77" Type="http://schemas.openxmlformats.org/officeDocument/2006/relationships/tags" Target="../tags/tag1131.xml"/><Relationship Id="rId100" Type="http://schemas.openxmlformats.org/officeDocument/2006/relationships/tags" Target="../tags/tag1154.xml"/><Relationship Id="rId8" Type="http://schemas.openxmlformats.org/officeDocument/2006/relationships/tags" Target="../tags/tag1062.xml"/><Relationship Id="rId98" Type="http://schemas.openxmlformats.org/officeDocument/2006/relationships/tags" Target="../tags/tag1152.xml"/><Relationship Id="rId121" Type="http://schemas.openxmlformats.org/officeDocument/2006/relationships/tags" Target="../tags/tag1175.xml"/><Relationship Id="rId142" Type="http://schemas.openxmlformats.org/officeDocument/2006/relationships/tags" Target="../tags/tag1196.xml"/><Relationship Id="rId163" Type="http://schemas.openxmlformats.org/officeDocument/2006/relationships/tags" Target="../tags/tag1217.xml"/><Relationship Id="rId184" Type="http://schemas.openxmlformats.org/officeDocument/2006/relationships/tags" Target="../tags/tag1238.xml"/><Relationship Id="rId219" Type="http://schemas.openxmlformats.org/officeDocument/2006/relationships/tags" Target="../tags/tag1273.xml"/><Relationship Id="rId3" Type="http://schemas.openxmlformats.org/officeDocument/2006/relationships/tags" Target="../tags/tag1057.xml"/><Relationship Id="rId214" Type="http://schemas.openxmlformats.org/officeDocument/2006/relationships/tags" Target="../tags/tag1268.xml"/><Relationship Id="rId25" Type="http://schemas.openxmlformats.org/officeDocument/2006/relationships/tags" Target="../tags/tag1079.xml"/><Relationship Id="rId46" Type="http://schemas.openxmlformats.org/officeDocument/2006/relationships/tags" Target="../tags/tag1100.xml"/><Relationship Id="rId67" Type="http://schemas.openxmlformats.org/officeDocument/2006/relationships/tags" Target="../tags/tag1121.xml"/><Relationship Id="rId116" Type="http://schemas.openxmlformats.org/officeDocument/2006/relationships/tags" Target="../tags/tag1170.xml"/><Relationship Id="rId137" Type="http://schemas.openxmlformats.org/officeDocument/2006/relationships/tags" Target="../tags/tag1191.xml"/><Relationship Id="rId158" Type="http://schemas.openxmlformats.org/officeDocument/2006/relationships/tags" Target="../tags/tag1212.xml"/><Relationship Id="rId20" Type="http://schemas.openxmlformats.org/officeDocument/2006/relationships/tags" Target="../tags/tag1074.xml"/><Relationship Id="rId41" Type="http://schemas.openxmlformats.org/officeDocument/2006/relationships/tags" Target="../tags/tag1095.xml"/><Relationship Id="rId62" Type="http://schemas.openxmlformats.org/officeDocument/2006/relationships/tags" Target="../tags/tag1116.xml"/><Relationship Id="rId83" Type="http://schemas.openxmlformats.org/officeDocument/2006/relationships/tags" Target="../tags/tag1137.xml"/><Relationship Id="rId88" Type="http://schemas.openxmlformats.org/officeDocument/2006/relationships/tags" Target="../tags/tag1142.xml"/><Relationship Id="rId111" Type="http://schemas.openxmlformats.org/officeDocument/2006/relationships/tags" Target="../tags/tag1165.xml"/><Relationship Id="rId132" Type="http://schemas.openxmlformats.org/officeDocument/2006/relationships/tags" Target="../tags/tag1186.xml"/><Relationship Id="rId153" Type="http://schemas.openxmlformats.org/officeDocument/2006/relationships/tags" Target="../tags/tag1207.xml"/><Relationship Id="rId174" Type="http://schemas.openxmlformats.org/officeDocument/2006/relationships/tags" Target="../tags/tag1228.xml"/><Relationship Id="rId179" Type="http://schemas.openxmlformats.org/officeDocument/2006/relationships/tags" Target="../tags/tag1233.xml"/><Relationship Id="rId195" Type="http://schemas.openxmlformats.org/officeDocument/2006/relationships/tags" Target="../tags/tag1249.xml"/><Relationship Id="rId209" Type="http://schemas.openxmlformats.org/officeDocument/2006/relationships/tags" Target="../tags/tag1263.xml"/><Relationship Id="rId190" Type="http://schemas.openxmlformats.org/officeDocument/2006/relationships/tags" Target="../tags/tag1244.xml"/><Relationship Id="rId204" Type="http://schemas.openxmlformats.org/officeDocument/2006/relationships/tags" Target="../tags/tag1258.xml"/><Relationship Id="rId220" Type="http://schemas.openxmlformats.org/officeDocument/2006/relationships/tags" Target="../tags/tag1274.xml"/><Relationship Id="rId225" Type="http://schemas.openxmlformats.org/officeDocument/2006/relationships/tags" Target="../tags/tag1279.xml"/><Relationship Id="rId15" Type="http://schemas.openxmlformats.org/officeDocument/2006/relationships/tags" Target="../tags/tag1069.xml"/><Relationship Id="rId36" Type="http://schemas.openxmlformats.org/officeDocument/2006/relationships/tags" Target="../tags/tag1090.xml"/><Relationship Id="rId57" Type="http://schemas.openxmlformats.org/officeDocument/2006/relationships/tags" Target="../tags/tag1111.xml"/><Relationship Id="rId106" Type="http://schemas.openxmlformats.org/officeDocument/2006/relationships/tags" Target="../tags/tag1160.xml"/><Relationship Id="rId127" Type="http://schemas.openxmlformats.org/officeDocument/2006/relationships/tags" Target="../tags/tag1181.xml"/><Relationship Id="rId10" Type="http://schemas.openxmlformats.org/officeDocument/2006/relationships/tags" Target="../tags/tag1064.xml"/><Relationship Id="rId31" Type="http://schemas.openxmlformats.org/officeDocument/2006/relationships/tags" Target="../tags/tag1085.xml"/><Relationship Id="rId52" Type="http://schemas.openxmlformats.org/officeDocument/2006/relationships/tags" Target="../tags/tag1106.xml"/><Relationship Id="rId73" Type="http://schemas.openxmlformats.org/officeDocument/2006/relationships/tags" Target="../tags/tag1127.xml"/><Relationship Id="rId78" Type="http://schemas.openxmlformats.org/officeDocument/2006/relationships/tags" Target="../tags/tag1132.xml"/><Relationship Id="rId94" Type="http://schemas.openxmlformats.org/officeDocument/2006/relationships/tags" Target="../tags/tag1148.xml"/><Relationship Id="rId99" Type="http://schemas.openxmlformats.org/officeDocument/2006/relationships/tags" Target="../tags/tag1153.xml"/><Relationship Id="rId101" Type="http://schemas.openxmlformats.org/officeDocument/2006/relationships/tags" Target="../tags/tag1155.xml"/><Relationship Id="rId122" Type="http://schemas.openxmlformats.org/officeDocument/2006/relationships/tags" Target="../tags/tag1176.xml"/><Relationship Id="rId143" Type="http://schemas.openxmlformats.org/officeDocument/2006/relationships/tags" Target="../tags/tag1197.xml"/><Relationship Id="rId148" Type="http://schemas.openxmlformats.org/officeDocument/2006/relationships/tags" Target="../tags/tag1202.xml"/><Relationship Id="rId164" Type="http://schemas.openxmlformats.org/officeDocument/2006/relationships/tags" Target="../tags/tag1218.xml"/><Relationship Id="rId169" Type="http://schemas.openxmlformats.org/officeDocument/2006/relationships/tags" Target="../tags/tag1223.xml"/><Relationship Id="rId185" Type="http://schemas.openxmlformats.org/officeDocument/2006/relationships/tags" Target="../tags/tag1239.xml"/><Relationship Id="rId4" Type="http://schemas.openxmlformats.org/officeDocument/2006/relationships/tags" Target="../tags/tag1058.xml"/><Relationship Id="rId9" Type="http://schemas.openxmlformats.org/officeDocument/2006/relationships/tags" Target="../tags/tag1063.xml"/><Relationship Id="rId180" Type="http://schemas.openxmlformats.org/officeDocument/2006/relationships/tags" Target="../tags/tag1234.xml"/><Relationship Id="rId210" Type="http://schemas.openxmlformats.org/officeDocument/2006/relationships/tags" Target="../tags/tag1264.xml"/><Relationship Id="rId215" Type="http://schemas.openxmlformats.org/officeDocument/2006/relationships/tags" Target="../tags/tag1269.xml"/><Relationship Id="rId26" Type="http://schemas.openxmlformats.org/officeDocument/2006/relationships/tags" Target="../tags/tag1080.xml"/><Relationship Id="rId47" Type="http://schemas.openxmlformats.org/officeDocument/2006/relationships/tags" Target="../tags/tag1101.xml"/><Relationship Id="rId68" Type="http://schemas.openxmlformats.org/officeDocument/2006/relationships/tags" Target="../tags/tag1122.xml"/><Relationship Id="rId89" Type="http://schemas.openxmlformats.org/officeDocument/2006/relationships/tags" Target="../tags/tag1143.xml"/><Relationship Id="rId112" Type="http://schemas.openxmlformats.org/officeDocument/2006/relationships/tags" Target="../tags/tag1166.xml"/><Relationship Id="rId133" Type="http://schemas.openxmlformats.org/officeDocument/2006/relationships/tags" Target="../tags/tag1187.xml"/><Relationship Id="rId154" Type="http://schemas.openxmlformats.org/officeDocument/2006/relationships/tags" Target="../tags/tag1208.xml"/><Relationship Id="rId175" Type="http://schemas.openxmlformats.org/officeDocument/2006/relationships/tags" Target="../tags/tag1229.xml"/><Relationship Id="rId196" Type="http://schemas.openxmlformats.org/officeDocument/2006/relationships/tags" Target="../tags/tag1250.xml"/><Relationship Id="rId200" Type="http://schemas.openxmlformats.org/officeDocument/2006/relationships/tags" Target="../tags/tag1254.xml"/><Relationship Id="rId16" Type="http://schemas.openxmlformats.org/officeDocument/2006/relationships/tags" Target="../tags/tag1070.xml"/><Relationship Id="rId221" Type="http://schemas.openxmlformats.org/officeDocument/2006/relationships/tags" Target="../tags/tag1275.xml"/><Relationship Id="rId37" Type="http://schemas.openxmlformats.org/officeDocument/2006/relationships/tags" Target="../tags/tag1091.xml"/><Relationship Id="rId58" Type="http://schemas.openxmlformats.org/officeDocument/2006/relationships/tags" Target="../tags/tag1112.xml"/><Relationship Id="rId79" Type="http://schemas.openxmlformats.org/officeDocument/2006/relationships/tags" Target="../tags/tag1133.xml"/><Relationship Id="rId102" Type="http://schemas.openxmlformats.org/officeDocument/2006/relationships/tags" Target="../tags/tag1156.xml"/><Relationship Id="rId123" Type="http://schemas.openxmlformats.org/officeDocument/2006/relationships/tags" Target="../tags/tag1177.xml"/><Relationship Id="rId144" Type="http://schemas.openxmlformats.org/officeDocument/2006/relationships/tags" Target="../tags/tag1198.xml"/><Relationship Id="rId90" Type="http://schemas.openxmlformats.org/officeDocument/2006/relationships/tags" Target="../tags/tag1144.xml"/><Relationship Id="rId165" Type="http://schemas.openxmlformats.org/officeDocument/2006/relationships/tags" Target="../tags/tag1219.xml"/><Relationship Id="rId186" Type="http://schemas.openxmlformats.org/officeDocument/2006/relationships/tags" Target="../tags/tag1240.xml"/><Relationship Id="rId211" Type="http://schemas.openxmlformats.org/officeDocument/2006/relationships/tags" Target="../tags/tag1265.xml"/><Relationship Id="rId27" Type="http://schemas.openxmlformats.org/officeDocument/2006/relationships/tags" Target="../tags/tag1081.xml"/><Relationship Id="rId48" Type="http://schemas.openxmlformats.org/officeDocument/2006/relationships/tags" Target="../tags/tag1102.xml"/><Relationship Id="rId69" Type="http://schemas.openxmlformats.org/officeDocument/2006/relationships/tags" Target="../tags/tag1123.xml"/><Relationship Id="rId113" Type="http://schemas.openxmlformats.org/officeDocument/2006/relationships/tags" Target="../tags/tag1167.xml"/><Relationship Id="rId134" Type="http://schemas.openxmlformats.org/officeDocument/2006/relationships/tags" Target="../tags/tag1188.xml"/><Relationship Id="rId80" Type="http://schemas.openxmlformats.org/officeDocument/2006/relationships/tags" Target="../tags/tag1134.xml"/><Relationship Id="rId155" Type="http://schemas.openxmlformats.org/officeDocument/2006/relationships/tags" Target="../tags/tag1209.xml"/><Relationship Id="rId176" Type="http://schemas.openxmlformats.org/officeDocument/2006/relationships/tags" Target="../tags/tag1230.xml"/><Relationship Id="rId197" Type="http://schemas.openxmlformats.org/officeDocument/2006/relationships/tags" Target="../tags/tag1251.xml"/><Relationship Id="rId201" Type="http://schemas.openxmlformats.org/officeDocument/2006/relationships/tags" Target="../tags/tag1255.xml"/><Relationship Id="rId222" Type="http://schemas.openxmlformats.org/officeDocument/2006/relationships/tags" Target="../tags/tag1276.xml"/><Relationship Id="rId17" Type="http://schemas.openxmlformats.org/officeDocument/2006/relationships/tags" Target="../tags/tag1071.xml"/><Relationship Id="rId38" Type="http://schemas.openxmlformats.org/officeDocument/2006/relationships/tags" Target="../tags/tag1092.xml"/><Relationship Id="rId59" Type="http://schemas.openxmlformats.org/officeDocument/2006/relationships/tags" Target="../tags/tag1113.xml"/><Relationship Id="rId103" Type="http://schemas.openxmlformats.org/officeDocument/2006/relationships/tags" Target="../tags/tag1157.xml"/><Relationship Id="rId124" Type="http://schemas.openxmlformats.org/officeDocument/2006/relationships/tags" Target="../tags/tag1178.xml"/><Relationship Id="rId70" Type="http://schemas.openxmlformats.org/officeDocument/2006/relationships/tags" Target="../tags/tag1124.xml"/><Relationship Id="rId91" Type="http://schemas.openxmlformats.org/officeDocument/2006/relationships/tags" Target="../tags/tag1145.xml"/><Relationship Id="rId145" Type="http://schemas.openxmlformats.org/officeDocument/2006/relationships/tags" Target="../tags/tag1199.xml"/><Relationship Id="rId166" Type="http://schemas.openxmlformats.org/officeDocument/2006/relationships/tags" Target="../tags/tag1220.xml"/><Relationship Id="rId187" Type="http://schemas.openxmlformats.org/officeDocument/2006/relationships/tags" Target="../tags/tag1241.xml"/><Relationship Id="rId1" Type="http://schemas.openxmlformats.org/officeDocument/2006/relationships/tags" Target="../tags/tag1055.xml"/><Relationship Id="rId212" Type="http://schemas.openxmlformats.org/officeDocument/2006/relationships/tags" Target="../tags/tag1266.xml"/><Relationship Id="rId28" Type="http://schemas.openxmlformats.org/officeDocument/2006/relationships/tags" Target="../tags/tag1082.xml"/><Relationship Id="rId49" Type="http://schemas.openxmlformats.org/officeDocument/2006/relationships/tags" Target="../tags/tag1103.xml"/><Relationship Id="rId114" Type="http://schemas.openxmlformats.org/officeDocument/2006/relationships/tags" Target="../tags/tag1168.xml"/><Relationship Id="rId60" Type="http://schemas.openxmlformats.org/officeDocument/2006/relationships/tags" Target="../tags/tag1114.xml"/><Relationship Id="rId81" Type="http://schemas.openxmlformats.org/officeDocument/2006/relationships/tags" Target="../tags/tag1135.xml"/><Relationship Id="rId135" Type="http://schemas.openxmlformats.org/officeDocument/2006/relationships/tags" Target="../tags/tag1189.xml"/><Relationship Id="rId156" Type="http://schemas.openxmlformats.org/officeDocument/2006/relationships/tags" Target="../tags/tag1210.xml"/><Relationship Id="rId177" Type="http://schemas.openxmlformats.org/officeDocument/2006/relationships/tags" Target="../tags/tag1231.xml"/><Relationship Id="rId198" Type="http://schemas.openxmlformats.org/officeDocument/2006/relationships/tags" Target="../tags/tag1252.xml"/><Relationship Id="rId202" Type="http://schemas.openxmlformats.org/officeDocument/2006/relationships/tags" Target="../tags/tag1256.xml"/><Relationship Id="rId223" Type="http://schemas.openxmlformats.org/officeDocument/2006/relationships/tags" Target="../tags/tag1277.xml"/><Relationship Id="rId18" Type="http://schemas.openxmlformats.org/officeDocument/2006/relationships/tags" Target="../tags/tag1072.xml"/><Relationship Id="rId39" Type="http://schemas.openxmlformats.org/officeDocument/2006/relationships/tags" Target="../tags/tag1093.xml"/><Relationship Id="rId50" Type="http://schemas.openxmlformats.org/officeDocument/2006/relationships/tags" Target="../tags/tag1104.xml"/><Relationship Id="rId104" Type="http://schemas.openxmlformats.org/officeDocument/2006/relationships/tags" Target="../tags/tag1158.xml"/><Relationship Id="rId125" Type="http://schemas.openxmlformats.org/officeDocument/2006/relationships/tags" Target="../tags/tag1179.xml"/><Relationship Id="rId146" Type="http://schemas.openxmlformats.org/officeDocument/2006/relationships/tags" Target="../tags/tag1200.xml"/><Relationship Id="rId167" Type="http://schemas.openxmlformats.org/officeDocument/2006/relationships/tags" Target="../tags/tag1221.xml"/><Relationship Id="rId188" Type="http://schemas.openxmlformats.org/officeDocument/2006/relationships/tags" Target="../tags/tag1242.xml"/><Relationship Id="rId71" Type="http://schemas.openxmlformats.org/officeDocument/2006/relationships/tags" Target="../tags/tag1125.xml"/><Relationship Id="rId92" Type="http://schemas.openxmlformats.org/officeDocument/2006/relationships/tags" Target="../tags/tag1146.xml"/><Relationship Id="rId213" Type="http://schemas.openxmlformats.org/officeDocument/2006/relationships/tags" Target="../tags/tag1267.xml"/><Relationship Id="rId2" Type="http://schemas.openxmlformats.org/officeDocument/2006/relationships/tags" Target="../tags/tag1056.xml"/><Relationship Id="rId29" Type="http://schemas.openxmlformats.org/officeDocument/2006/relationships/tags" Target="../tags/tag1083.xml"/><Relationship Id="rId40" Type="http://schemas.openxmlformats.org/officeDocument/2006/relationships/tags" Target="../tags/tag1094.xml"/><Relationship Id="rId115" Type="http://schemas.openxmlformats.org/officeDocument/2006/relationships/tags" Target="../tags/tag1169.xml"/><Relationship Id="rId136" Type="http://schemas.openxmlformats.org/officeDocument/2006/relationships/tags" Target="../tags/tag1190.xml"/><Relationship Id="rId157" Type="http://schemas.openxmlformats.org/officeDocument/2006/relationships/tags" Target="../tags/tag1211.xml"/><Relationship Id="rId178" Type="http://schemas.openxmlformats.org/officeDocument/2006/relationships/tags" Target="../tags/tag1232.xml"/><Relationship Id="rId61" Type="http://schemas.openxmlformats.org/officeDocument/2006/relationships/tags" Target="../tags/tag1115.xml"/><Relationship Id="rId82" Type="http://schemas.openxmlformats.org/officeDocument/2006/relationships/tags" Target="../tags/tag1136.xml"/><Relationship Id="rId199" Type="http://schemas.openxmlformats.org/officeDocument/2006/relationships/tags" Target="../tags/tag1253.xml"/><Relationship Id="rId203" Type="http://schemas.openxmlformats.org/officeDocument/2006/relationships/tags" Target="../tags/tag1257.xml"/><Relationship Id="rId19" Type="http://schemas.openxmlformats.org/officeDocument/2006/relationships/tags" Target="../tags/tag1073.xml"/><Relationship Id="rId224" Type="http://schemas.openxmlformats.org/officeDocument/2006/relationships/tags" Target="../tags/tag1278.xml"/><Relationship Id="rId30" Type="http://schemas.openxmlformats.org/officeDocument/2006/relationships/tags" Target="../tags/tag1084.xml"/><Relationship Id="rId105" Type="http://schemas.openxmlformats.org/officeDocument/2006/relationships/tags" Target="../tags/tag1159.xml"/><Relationship Id="rId126" Type="http://schemas.openxmlformats.org/officeDocument/2006/relationships/tags" Target="../tags/tag1180.xml"/><Relationship Id="rId147" Type="http://schemas.openxmlformats.org/officeDocument/2006/relationships/tags" Target="../tags/tag1201.xml"/><Relationship Id="rId168" Type="http://schemas.openxmlformats.org/officeDocument/2006/relationships/tags" Target="../tags/tag1222.xml"/><Relationship Id="rId51" Type="http://schemas.openxmlformats.org/officeDocument/2006/relationships/tags" Target="../tags/tag1105.xml"/><Relationship Id="rId72" Type="http://schemas.openxmlformats.org/officeDocument/2006/relationships/tags" Target="../tags/tag1126.xml"/><Relationship Id="rId93" Type="http://schemas.openxmlformats.org/officeDocument/2006/relationships/tags" Target="../tags/tag1147.xml"/><Relationship Id="rId189" Type="http://schemas.openxmlformats.org/officeDocument/2006/relationships/tags" Target="../tags/tag124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94.xml"/><Relationship Id="rId18" Type="http://schemas.openxmlformats.org/officeDocument/2006/relationships/tags" Target="../tags/tag1299.xml"/><Relationship Id="rId26" Type="http://schemas.openxmlformats.org/officeDocument/2006/relationships/tags" Target="../tags/tag1307.xml"/><Relationship Id="rId39" Type="http://schemas.openxmlformats.org/officeDocument/2006/relationships/tags" Target="../tags/tag1320.xml"/><Relationship Id="rId21" Type="http://schemas.openxmlformats.org/officeDocument/2006/relationships/tags" Target="../tags/tag1302.xml"/><Relationship Id="rId34" Type="http://schemas.openxmlformats.org/officeDocument/2006/relationships/tags" Target="../tags/tag1315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7.png"/><Relationship Id="rId50" Type="http://schemas.openxmlformats.org/officeDocument/2006/relationships/image" Target="../media/image30.png"/><Relationship Id="rId7" Type="http://schemas.openxmlformats.org/officeDocument/2006/relationships/tags" Target="../tags/tag1288.xml"/><Relationship Id="rId2" Type="http://schemas.openxmlformats.org/officeDocument/2006/relationships/tags" Target="../tags/tag1283.xml"/><Relationship Id="rId16" Type="http://schemas.openxmlformats.org/officeDocument/2006/relationships/tags" Target="../tags/tag1297.xml"/><Relationship Id="rId29" Type="http://schemas.openxmlformats.org/officeDocument/2006/relationships/tags" Target="../tags/tag1310.xml"/><Relationship Id="rId11" Type="http://schemas.openxmlformats.org/officeDocument/2006/relationships/tags" Target="../tags/tag1292.xml"/><Relationship Id="rId24" Type="http://schemas.openxmlformats.org/officeDocument/2006/relationships/tags" Target="../tags/tag1305.xml"/><Relationship Id="rId32" Type="http://schemas.openxmlformats.org/officeDocument/2006/relationships/tags" Target="../tags/tag1313.xml"/><Relationship Id="rId37" Type="http://schemas.openxmlformats.org/officeDocument/2006/relationships/tags" Target="../tags/tag1318.xml"/><Relationship Id="rId40" Type="http://schemas.openxmlformats.org/officeDocument/2006/relationships/tags" Target="../tags/tag1321.xml"/><Relationship Id="rId45" Type="http://schemas.openxmlformats.org/officeDocument/2006/relationships/image" Target="../media/image25.png"/><Relationship Id="rId5" Type="http://schemas.openxmlformats.org/officeDocument/2006/relationships/tags" Target="../tags/tag1286.xml"/><Relationship Id="rId15" Type="http://schemas.openxmlformats.org/officeDocument/2006/relationships/tags" Target="../tags/tag1296.xml"/><Relationship Id="rId23" Type="http://schemas.openxmlformats.org/officeDocument/2006/relationships/tags" Target="../tags/tag1304.xml"/><Relationship Id="rId28" Type="http://schemas.openxmlformats.org/officeDocument/2006/relationships/tags" Target="../tags/tag1309.xml"/><Relationship Id="rId36" Type="http://schemas.openxmlformats.org/officeDocument/2006/relationships/tags" Target="../tags/tag1317.xml"/><Relationship Id="rId49" Type="http://schemas.openxmlformats.org/officeDocument/2006/relationships/image" Target="../media/image29.png"/><Relationship Id="rId10" Type="http://schemas.openxmlformats.org/officeDocument/2006/relationships/tags" Target="../tags/tag1291.xml"/><Relationship Id="rId19" Type="http://schemas.openxmlformats.org/officeDocument/2006/relationships/tags" Target="../tags/tag1300.xml"/><Relationship Id="rId31" Type="http://schemas.openxmlformats.org/officeDocument/2006/relationships/tags" Target="../tags/tag1312.xml"/><Relationship Id="rId44" Type="http://schemas.openxmlformats.org/officeDocument/2006/relationships/image" Target="../media/image24.png"/><Relationship Id="rId4" Type="http://schemas.openxmlformats.org/officeDocument/2006/relationships/tags" Target="../tags/tag1285.xml"/><Relationship Id="rId9" Type="http://schemas.openxmlformats.org/officeDocument/2006/relationships/tags" Target="../tags/tag1290.xml"/><Relationship Id="rId14" Type="http://schemas.openxmlformats.org/officeDocument/2006/relationships/tags" Target="../tags/tag1295.xml"/><Relationship Id="rId22" Type="http://schemas.openxmlformats.org/officeDocument/2006/relationships/tags" Target="../tags/tag1303.xml"/><Relationship Id="rId27" Type="http://schemas.openxmlformats.org/officeDocument/2006/relationships/tags" Target="../tags/tag1308.xml"/><Relationship Id="rId30" Type="http://schemas.openxmlformats.org/officeDocument/2006/relationships/tags" Target="../tags/tag1311.xml"/><Relationship Id="rId35" Type="http://schemas.openxmlformats.org/officeDocument/2006/relationships/tags" Target="../tags/tag1316.xml"/><Relationship Id="rId43" Type="http://schemas.openxmlformats.org/officeDocument/2006/relationships/image" Target="../media/image23.png"/><Relationship Id="rId48" Type="http://schemas.openxmlformats.org/officeDocument/2006/relationships/image" Target="../media/image28.png"/><Relationship Id="rId8" Type="http://schemas.openxmlformats.org/officeDocument/2006/relationships/tags" Target="../tags/tag1289.xml"/><Relationship Id="rId3" Type="http://schemas.openxmlformats.org/officeDocument/2006/relationships/tags" Target="../tags/tag1284.xml"/><Relationship Id="rId12" Type="http://schemas.openxmlformats.org/officeDocument/2006/relationships/tags" Target="../tags/tag1293.xml"/><Relationship Id="rId17" Type="http://schemas.openxmlformats.org/officeDocument/2006/relationships/tags" Target="../tags/tag1298.xml"/><Relationship Id="rId25" Type="http://schemas.openxmlformats.org/officeDocument/2006/relationships/tags" Target="../tags/tag1306.xml"/><Relationship Id="rId33" Type="http://schemas.openxmlformats.org/officeDocument/2006/relationships/tags" Target="../tags/tag1314.xml"/><Relationship Id="rId38" Type="http://schemas.openxmlformats.org/officeDocument/2006/relationships/tags" Target="../tags/tag1319.xml"/><Relationship Id="rId46" Type="http://schemas.openxmlformats.org/officeDocument/2006/relationships/image" Target="../media/image26.png"/><Relationship Id="rId20" Type="http://schemas.openxmlformats.org/officeDocument/2006/relationships/tags" Target="../tags/tag1301.xml"/><Relationship Id="rId41" Type="http://schemas.openxmlformats.org/officeDocument/2006/relationships/tags" Target="../tags/tag1322.xml"/><Relationship Id="rId1" Type="http://schemas.openxmlformats.org/officeDocument/2006/relationships/tags" Target="../tags/tag1282.xml"/><Relationship Id="rId6" Type="http://schemas.openxmlformats.org/officeDocument/2006/relationships/tags" Target="../tags/tag12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Testing a Hypothesis about a Population Mean with </a:t>
            </a:r>
            <a:r>
              <a:rPr lang="el-GR" b="1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="1" i="1" dirty="0">
                <a:solidFill>
                  <a:srgbClr val="1F497D"/>
                </a:solidFill>
              </a:rPr>
              <a:t> Known and Unknown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2557462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75615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438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624388" y="2074862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2557462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475615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2438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4625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blipFill>
                <a:blip r:embed="rId5"/>
                <a:stretch>
                  <a:fillRect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5943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5943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4789487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789487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blipFill>
                <a:blip r:embed="rId8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lowchart: Connector 92"/>
          <p:cNvSpPr/>
          <p:nvPr/>
        </p:nvSpPr>
        <p:spPr>
          <a:xfrm>
            <a:off x="5905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9563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97" name="Flowchart: Connector 96"/>
          <p:cNvSpPr/>
          <p:nvPr/>
        </p:nvSpPr>
        <p:spPr>
          <a:xfrm>
            <a:off x="6019800" y="17526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60198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60198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61722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6172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63246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64312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6553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6050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6248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𝐼𝑓𝑧</m:t>
                      </m:r>
                      <m:r>
                        <a:rPr lang="en-US" sz="2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𝑡𝑒𝑠</m:t>
                      </m:r>
                      <m:r>
                        <a:rPr lang="en-US" sz="2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𝐹𝑎𝑖𝑙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𝑅𝑒𝑗𝑒𝑐𝑡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blipFill>
                <a:blip r:embed="rId9"/>
                <a:stretch>
                  <a:fillRect l="-74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SMARTInkShape-Group749">
            <a:extLst>
              <a:ext uri="{FF2B5EF4-FFF2-40B4-BE49-F238E27FC236}">
                <a16:creationId xmlns:a16="http://schemas.microsoft.com/office/drawing/2014/main" id="{2782251E-C623-03B5-0FAE-B6CA355DB629}"/>
              </a:ext>
            </a:extLst>
          </p:cNvPr>
          <p:cNvGrpSpPr/>
          <p:nvPr/>
        </p:nvGrpSpPr>
        <p:grpSpPr>
          <a:xfrm>
            <a:off x="3765709" y="1842412"/>
            <a:ext cx="2628742" cy="1675489"/>
            <a:chOff x="3765709" y="1842412"/>
            <a:chExt cx="2628742" cy="1675489"/>
          </a:xfrm>
        </p:grpSpPr>
        <p:sp>
          <p:nvSpPr>
            <p:cNvPr id="5" name="SMARTInkShape-3934">
              <a:extLst>
                <a:ext uri="{FF2B5EF4-FFF2-40B4-BE49-F238E27FC236}">
                  <a16:creationId xmlns:a16="http://schemas.microsoft.com/office/drawing/2014/main" id="{C305625E-35B2-9717-EB0E-6E37B707369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905250" y="1842412"/>
              <a:ext cx="19051" cy="297539"/>
            </a:xfrm>
            <a:custGeom>
              <a:avLst/>
              <a:gdLst/>
              <a:ahLst/>
              <a:cxnLst/>
              <a:rect l="0" t="0" r="0" b="0"/>
              <a:pathLst>
                <a:path w="19051" h="297539">
                  <a:moveTo>
                    <a:pt x="0" y="18138"/>
                  </a:moveTo>
                  <a:lnTo>
                    <a:pt x="0" y="18138"/>
                  </a:lnTo>
                  <a:lnTo>
                    <a:pt x="0" y="0"/>
                  </a:lnTo>
                  <a:lnTo>
                    <a:pt x="0" y="30830"/>
                  </a:lnTo>
                  <a:lnTo>
                    <a:pt x="1881" y="53648"/>
                  </a:lnTo>
                  <a:lnTo>
                    <a:pt x="5026" y="84634"/>
                  </a:lnTo>
                  <a:lnTo>
                    <a:pt x="5761" y="108370"/>
                  </a:lnTo>
                  <a:lnTo>
                    <a:pt x="6088" y="133030"/>
                  </a:lnTo>
                  <a:lnTo>
                    <a:pt x="6298" y="164488"/>
                  </a:lnTo>
                  <a:lnTo>
                    <a:pt x="6334" y="188187"/>
                  </a:lnTo>
                  <a:lnTo>
                    <a:pt x="6345" y="213789"/>
                  </a:lnTo>
                  <a:lnTo>
                    <a:pt x="7054" y="241287"/>
                  </a:lnTo>
                  <a:lnTo>
                    <a:pt x="12817" y="272885"/>
                  </a:lnTo>
                  <a:lnTo>
                    <a:pt x="18090" y="286495"/>
                  </a:lnTo>
                  <a:lnTo>
                    <a:pt x="19050" y="297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935">
              <a:extLst>
                <a:ext uri="{FF2B5EF4-FFF2-40B4-BE49-F238E27FC236}">
                  <a16:creationId xmlns:a16="http://schemas.microsoft.com/office/drawing/2014/main" id="{3CD9ECFD-51F3-9940-9780-6A23F9BA3CD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765709" y="2101885"/>
              <a:ext cx="2628742" cy="1416016"/>
            </a:xfrm>
            <a:custGeom>
              <a:avLst/>
              <a:gdLst/>
              <a:ahLst/>
              <a:cxnLst/>
              <a:rect l="0" t="0" r="0" b="0"/>
              <a:pathLst>
                <a:path w="2628742" h="1416016">
                  <a:moveTo>
                    <a:pt x="2628741" y="1416015"/>
                  </a:moveTo>
                  <a:lnTo>
                    <a:pt x="2628741" y="1416015"/>
                  </a:lnTo>
                  <a:lnTo>
                    <a:pt x="2628741" y="1409665"/>
                  </a:lnTo>
                  <a:lnTo>
                    <a:pt x="2625369" y="1409665"/>
                  </a:lnTo>
                  <a:lnTo>
                    <a:pt x="2624377" y="1408960"/>
                  </a:lnTo>
                  <a:lnTo>
                    <a:pt x="2623715" y="1407784"/>
                  </a:lnTo>
                  <a:lnTo>
                    <a:pt x="2622653" y="1404198"/>
                  </a:lnTo>
                  <a:lnTo>
                    <a:pt x="2620626" y="1403707"/>
                  </a:lnTo>
                  <a:lnTo>
                    <a:pt x="2616948" y="1403393"/>
                  </a:lnTo>
                  <a:lnTo>
                    <a:pt x="2616644" y="1402661"/>
                  </a:lnTo>
                  <a:lnTo>
                    <a:pt x="2616048" y="1393672"/>
                  </a:lnTo>
                  <a:lnTo>
                    <a:pt x="2615340" y="1392653"/>
                  </a:lnTo>
                  <a:lnTo>
                    <a:pt x="2614162" y="1391974"/>
                  </a:lnTo>
                  <a:lnTo>
                    <a:pt x="2612672" y="1391521"/>
                  </a:lnTo>
                  <a:lnTo>
                    <a:pt x="2611678" y="1390513"/>
                  </a:lnTo>
                  <a:lnTo>
                    <a:pt x="2610574" y="1387512"/>
                  </a:lnTo>
                  <a:lnTo>
                    <a:pt x="2609574" y="1386430"/>
                  </a:lnTo>
                  <a:lnTo>
                    <a:pt x="2596860" y="1379366"/>
                  </a:lnTo>
                  <a:lnTo>
                    <a:pt x="2594787" y="1378882"/>
                  </a:lnTo>
                  <a:lnTo>
                    <a:pt x="2593405" y="1377855"/>
                  </a:lnTo>
                  <a:lnTo>
                    <a:pt x="2592484" y="1376464"/>
                  </a:lnTo>
                  <a:lnTo>
                    <a:pt x="2590754" y="1373037"/>
                  </a:lnTo>
                  <a:lnTo>
                    <a:pt x="2567884" y="1348106"/>
                  </a:lnTo>
                  <a:lnTo>
                    <a:pt x="2563882" y="1339780"/>
                  </a:lnTo>
                  <a:lnTo>
                    <a:pt x="2561109" y="1335566"/>
                  </a:lnTo>
                  <a:lnTo>
                    <a:pt x="2558843" y="1329227"/>
                  </a:lnTo>
                  <a:lnTo>
                    <a:pt x="2537698" y="1305948"/>
                  </a:lnTo>
                  <a:lnTo>
                    <a:pt x="2533479" y="1303596"/>
                  </a:lnTo>
                  <a:lnTo>
                    <a:pt x="2531367" y="1302969"/>
                  </a:lnTo>
                  <a:lnTo>
                    <a:pt x="2527138" y="1298509"/>
                  </a:lnTo>
                  <a:lnTo>
                    <a:pt x="2525023" y="1295344"/>
                  </a:lnTo>
                  <a:lnTo>
                    <a:pt x="2522201" y="1293235"/>
                  </a:lnTo>
                  <a:lnTo>
                    <a:pt x="2493144" y="1280341"/>
                  </a:lnTo>
                  <a:lnTo>
                    <a:pt x="2472134" y="1269938"/>
                  </a:lnTo>
                  <a:lnTo>
                    <a:pt x="2465299" y="1265720"/>
                  </a:lnTo>
                  <a:lnTo>
                    <a:pt x="2437624" y="1255147"/>
                  </a:lnTo>
                  <a:lnTo>
                    <a:pt x="2412266" y="1245427"/>
                  </a:lnTo>
                  <a:lnTo>
                    <a:pt x="2381525" y="1235276"/>
                  </a:lnTo>
                  <a:lnTo>
                    <a:pt x="2350890" y="1230657"/>
                  </a:lnTo>
                  <a:lnTo>
                    <a:pt x="2326987" y="1227039"/>
                  </a:lnTo>
                  <a:lnTo>
                    <a:pt x="2301325" y="1224085"/>
                  </a:lnTo>
                  <a:lnTo>
                    <a:pt x="2276553" y="1220623"/>
                  </a:lnTo>
                  <a:lnTo>
                    <a:pt x="2248752" y="1219597"/>
                  </a:lnTo>
                  <a:lnTo>
                    <a:pt x="2220759" y="1217412"/>
                  </a:lnTo>
                  <a:lnTo>
                    <a:pt x="2192003" y="1214177"/>
                  </a:lnTo>
                  <a:lnTo>
                    <a:pt x="2163728" y="1211337"/>
                  </a:lnTo>
                  <a:lnTo>
                    <a:pt x="2134889" y="1207908"/>
                  </a:lnTo>
                  <a:lnTo>
                    <a:pt x="2106588" y="1205011"/>
                  </a:lnTo>
                  <a:lnTo>
                    <a:pt x="2075860" y="1201566"/>
                  </a:lnTo>
                  <a:lnTo>
                    <a:pt x="2054228" y="1200760"/>
                  </a:lnTo>
                  <a:lnTo>
                    <a:pt x="2030503" y="1200402"/>
                  </a:lnTo>
                  <a:lnTo>
                    <a:pt x="2007728" y="1198361"/>
                  </a:lnTo>
                  <a:lnTo>
                    <a:pt x="1985847" y="1195808"/>
                  </a:lnTo>
                  <a:lnTo>
                    <a:pt x="1964361" y="1194673"/>
                  </a:lnTo>
                  <a:lnTo>
                    <a:pt x="1943054" y="1192287"/>
                  </a:lnTo>
                  <a:lnTo>
                    <a:pt x="1921824" y="1189580"/>
                  </a:lnTo>
                  <a:lnTo>
                    <a:pt x="1900630" y="1188377"/>
                  </a:lnTo>
                  <a:lnTo>
                    <a:pt x="1879450" y="1185961"/>
                  </a:lnTo>
                  <a:lnTo>
                    <a:pt x="1857574" y="1183241"/>
                  </a:lnTo>
                  <a:lnTo>
                    <a:pt x="1833740" y="1182032"/>
                  </a:lnTo>
                  <a:lnTo>
                    <a:pt x="1810915" y="1179614"/>
                  </a:lnTo>
                  <a:lnTo>
                    <a:pt x="1789014" y="1176892"/>
                  </a:lnTo>
                  <a:lnTo>
                    <a:pt x="1767519" y="1175683"/>
                  </a:lnTo>
                  <a:lnTo>
                    <a:pt x="1744326" y="1173264"/>
                  </a:lnTo>
                  <a:lnTo>
                    <a:pt x="1720612" y="1169837"/>
                  </a:lnTo>
                  <a:lnTo>
                    <a:pt x="1698313" y="1165962"/>
                  </a:lnTo>
                  <a:lnTo>
                    <a:pt x="1676643" y="1161887"/>
                  </a:lnTo>
                  <a:lnTo>
                    <a:pt x="1655253" y="1157725"/>
                  </a:lnTo>
                  <a:lnTo>
                    <a:pt x="1633987" y="1153523"/>
                  </a:lnTo>
                  <a:lnTo>
                    <a:pt x="1612776" y="1149303"/>
                  </a:lnTo>
                  <a:lnTo>
                    <a:pt x="1591590" y="1145077"/>
                  </a:lnTo>
                  <a:lnTo>
                    <a:pt x="1570415" y="1140847"/>
                  </a:lnTo>
                  <a:lnTo>
                    <a:pt x="1549244" y="1136614"/>
                  </a:lnTo>
                  <a:lnTo>
                    <a:pt x="1528075" y="1132381"/>
                  </a:lnTo>
                  <a:lnTo>
                    <a:pt x="1506908" y="1128148"/>
                  </a:lnTo>
                  <a:lnTo>
                    <a:pt x="1483859" y="1123915"/>
                  </a:lnTo>
                  <a:lnTo>
                    <a:pt x="1460210" y="1119682"/>
                  </a:lnTo>
                  <a:lnTo>
                    <a:pt x="1437940" y="1115448"/>
                  </a:lnTo>
                  <a:lnTo>
                    <a:pt x="1416283" y="1109334"/>
                  </a:lnTo>
                  <a:lnTo>
                    <a:pt x="1394898" y="1102618"/>
                  </a:lnTo>
                  <a:lnTo>
                    <a:pt x="1373635" y="1097281"/>
                  </a:lnTo>
                  <a:lnTo>
                    <a:pt x="1350544" y="1092557"/>
                  </a:lnTo>
                  <a:lnTo>
                    <a:pt x="1326875" y="1087401"/>
                  </a:lnTo>
                  <a:lnTo>
                    <a:pt x="1304597" y="1080405"/>
                  </a:lnTo>
                  <a:lnTo>
                    <a:pt x="1282936" y="1072592"/>
                  </a:lnTo>
                  <a:lnTo>
                    <a:pt x="1261550" y="1065121"/>
                  </a:lnTo>
                  <a:lnTo>
                    <a:pt x="1240285" y="1059449"/>
                  </a:lnTo>
                  <a:lnTo>
                    <a:pt x="1219075" y="1052695"/>
                  </a:lnTo>
                  <a:lnTo>
                    <a:pt x="1197890" y="1044990"/>
                  </a:lnTo>
                  <a:lnTo>
                    <a:pt x="1176715" y="1036861"/>
                  </a:lnTo>
                  <a:lnTo>
                    <a:pt x="1153663" y="1030426"/>
                  </a:lnTo>
                  <a:lnTo>
                    <a:pt x="1130012" y="1024509"/>
                  </a:lnTo>
                  <a:lnTo>
                    <a:pt x="1107741" y="1017175"/>
                  </a:lnTo>
                  <a:lnTo>
                    <a:pt x="1084202" y="1009212"/>
                  </a:lnTo>
                  <a:lnTo>
                    <a:pt x="1060336" y="1000264"/>
                  </a:lnTo>
                  <a:lnTo>
                    <a:pt x="1037968" y="989231"/>
                  </a:lnTo>
                  <a:lnTo>
                    <a:pt x="1016268" y="981035"/>
                  </a:lnTo>
                  <a:lnTo>
                    <a:pt x="994159" y="973630"/>
                  </a:lnTo>
                  <a:lnTo>
                    <a:pt x="970221" y="963282"/>
                  </a:lnTo>
                  <a:lnTo>
                    <a:pt x="939686" y="948928"/>
                  </a:lnTo>
                  <a:lnTo>
                    <a:pt x="909394" y="935738"/>
                  </a:lnTo>
                  <a:lnTo>
                    <a:pt x="886686" y="925275"/>
                  </a:lnTo>
                  <a:lnTo>
                    <a:pt x="863189" y="914275"/>
                  </a:lnTo>
                  <a:lnTo>
                    <a:pt x="840986" y="904682"/>
                  </a:lnTo>
                  <a:lnTo>
                    <a:pt x="812024" y="887977"/>
                  </a:lnTo>
                  <a:lnTo>
                    <a:pt x="782198" y="869622"/>
                  </a:lnTo>
                  <a:lnTo>
                    <a:pt x="754389" y="854149"/>
                  </a:lnTo>
                  <a:lnTo>
                    <a:pt x="724904" y="837257"/>
                  </a:lnTo>
                  <a:lnTo>
                    <a:pt x="697196" y="818846"/>
                  </a:lnTo>
                  <a:lnTo>
                    <a:pt x="667741" y="803356"/>
                  </a:lnTo>
                  <a:lnTo>
                    <a:pt x="636672" y="786459"/>
                  </a:lnTo>
                  <a:lnTo>
                    <a:pt x="608494" y="768047"/>
                  </a:lnTo>
                  <a:lnTo>
                    <a:pt x="578900" y="749185"/>
                  </a:lnTo>
                  <a:lnTo>
                    <a:pt x="551160" y="733563"/>
                  </a:lnTo>
                  <a:lnTo>
                    <a:pt x="525066" y="716626"/>
                  </a:lnTo>
                  <a:lnTo>
                    <a:pt x="494624" y="691939"/>
                  </a:lnTo>
                  <a:lnTo>
                    <a:pt x="466923" y="673013"/>
                  </a:lnTo>
                  <a:lnTo>
                    <a:pt x="441232" y="654000"/>
                  </a:lnTo>
                  <a:lnTo>
                    <a:pt x="411350" y="628612"/>
                  </a:lnTo>
                  <a:lnTo>
                    <a:pt x="381850" y="603215"/>
                  </a:lnTo>
                  <a:lnTo>
                    <a:pt x="355640" y="573451"/>
                  </a:lnTo>
                  <a:lnTo>
                    <a:pt x="330080" y="546457"/>
                  </a:lnTo>
                  <a:lnTo>
                    <a:pt x="304648" y="520743"/>
                  </a:lnTo>
                  <a:lnTo>
                    <a:pt x="283607" y="490916"/>
                  </a:lnTo>
                  <a:lnTo>
                    <a:pt x="261681" y="463910"/>
                  </a:lnTo>
                  <a:lnTo>
                    <a:pt x="239220" y="432523"/>
                  </a:lnTo>
                  <a:lnTo>
                    <a:pt x="217884" y="405489"/>
                  </a:lnTo>
                  <a:lnTo>
                    <a:pt x="196694" y="376381"/>
                  </a:lnTo>
                  <a:lnTo>
                    <a:pt x="173172" y="347489"/>
                  </a:lnTo>
                  <a:lnTo>
                    <a:pt x="159825" y="320103"/>
                  </a:lnTo>
                  <a:lnTo>
                    <a:pt x="141306" y="291088"/>
                  </a:lnTo>
                  <a:lnTo>
                    <a:pt x="131423" y="263101"/>
                  </a:lnTo>
                  <a:lnTo>
                    <a:pt x="120537" y="233958"/>
                  </a:lnTo>
                  <a:lnTo>
                    <a:pt x="109048" y="202618"/>
                  </a:lnTo>
                  <a:lnTo>
                    <a:pt x="102434" y="179648"/>
                  </a:lnTo>
                  <a:lnTo>
                    <a:pt x="101735" y="167112"/>
                  </a:lnTo>
                  <a:lnTo>
                    <a:pt x="103453" y="160566"/>
                  </a:lnTo>
                  <a:lnTo>
                    <a:pt x="111583" y="143306"/>
                  </a:lnTo>
                  <a:lnTo>
                    <a:pt x="113804" y="129396"/>
                  </a:lnTo>
                  <a:lnTo>
                    <a:pt x="117413" y="124314"/>
                  </a:lnTo>
                  <a:lnTo>
                    <a:pt x="124247" y="116276"/>
                  </a:lnTo>
                  <a:lnTo>
                    <a:pt x="126072" y="110000"/>
                  </a:lnTo>
                  <a:lnTo>
                    <a:pt x="127319" y="102967"/>
                  </a:lnTo>
                  <a:lnTo>
                    <a:pt x="134666" y="82907"/>
                  </a:lnTo>
                  <a:lnTo>
                    <a:pt x="136292" y="80659"/>
                  </a:lnTo>
                  <a:lnTo>
                    <a:pt x="138097" y="74400"/>
                  </a:lnTo>
                  <a:lnTo>
                    <a:pt x="139503" y="44927"/>
                  </a:lnTo>
                  <a:lnTo>
                    <a:pt x="139541" y="32096"/>
                  </a:lnTo>
                  <a:lnTo>
                    <a:pt x="130703" y="31748"/>
                  </a:lnTo>
                  <a:lnTo>
                    <a:pt x="100336" y="43254"/>
                  </a:lnTo>
                  <a:lnTo>
                    <a:pt x="77704" y="53959"/>
                  </a:lnTo>
                  <a:lnTo>
                    <a:pt x="67608" y="57123"/>
                  </a:lnTo>
                  <a:lnTo>
                    <a:pt x="41998" y="68771"/>
                  </a:lnTo>
                  <a:lnTo>
                    <a:pt x="12501" y="79555"/>
                  </a:lnTo>
                  <a:lnTo>
                    <a:pt x="0" y="82481"/>
                  </a:lnTo>
                  <a:lnTo>
                    <a:pt x="3259" y="79134"/>
                  </a:lnTo>
                  <a:lnTo>
                    <a:pt x="8651" y="77485"/>
                  </a:lnTo>
                  <a:lnTo>
                    <a:pt x="19620" y="74674"/>
                  </a:lnTo>
                  <a:lnTo>
                    <a:pt x="46237" y="61453"/>
                  </a:lnTo>
                  <a:lnTo>
                    <a:pt x="57150" y="55515"/>
                  </a:lnTo>
                  <a:lnTo>
                    <a:pt x="83388" y="44649"/>
                  </a:lnTo>
                  <a:lnTo>
                    <a:pt x="115111" y="20966"/>
                  </a:lnTo>
                  <a:lnTo>
                    <a:pt x="139503" y="0"/>
                  </a:lnTo>
                  <a:lnTo>
                    <a:pt x="141421" y="28528"/>
                  </a:lnTo>
                  <a:lnTo>
                    <a:pt x="148379" y="59856"/>
                  </a:lnTo>
                  <a:lnTo>
                    <a:pt x="151096" y="84817"/>
                  </a:lnTo>
                  <a:lnTo>
                    <a:pt x="158998" y="115056"/>
                  </a:lnTo>
                  <a:lnTo>
                    <a:pt x="169228" y="146119"/>
                  </a:lnTo>
                  <a:lnTo>
                    <a:pt x="179765" y="174408"/>
                  </a:lnTo>
                  <a:lnTo>
                    <a:pt x="183862" y="186562"/>
                  </a:lnTo>
                  <a:lnTo>
                    <a:pt x="185316" y="187863"/>
                  </a:lnTo>
                  <a:lnTo>
                    <a:pt x="189349" y="189951"/>
                  </a:lnTo>
                  <a:lnTo>
                    <a:pt x="189900" y="192118"/>
                  </a:lnTo>
                  <a:lnTo>
                    <a:pt x="190047" y="193684"/>
                  </a:lnTo>
                  <a:lnTo>
                    <a:pt x="190851" y="194727"/>
                  </a:lnTo>
                  <a:lnTo>
                    <a:pt x="196691" y="196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410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2557462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75615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438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624388" y="2074862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2557462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475615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2438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4625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blipFill>
                <a:blip r:embed="rId5"/>
                <a:stretch>
                  <a:fillRect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3581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3581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4789487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789487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blipFill>
                <a:blip r:embed="rId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Connector 91"/>
          <p:cNvSpPr/>
          <p:nvPr/>
        </p:nvSpPr>
        <p:spPr>
          <a:xfrm>
            <a:off x="3543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1369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Flowchart: Connector 106"/>
          <p:cNvSpPr/>
          <p:nvPr/>
        </p:nvSpPr>
        <p:spPr>
          <a:xfrm>
            <a:off x="3429000" y="17830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34290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34594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26670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28194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30784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3200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32308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3383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29718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𝐼𝑓𝑧</m:t>
                      </m:r>
                      <m:r>
                        <a:rPr lang="en-US" sz="2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𝑡𝑒𝑠</m:t>
                      </m:r>
                      <m:r>
                        <a:rPr lang="en-US" sz="2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𝐹𝑎𝑖𝑙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𝑅𝑒𝑗𝑒𝑐𝑡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blipFill>
                <a:blip r:embed="rId9"/>
                <a:stretch>
                  <a:fillRect l="-74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SMARTInkShape-Group750">
            <a:extLst>
              <a:ext uri="{FF2B5EF4-FFF2-40B4-BE49-F238E27FC236}">
                <a16:creationId xmlns:a16="http://schemas.microsoft.com/office/drawing/2014/main" id="{9F39CA11-CC26-207F-3873-4D368539ACB9}"/>
              </a:ext>
            </a:extLst>
          </p:cNvPr>
          <p:cNvGrpSpPr/>
          <p:nvPr/>
        </p:nvGrpSpPr>
        <p:grpSpPr>
          <a:xfrm>
            <a:off x="5607088" y="1816410"/>
            <a:ext cx="520658" cy="1745052"/>
            <a:chOff x="5607088" y="1816410"/>
            <a:chExt cx="520658" cy="1745052"/>
          </a:xfrm>
        </p:grpSpPr>
        <p:sp>
          <p:nvSpPr>
            <p:cNvPr id="5" name="SMARTInkShape-3936">
              <a:extLst>
                <a:ext uri="{FF2B5EF4-FFF2-40B4-BE49-F238E27FC236}">
                  <a16:creationId xmlns:a16="http://schemas.microsoft.com/office/drawing/2014/main" id="{1D2149EF-62CA-B3D8-2557-28DD08A4EF9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30139" y="1816410"/>
              <a:ext cx="24562" cy="422822"/>
            </a:xfrm>
            <a:custGeom>
              <a:avLst/>
              <a:gdLst/>
              <a:ahLst/>
              <a:cxnLst/>
              <a:rect l="0" t="0" r="0" b="0"/>
              <a:pathLst>
                <a:path w="24562" h="422822">
                  <a:moveTo>
                    <a:pt x="5511" y="56840"/>
                  </a:moveTo>
                  <a:lnTo>
                    <a:pt x="5511" y="56840"/>
                  </a:lnTo>
                  <a:lnTo>
                    <a:pt x="5511" y="53469"/>
                  </a:lnTo>
                  <a:lnTo>
                    <a:pt x="3629" y="49932"/>
                  </a:lnTo>
                  <a:lnTo>
                    <a:pt x="43" y="45284"/>
                  </a:lnTo>
                  <a:lnTo>
                    <a:pt x="454" y="44197"/>
                  </a:lnTo>
                  <a:lnTo>
                    <a:pt x="4705" y="38773"/>
                  </a:lnTo>
                  <a:lnTo>
                    <a:pt x="21842" y="26942"/>
                  </a:lnTo>
                  <a:lnTo>
                    <a:pt x="13049" y="29114"/>
                  </a:lnTo>
                  <a:lnTo>
                    <a:pt x="18034" y="27349"/>
                  </a:lnTo>
                  <a:lnTo>
                    <a:pt x="20209" y="25891"/>
                  </a:lnTo>
                  <a:lnTo>
                    <a:pt x="21660" y="24213"/>
                  </a:lnTo>
                  <a:lnTo>
                    <a:pt x="22627" y="22388"/>
                  </a:lnTo>
                  <a:lnTo>
                    <a:pt x="22566" y="21172"/>
                  </a:lnTo>
                  <a:lnTo>
                    <a:pt x="21820" y="20361"/>
                  </a:lnTo>
                  <a:lnTo>
                    <a:pt x="20618" y="19821"/>
                  </a:lnTo>
                  <a:lnTo>
                    <a:pt x="20521" y="18050"/>
                  </a:lnTo>
                  <a:lnTo>
                    <a:pt x="22345" y="10226"/>
                  </a:lnTo>
                  <a:lnTo>
                    <a:pt x="21673" y="8830"/>
                  </a:lnTo>
                  <a:lnTo>
                    <a:pt x="20518" y="7900"/>
                  </a:lnTo>
                  <a:lnTo>
                    <a:pt x="19236" y="4985"/>
                  </a:lnTo>
                  <a:lnTo>
                    <a:pt x="18895" y="3220"/>
                  </a:lnTo>
                  <a:lnTo>
                    <a:pt x="19372" y="2043"/>
                  </a:lnTo>
                  <a:lnTo>
                    <a:pt x="20397" y="1259"/>
                  </a:lnTo>
                  <a:lnTo>
                    <a:pt x="21784" y="736"/>
                  </a:lnTo>
                  <a:lnTo>
                    <a:pt x="22005" y="387"/>
                  </a:lnTo>
                  <a:lnTo>
                    <a:pt x="21446" y="155"/>
                  </a:lnTo>
                  <a:lnTo>
                    <a:pt x="20367" y="0"/>
                  </a:lnTo>
                  <a:lnTo>
                    <a:pt x="8737" y="9895"/>
                  </a:lnTo>
                  <a:lnTo>
                    <a:pt x="3417" y="22335"/>
                  </a:lnTo>
                  <a:lnTo>
                    <a:pt x="0" y="53317"/>
                  </a:lnTo>
                  <a:lnTo>
                    <a:pt x="2986" y="81544"/>
                  </a:lnTo>
                  <a:lnTo>
                    <a:pt x="125" y="107503"/>
                  </a:lnTo>
                  <a:lnTo>
                    <a:pt x="1328" y="126649"/>
                  </a:lnTo>
                  <a:lnTo>
                    <a:pt x="2946" y="138666"/>
                  </a:lnTo>
                  <a:lnTo>
                    <a:pt x="1302" y="154071"/>
                  </a:lnTo>
                  <a:lnTo>
                    <a:pt x="4471" y="183526"/>
                  </a:lnTo>
                  <a:lnTo>
                    <a:pt x="5202" y="213616"/>
                  </a:lnTo>
                  <a:lnTo>
                    <a:pt x="5420" y="242286"/>
                  </a:lnTo>
                  <a:lnTo>
                    <a:pt x="5484" y="273124"/>
                  </a:lnTo>
                  <a:lnTo>
                    <a:pt x="7384" y="298959"/>
                  </a:lnTo>
                  <a:lnTo>
                    <a:pt x="11977" y="330703"/>
                  </a:lnTo>
                  <a:lnTo>
                    <a:pt x="16770" y="358456"/>
                  </a:lnTo>
                  <a:lnTo>
                    <a:pt x="23595" y="389813"/>
                  </a:lnTo>
                  <a:lnTo>
                    <a:pt x="20712" y="402823"/>
                  </a:lnTo>
                  <a:lnTo>
                    <a:pt x="24434" y="421978"/>
                  </a:lnTo>
                  <a:lnTo>
                    <a:pt x="24504" y="420677"/>
                  </a:lnTo>
                  <a:lnTo>
                    <a:pt x="24536" y="421510"/>
                  </a:lnTo>
                  <a:lnTo>
                    <a:pt x="24550" y="422821"/>
                  </a:lnTo>
                  <a:lnTo>
                    <a:pt x="24561" y="41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937">
              <a:extLst>
                <a:ext uri="{FF2B5EF4-FFF2-40B4-BE49-F238E27FC236}">
                  <a16:creationId xmlns:a16="http://schemas.microsoft.com/office/drawing/2014/main" id="{6429F12C-3338-AE5C-8685-50E3DEF56D4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607088" y="2101850"/>
              <a:ext cx="520658" cy="1459612"/>
            </a:xfrm>
            <a:custGeom>
              <a:avLst/>
              <a:gdLst/>
              <a:ahLst/>
              <a:cxnLst/>
              <a:rect l="0" t="0" r="0" b="0"/>
              <a:pathLst>
                <a:path w="520658" h="1459612">
                  <a:moveTo>
                    <a:pt x="514312" y="1447800"/>
                  </a:moveTo>
                  <a:lnTo>
                    <a:pt x="514312" y="1447800"/>
                  </a:lnTo>
                  <a:lnTo>
                    <a:pt x="520400" y="1447800"/>
                  </a:lnTo>
                  <a:lnTo>
                    <a:pt x="520657" y="1453888"/>
                  </a:lnTo>
                  <a:lnTo>
                    <a:pt x="517290" y="1454072"/>
                  </a:lnTo>
                  <a:lnTo>
                    <a:pt x="516296" y="1454804"/>
                  </a:lnTo>
                  <a:lnTo>
                    <a:pt x="515194" y="1457498"/>
                  </a:lnTo>
                  <a:lnTo>
                    <a:pt x="514194" y="1458499"/>
                  </a:lnTo>
                  <a:lnTo>
                    <a:pt x="511202" y="1459611"/>
                  </a:lnTo>
                  <a:lnTo>
                    <a:pt x="509417" y="1459202"/>
                  </a:lnTo>
                  <a:lnTo>
                    <a:pt x="501481" y="1455357"/>
                  </a:lnTo>
                  <a:lnTo>
                    <a:pt x="499409" y="1454955"/>
                  </a:lnTo>
                  <a:lnTo>
                    <a:pt x="486377" y="1447647"/>
                  </a:lnTo>
                  <a:lnTo>
                    <a:pt x="460906" y="1419445"/>
                  </a:lnTo>
                  <a:lnTo>
                    <a:pt x="434878" y="1387829"/>
                  </a:lnTo>
                  <a:lnTo>
                    <a:pt x="419986" y="1368883"/>
                  </a:lnTo>
                  <a:lnTo>
                    <a:pt x="397310" y="1337637"/>
                  </a:lnTo>
                  <a:lnTo>
                    <a:pt x="375961" y="1311008"/>
                  </a:lnTo>
                  <a:lnTo>
                    <a:pt x="352212" y="1285905"/>
                  </a:lnTo>
                  <a:lnTo>
                    <a:pt x="321368" y="1254882"/>
                  </a:lnTo>
                  <a:lnTo>
                    <a:pt x="298646" y="1227113"/>
                  </a:lnTo>
                  <a:lnTo>
                    <a:pt x="272912" y="1200225"/>
                  </a:lnTo>
                  <a:lnTo>
                    <a:pt x="249994" y="1173785"/>
                  </a:lnTo>
                  <a:lnTo>
                    <a:pt x="223570" y="1146018"/>
                  </a:lnTo>
                  <a:lnTo>
                    <a:pt x="205548" y="1118196"/>
                  </a:lnTo>
                  <a:lnTo>
                    <a:pt x="184034" y="1092318"/>
                  </a:lnTo>
                  <a:lnTo>
                    <a:pt x="165464" y="1064942"/>
                  </a:lnTo>
                  <a:lnTo>
                    <a:pt x="148208" y="1035937"/>
                  </a:lnTo>
                  <a:lnTo>
                    <a:pt x="130506" y="1005461"/>
                  </a:lnTo>
                  <a:lnTo>
                    <a:pt x="111121" y="976446"/>
                  </a:lnTo>
                  <a:lnTo>
                    <a:pt x="100631" y="952069"/>
                  </a:lnTo>
                  <a:lnTo>
                    <a:pt x="88586" y="926972"/>
                  </a:lnTo>
                  <a:lnTo>
                    <a:pt x="76080" y="901662"/>
                  </a:lnTo>
                  <a:lnTo>
                    <a:pt x="65319" y="876289"/>
                  </a:lnTo>
                  <a:lnTo>
                    <a:pt x="55781" y="850897"/>
                  </a:lnTo>
                  <a:lnTo>
                    <a:pt x="45899" y="825499"/>
                  </a:lnTo>
                  <a:lnTo>
                    <a:pt x="38503" y="798219"/>
                  </a:lnTo>
                  <a:lnTo>
                    <a:pt x="31843" y="769674"/>
                  </a:lnTo>
                  <a:lnTo>
                    <a:pt x="25401" y="743342"/>
                  </a:lnTo>
                  <a:lnTo>
                    <a:pt x="19024" y="717666"/>
                  </a:lnTo>
                  <a:lnTo>
                    <a:pt x="14546" y="692184"/>
                  </a:lnTo>
                  <a:lnTo>
                    <a:pt x="11339" y="666760"/>
                  </a:lnTo>
                  <a:lnTo>
                    <a:pt x="7802" y="639472"/>
                  </a:lnTo>
                  <a:lnTo>
                    <a:pt x="4871" y="610925"/>
                  </a:lnTo>
                  <a:lnTo>
                    <a:pt x="1416" y="584593"/>
                  </a:lnTo>
                  <a:lnTo>
                    <a:pt x="393" y="558916"/>
                  </a:lnTo>
                  <a:lnTo>
                    <a:pt x="89" y="533435"/>
                  </a:lnTo>
                  <a:lnTo>
                    <a:pt x="0" y="508010"/>
                  </a:lnTo>
                  <a:lnTo>
                    <a:pt x="1855" y="482603"/>
                  </a:lnTo>
                  <a:lnTo>
                    <a:pt x="4992" y="457201"/>
                  </a:lnTo>
                  <a:lnTo>
                    <a:pt x="6050" y="426704"/>
                  </a:lnTo>
                  <a:lnTo>
                    <a:pt x="11330" y="395228"/>
                  </a:lnTo>
                  <a:lnTo>
                    <a:pt x="17128" y="370243"/>
                  </a:lnTo>
                  <a:lnTo>
                    <a:pt x="23314" y="345670"/>
                  </a:lnTo>
                  <a:lnTo>
                    <a:pt x="31726" y="318047"/>
                  </a:lnTo>
                  <a:lnTo>
                    <a:pt x="38065" y="294849"/>
                  </a:lnTo>
                  <a:lnTo>
                    <a:pt x="44414" y="269396"/>
                  </a:lnTo>
                  <a:lnTo>
                    <a:pt x="50631" y="239669"/>
                  </a:lnTo>
                  <a:lnTo>
                    <a:pt x="59490" y="209335"/>
                  </a:lnTo>
                  <a:lnTo>
                    <a:pt x="69846" y="177772"/>
                  </a:lnTo>
                  <a:lnTo>
                    <a:pt x="74766" y="165793"/>
                  </a:lnTo>
                  <a:lnTo>
                    <a:pt x="90098" y="138816"/>
                  </a:lnTo>
                  <a:lnTo>
                    <a:pt x="105038" y="109688"/>
                  </a:lnTo>
                  <a:lnTo>
                    <a:pt x="107765" y="96000"/>
                  </a:lnTo>
                  <a:lnTo>
                    <a:pt x="109225" y="93634"/>
                  </a:lnTo>
                  <a:lnTo>
                    <a:pt x="118668" y="83748"/>
                  </a:lnTo>
                  <a:lnTo>
                    <a:pt x="124190" y="73890"/>
                  </a:lnTo>
                  <a:lnTo>
                    <a:pt x="125730" y="68588"/>
                  </a:lnTo>
                  <a:lnTo>
                    <a:pt x="126846" y="66892"/>
                  </a:lnTo>
                  <a:lnTo>
                    <a:pt x="128297" y="65761"/>
                  </a:lnTo>
                  <a:lnTo>
                    <a:pt x="129968" y="65008"/>
                  </a:lnTo>
                  <a:lnTo>
                    <a:pt x="144805" y="53647"/>
                  </a:lnTo>
                  <a:lnTo>
                    <a:pt x="147324" y="52698"/>
                  </a:lnTo>
                  <a:lnTo>
                    <a:pt x="149003" y="51359"/>
                  </a:lnTo>
                  <a:lnTo>
                    <a:pt x="153483" y="45400"/>
                  </a:lnTo>
                  <a:lnTo>
                    <a:pt x="175934" y="27796"/>
                  </a:lnTo>
                  <a:lnTo>
                    <a:pt x="180007" y="26465"/>
                  </a:lnTo>
                  <a:lnTo>
                    <a:pt x="181376" y="25404"/>
                  </a:lnTo>
                  <a:lnTo>
                    <a:pt x="187124" y="16655"/>
                  </a:lnTo>
                  <a:lnTo>
                    <a:pt x="187530" y="15337"/>
                  </a:lnTo>
                  <a:lnTo>
                    <a:pt x="187096" y="14458"/>
                  </a:lnTo>
                  <a:lnTo>
                    <a:pt x="186102" y="13872"/>
                  </a:lnTo>
                  <a:lnTo>
                    <a:pt x="186144" y="13481"/>
                  </a:lnTo>
                  <a:lnTo>
                    <a:pt x="188073" y="13047"/>
                  </a:lnTo>
                  <a:lnTo>
                    <a:pt x="188163" y="12932"/>
                  </a:lnTo>
                  <a:lnTo>
                    <a:pt x="166453" y="12701"/>
                  </a:lnTo>
                  <a:lnTo>
                    <a:pt x="138344" y="18167"/>
                  </a:lnTo>
                  <a:lnTo>
                    <a:pt x="106915" y="24440"/>
                  </a:lnTo>
                  <a:lnTo>
                    <a:pt x="75192" y="34154"/>
                  </a:lnTo>
                  <a:lnTo>
                    <a:pt x="65073" y="38026"/>
                  </a:lnTo>
                  <a:lnTo>
                    <a:pt x="57143" y="44424"/>
                  </a:lnTo>
                  <a:lnTo>
                    <a:pt x="60492" y="41072"/>
                  </a:lnTo>
                  <a:lnTo>
                    <a:pt x="91417" y="27443"/>
                  </a:lnTo>
                  <a:lnTo>
                    <a:pt x="120948" y="16924"/>
                  </a:lnTo>
                  <a:lnTo>
                    <a:pt x="141008" y="12123"/>
                  </a:lnTo>
                  <a:lnTo>
                    <a:pt x="158560" y="2813"/>
                  </a:lnTo>
                  <a:lnTo>
                    <a:pt x="171411" y="0"/>
                  </a:lnTo>
                  <a:lnTo>
                    <a:pt x="170707" y="10139"/>
                  </a:lnTo>
                  <a:lnTo>
                    <a:pt x="166386" y="31375"/>
                  </a:lnTo>
                  <a:lnTo>
                    <a:pt x="165454" y="57039"/>
                  </a:lnTo>
                  <a:lnTo>
                    <a:pt x="167060" y="78754"/>
                  </a:lnTo>
                  <a:lnTo>
                    <a:pt x="175203" y="108286"/>
                  </a:lnTo>
                  <a:lnTo>
                    <a:pt x="179137" y="129653"/>
                  </a:lnTo>
                  <a:lnTo>
                    <a:pt x="182638" y="138605"/>
                  </a:lnTo>
                  <a:lnTo>
                    <a:pt x="184760" y="162352"/>
                  </a:lnTo>
                  <a:lnTo>
                    <a:pt x="184112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49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Hypothesis Test Using </a:t>
            </a:r>
            <a:r>
              <a:rPr lang="en-US" i="1" dirty="0"/>
              <a:t>P</a:t>
            </a:r>
            <a:r>
              <a:rPr lang="en-US" dirty="0"/>
              <a:t>-Values</a:t>
            </a:r>
          </a:p>
        </p:txBody>
      </p:sp>
      <p:grpSp>
        <p:nvGrpSpPr>
          <p:cNvPr id="192" name="SMARTInkShape-Group783">
            <a:extLst>
              <a:ext uri="{FF2B5EF4-FFF2-40B4-BE49-F238E27FC236}">
                <a16:creationId xmlns:a16="http://schemas.microsoft.com/office/drawing/2014/main" id="{1AEDC4FD-D0A2-01C6-E420-D768F23D3117}"/>
              </a:ext>
            </a:extLst>
          </p:cNvPr>
          <p:cNvGrpSpPr/>
          <p:nvPr/>
        </p:nvGrpSpPr>
        <p:grpSpPr>
          <a:xfrm>
            <a:off x="1099139" y="1604452"/>
            <a:ext cx="932862" cy="451438"/>
            <a:chOff x="1099139" y="1604452"/>
            <a:chExt cx="932862" cy="451438"/>
          </a:xfrm>
        </p:grpSpPr>
        <p:sp>
          <p:nvSpPr>
            <p:cNvPr id="183" name="SMARTInkShape-4117">
              <a:extLst>
                <a:ext uri="{FF2B5EF4-FFF2-40B4-BE49-F238E27FC236}">
                  <a16:creationId xmlns:a16="http://schemas.microsoft.com/office/drawing/2014/main" id="{B96D619E-F412-4C7D-A157-E1A3C0480A3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05510" y="1638300"/>
              <a:ext cx="37491" cy="234951"/>
            </a:xfrm>
            <a:custGeom>
              <a:avLst/>
              <a:gdLst/>
              <a:ahLst/>
              <a:cxnLst/>
              <a:rect l="0" t="0" r="0" b="0"/>
              <a:pathLst>
                <a:path w="37491" h="234951">
                  <a:moveTo>
                    <a:pt x="37490" y="0"/>
                  </a:moveTo>
                  <a:lnTo>
                    <a:pt x="37490" y="0"/>
                  </a:lnTo>
                  <a:lnTo>
                    <a:pt x="36785" y="22782"/>
                  </a:lnTo>
                  <a:lnTo>
                    <a:pt x="31023" y="53114"/>
                  </a:lnTo>
                  <a:lnTo>
                    <a:pt x="25750" y="82855"/>
                  </a:lnTo>
                  <a:lnTo>
                    <a:pt x="18009" y="114340"/>
                  </a:lnTo>
                  <a:lnTo>
                    <a:pt x="8505" y="141691"/>
                  </a:lnTo>
                  <a:lnTo>
                    <a:pt x="5277" y="172905"/>
                  </a:lnTo>
                  <a:lnTo>
                    <a:pt x="0" y="198908"/>
                  </a:lnTo>
                  <a:lnTo>
                    <a:pt x="276" y="210944"/>
                  </a:lnTo>
                  <a:lnTo>
                    <a:pt x="5167" y="226234"/>
                  </a:lnTo>
                  <a:lnTo>
                    <a:pt x="574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118">
              <a:extLst>
                <a:ext uri="{FF2B5EF4-FFF2-40B4-BE49-F238E27FC236}">
                  <a16:creationId xmlns:a16="http://schemas.microsoft.com/office/drawing/2014/main" id="{3292F1C4-661D-1657-33D4-912EA733DD9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9139" y="1604452"/>
              <a:ext cx="135161" cy="243399"/>
            </a:xfrm>
            <a:custGeom>
              <a:avLst/>
              <a:gdLst/>
              <a:ahLst/>
              <a:cxnLst/>
              <a:rect l="0" t="0" r="0" b="0"/>
              <a:pathLst>
                <a:path w="135161" h="243399">
                  <a:moveTo>
                    <a:pt x="43861" y="97348"/>
                  </a:moveTo>
                  <a:lnTo>
                    <a:pt x="43861" y="97348"/>
                  </a:lnTo>
                  <a:lnTo>
                    <a:pt x="43861" y="66451"/>
                  </a:lnTo>
                  <a:lnTo>
                    <a:pt x="48931" y="46873"/>
                  </a:lnTo>
                  <a:lnTo>
                    <a:pt x="55398" y="36610"/>
                  </a:lnTo>
                  <a:lnTo>
                    <a:pt x="73633" y="17622"/>
                  </a:lnTo>
                  <a:lnTo>
                    <a:pt x="103236" y="9"/>
                  </a:lnTo>
                  <a:lnTo>
                    <a:pt x="108139" y="0"/>
                  </a:lnTo>
                  <a:lnTo>
                    <a:pt x="117349" y="3752"/>
                  </a:lnTo>
                  <a:lnTo>
                    <a:pt x="124265" y="10124"/>
                  </a:lnTo>
                  <a:lnTo>
                    <a:pt x="129691" y="19071"/>
                  </a:lnTo>
                  <a:lnTo>
                    <a:pt x="134454" y="32454"/>
                  </a:lnTo>
                  <a:lnTo>
                    <a:pt x="135160" y="44047"/>
                  </a:lnTo>
                  <a:lnTo>
                    <a:pt x="129709" y="62270"/>
                  </a:lnTo>
                  <a:lnTo>
                    <a:pt x="119157" y="81781"/>
                  </a:lnTo>
                  <a:lnTo>
                    <a:pt x="92700" y="111678"/>
                  </a:lnTo>
                  <a:lnTo>
                    <a:pt x="61415" y="136358"/>
                  </a:lnTo>
                  <a:lnTo>
                    <a:pt x="30964" y="156734"/>
                  </a:lnTo>
                  <a:lnTo>
                    <a:pt x="0" y="179418"/>
                  </a:lnTo>
                  <a:lnTo>
                    <a:pt x="1555" y="179684"/>
                  </a:lnTo>
                  <a:lnTo>
                    <a:pt x="6008" y="180509"/>
                  </a:lnTo>
                  <a:lnTo>
                    <a:pt x="26114" y="188668"/>
                  </a:lnTo>
                  <a:lnTo>
                    <a:pt x="56733" y="203369"/>
                  </a:lnTo>
                  <a:lnTo>
                    <a:pt x="84963" y="222535"/>
                  </a:lnTo>
                  <a:lnTo>
                    <a:pt x="120061" y="243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119">
              <a:extLst>
                <a:ext uri="{FF2B5EF4-FFF2-40B4-BE49-F238E27FC236}">
                  <a16:creationId xmlns:a16="http://schemas.microsoft.com/office/drawing/2014/main" id="{E9005B65-F75D-692E-9A16-D00598F2BE0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95400" y="1726063"/>
              <a:ext cx="132504" cy="140838"/>
            </a:xfrm>
            <a:custGeom>
              <a:avLst/>
              <a:gdLst/>
              <a:ahLst/>
              <a:cxnLst/>
              <a:rect l="0" t="0" r="0" b="0"/>
              <a:pathLst>
                <a:path w="132504" h="140838">
                  <a:moveTo>
                    <a:pt x="0" y="64637"/>
                  </a:moveTo>
                  <a:lnTo>
                    <a:pt x="0" y="64637"/>
                  </a:lnTo>
                  <a:lnTo>
                    <a:pt x="27146" y="64637"/>
                  </a:lnTo>
                  <a:lnTo>
                    <a:pt x="51145" y="62756"/>
                  </a:lnTo>
                  <a:lnTo>
                    <a:pt x="78231" y="58170"/>
                  </a:lnTo>
                  <a:lnTo>
                    <a:pt x="108218" y="49526"/>
                  </a:lnTo>
                  <a:lnTo>
                    <a:pt x="123708" y="40012"/>
                  </a:lnTo>
                  <a:lnTo>
                    <a:pt x="129065" y="34172"/>
                  </a:lnTo>
                  <a:lnTo>
                    <a:pt x="131445" y="28519"/>
                  </a:lnTo>
                  <a:lnTo>
                    <a:pt x="132503" y="21303"/>
                  </a:lnTo>
                  <a:lnTo>
                    <a:pt x="131092" y="15274"/>
                  </a:lnTo>
                  <a:lnTo>
                    <a:pt x="129728" y="12678"/>
                  </a:lnTo>
                  <a:lnTo>
                    <a:pt x="117696" y="2283"/>
                  </a:lnTo>
                  <a:lnTo>
                    <a:pt x="104755" y="0"/>
                  </a:lnTo>
                  <a:lnTo>
                    <a:pt x="76823" y="912"/>
                  </a:lnTo>
                  <a:lnTo>
                    <a:pt x="53964" y="7812"/>
                  </a:lnTo>
                  <a:lnTo>
                    <a:pt x="43269" y="14922"/>
                  </a:lnTo>
                  <a:lnTo>
                    <a:pt x="19470" y="40216"/>
                  </a:lnTo>
                  <a:lnTo>
                    <a:pt x="10551" y="57872"/>
                  </a:lnTo>
                  <a:lnTo>
                    <a:pt x="6903" y="77866"/>
                  </a:lnTo>
                  <a:lnTo>
                    <a:pt x="8477" y="82981"/>
                  </a:lnTo>
                  <a:lnTo>
                    <a:pt x="23000" y="108259"/>
                  </a:lnTo>
                  <a:lnTo>
                    <a:pt x="46251" y="128733"/>
                  </a:lnTo>
                  <a:lnTo>
                    <a:pt x="77008" y="138346"/>
                  </a:lnTo>
                  <a:lnTo>
                    <a:pt x="103641" y="140345"/>
                  </a:lnTo>
                  <a:lnTo>
                    <a:pt x="127000" y="140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120">
              <a:extLst>
                <a:ext uri="{FF2B5EF4-FFF2-40B4-BE49-F238E27FC236}">
                  <a16:creationId xmlns:a16="http://schemas.microsoft.com/office/drawing/2014/main" id="{6DA338B4-3B74-C96E-5D90-A1D39EA2593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480549" y="1784382"/>
              <a:ext cx="81552" cy="271508"/>
            </a:xfrm>
            <a:custGeom>
              <a:avLst/>
              <a:gdLst/>
              <a:ahLst/>
              <a:cxnLst/>
              <a:rect l="0" t="0" r="0" b="0"/>
              <a:pathLst>
                <a:path w="81552" h="271508">
                  <a:moveTo>
                    <a:pt x="49801" y="19018"/>
                  </a:moveTo>
                  <a:lnTo>
                    <a:pt x="49801" y="19018"/>
                  </a:lnTo>
                  <a:lnTo>
                    <a:pt x="59927" y="8187"/>
                  </a:lnTo>
                  <a:lnTo>
                    <a:pt x="62492" y="0"/>
                  </a:lnTo>
                  <a:lnTo>
                    <a:pt x="62501" y="30773"/>
                  </a:lnTo>
                  <a:lnTo>
                    <a:pt x="60620" y="52045"/>
                  </a:lnTo>
                  <a:lnTo>
                    <a:pt x="56740" y="80439"/>
                  </a:lnTo>
                  <a:lnTo>
                    <a:pt x="56326" y="111065"/>
                  </a:lnTo>
                  <a:lnTo>
                    <a:pt x="56229" y="134717"/>
                  </a:lnTo>
                  <a:lnTo>
                    <a:pt x="56174" y="161719"/>
                  </a:lnTo>
                  <a:lnTo>
                    <a:pt x="56158" y="189868"/>
                  </a:lnTo>
                  <a:lnTo>
                    <a:pt x="51788" y="219434"/>
                  </a:lnTo>
                  <a:lnTo>
                    <a:pt x="46692" y="246224"/>
                  </a:lnTo>
                  <a:lnTo>
                    <a:pt x="38268" y="267919"/>
                  </a:lnTo>
                  <a:lnTo>
                    <a:pt x="37174" y="269619"/>
                  </a:lnTo>
                  <a:lnTo>
                    <a:pt x="35738" y="270752"/>
                  </a:lnTo>
                  <a:lnTo>
                    <a:pt x="34076" y="271507"/>
                  </a:lnTo>
                  <a:lnTo>
                    <a:pt x="31556" y="269894"/>
                  </a:lnTo>
                  <a:lnTo>
                    <a:pt x="16737" y="253112"/>
                  </a:lnTo>
                  <a:lnTo>
                    <a:pt x="9822" y="239133"/>
                  </a:lnTo>
                  <a:lnTo>
                    <a:pt x="2373" y="208448"/>
                  </a:lnTo>
                  <a:lnTo>
                    <a:pt x="0" y="193522"/>
                  </a:lnTo>
                  <a:lnTo>
                    <a:pt x="2668" y="170049"/>
                  </a:lnTo>
                  <a:lnTo>
                    <a:pt x="7921" y="158345"/>
                  </a:lnTo>
                  <a:lnTo>
                    <a:pt x="20694" y="145907"/>
                  </a:lnTo>
                  <a:lnTo>
                    <a:pt x="51357" y="122490"/>
                  </a:lnTo>
                  <a:lnTo>
                    <a:pt x="81551" y="107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121">
              <a:extLst>
                <a:ext uri="{FF2B5EF4-FFF2-40B4-BE49-F238E27FC236}">
                  <a16:creationId xmlns:a16="http://schemas.microsoft.com/office/drawing/2014/main" id="{0CDC25D0-645B-C71C-F6A2-6427651ED59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505833" y="1676400"/>
              <a:ext cx="11818" cy="50801"/>
            </a:xfrm>
            <a:custGeom>
              <a:avLst/>
              <a:gdLst/>
              <a:ahLst/>
              <a:cxnLst/>
              <a:rect l="0" t="0" r="0" b="0"/>
              <a:pathLst>
                <a:path w="11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27656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122">
              <a:extLst>
                <a:ext uri="{FF2B5EF4-FFF2-40B4-BE49-F238E27FC236}">
                  <a16:creationId xmlns:a16="http://schemas.microsoft.com/office/drawing/2014/main" id="{E5518A54-4C39-6925-B9B0-AE8EEB427E1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606550" y="1708796"/>
              <a:ext cx="99907" cy="162087"/>
            </a:xfrm>
            <a:custGeom>
              <a:avLst/>
              <a:gdLst/>
              <a:ahLst/>
              <a:cxnLst/>
              <a:rect l="0" t="0" r="0" b="0"/>
              <a:pathLst>
                <a:path w="99907" h="162087">
                  <a:moveTo>
                    <a:pt x="0" y="24754"/>
                  </a:moveTo>
                  <a:lnTo>
                    <a:pt x="0" y="24754"/>
                  </a:lnTo>
                  <a:lnTo>
                    <a:pt x="3371" y="34867"/>
                  </a:lnTo>
                  <a:lnTo>
                    <a:pt x="8789" y="41713"/>
                  </a:lnTo>
                  <a:lnTo>
                    <a:pt x="23765" y="51858"/>
                  </a:lnTo>
                  <a:lnTo>
                    <a:pt x="42868" y="55127"/>
                  </a:lnTo>
                  <a:lnTo>
                    <a:pt x="52684" y="54011"/>
                  </a:lnTo>
                  <a:lnTo>
                    <a:pt x="71476" y="47545"/>
                  </a:lnTo>
                  <a:lnTo>
                    <a:pt x="81391" y="39822"/>
                  </a:lnTo>
                  <a:lnTo>
                    <a:pt x="97789" y="21669"/>
                  </a:lnTo>
                  <a:lnTo>
                    <a:pt x="99906" y="16798"/>
                  </a:lnTo>
                  <a:lnTo>
                    <a:pt x="99059" y="13805"/>
                  </a:lnTo>
                  <a:lnTo>
                    <a:pt x="94356" y="6718"/>
                  </a:lnTo>
                  <a:lnTo>
                    <a:pt x="87562" y="2627"/>
                  </a:lnTo>
                  <a:lnTo>
                    <a:pt x="71702" y="0"/>
                  </a:lnTo>
                  <a:lnTo>
                    <a:pt x="63383" y="3404"/>
                  </a:lnTo>
                  <a:lnTo>
                    <a:pt x="38090" y="21965"/>
                  </a:lnTo>
                  <a:lnTo>
                    <a:pt x="25397" y="42272"/>
                  </a:lnTo>
                  <a:lnTo>
                    <a:pt x="15208" y="67255"/>
                  </a:lnTo>
                  <a:lnTo>
                    <a:pt x="13901" y="97851"/>
                  </a:lnTo>
                  <a:lnTo>
                    <a:pt x="19705" y="125741"/>
                  </a:lnTo>
                  <a:lnTo>
                    <a:pt x="25594" y="141459"/>
                  </a:lnTo>
                  <a:lnTo>
                    <a:pt x="37276" y="156462"/>
                  </a:lnTo>
                  <a:lnTo>
                    <a:pt x="45025" y="160902"/>
                  </a:lnTo>
                  <a:lnTo>
                    <a:pt x="49066" y="162086"/>
                  </a:lnTo>
                  <a:lnTo>
                    <a:pt x="82550" y="151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123">
              <a:extLst>
                <a:ext uri="{FF2B5EF4-FFF2-40B4-BE49-F238E27FC236}">
                  <a16:creationId xmlns:a16="http://schemas.microsoft.com/office/drawing/2014/main" id="{1B8B6EF9-9E4D-8686-BF50-BBCBE1A81D5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34055" y="1741383"/>
              <a:ext cx="120146" cy="105729"/>
            </a:xfrm>
            <a:custGeom>
              <a:avLst/>
              <a:gdLst/>
              <a:ahLst/>
              <a:cxnLst/>
              <a:rect l="0" t="0" r="0" b="0"/>
              <a:pathLst>
                <a:path w="120146" h="105729">
                  <a:moveTo>
                    <a:pt x="56645" y="23917"/>
                  </a:moveTo>
                  <a:lnTo>
                    <a:pt x="56645" y="23917"/>
                  </a:lnTo>
                  <a:lnTo>
                    <a:pt x="60016" y="23917"/>
                  </a:lnTo>
                  <a:lnTo>
                    <a:pt x="63552" y="22036"/>
                  </a:lnTo>
                  <a:lnTo>
                    <a:pt x="67476" y="18142"/>
                  </a:lnTo>
                  <a:lnTo>
                    <a:pt x="72946" y="8722"/>
                  </a:lnTo>
                  <a:lnTo>
                    <a:pt x="74473" y="3523"/>
                  </a:lnTo>
                  <a:lnTo>
                    <a:pt x="74175" y="1854"/>
                  </a:lnTo>
                  <a:lnTo>
                    <a:pt x="73270" y="742"/>
                  </a:lnTo>
                  <a:lnTo>
                    <a:pt x="71962" y="0"/>
                  </a:lnTo>
                  <a:lnTo>
                    <a:pt x="60008" y="2327"/>
                  </a:lnTo>
                  <a:lnTo>
                    <a:pt x="35878" y="13322"/>
                  </a:lnTo>
                  <a:lnTo>
                    <a:pt x="24837" y="21325"/>
                  </a:lnTo>
                  <a:lnTo>
                    <a:pt x="11394" y="37730"/>
                  </a:lnTo>
                  <a:lnTo>
                    <a:pt x="2055" y="58474"/>
                  </a:lnTo>
                  <a:lnTo>
                    <a:pt x="0" y="73155"/>
                  </a:lnTo>
                  <a:lnTo>
                    <a:pt x="3483" y="81313"/>
                  </a:lnTo>
                  <a:lnTo>
                    <a:pt x="17216" y="98049"/>
                  </a:lnTo>
                  <a:lnTo>
                    <a:pt x="27127" y="102726"/>
                  </a:lnTo>
                  <a:lnTo>
                    <a:pt x="54107" y="105728"/>
                  </a:lnTo>
                  <a:lnTo>
                    <a:pt x="74943" y="102877"/>
                  </a:lnTo>
                  <a:lnTo>
                    <a:pt x="103899" y="91934"/>
                  </a:lnTo>
                  <a:lnTo>
                    <a:pt x="120145" y="87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124">
              <a:extLst>
                <a:ext uri="{FF2B5EF4-FFF2-40B4-BE49-F238E27FC236}">
                  <a16:creationId xmlns:a16="http://schemas.microsoft.com/office/drawing/2014/main" id="{B02F07A7-027C-CA53-94B9-FCAA87253C2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886244" y="1607433"/>
              <a:ext cx="120357" cy="268819"/>
            </a:xfrm>
            <a:custGeom>
              <a:avLst/>
              <a:gdLst/>
              <a:ahLst/>
              <a:cxnLst/>
              <a:rect l="0" t="0" r="0" b="0"/>
              <a:pathLst>
                <a:path w="120357" h="268819">
                  <a:moveTo>
                    <a:pt x="44156" y="5467"/>
                  </a:moveTo>
                  <a:lnTo>
                    <a:pt x="44156" y="5467"/>
                  </a:lnTo>
                  <a:lnTo>
                    <a:pt x="49623" y="0"/>
                  </a:lnTo>
                  <a:lnTo>
                    <a:pt x="50244" y="9491"/>
                  </a:lnTo>
                  <a:lnTo>
                    <a:pt x="45385" y="36026"/>
                  </a:lnTo>
                  <a:lnTo>
                    <a:pt x="37630" y="64263"/>
                  </a:lnTo>
                  <a:lnTo>
                    <a:pt x="29305" y="93438"/>
                  </a:lnTo>
                  <a:lnTo>
                    <a:pt x="20866" y="123947"/>
                  </a:lnTo>
                  <a:lnTo>
                    <a:pt x="12404" y="151088"/>
                  </a:lnTo>
                  <a:lnTo>
                    <a:pt x="7310" y="176832"/>
                  </a:lnTo>
                  <a:lnTo>
                    <a:pt x="1195" y="206774"/>
                  </a:lnTo>
                  <a:lnTo>
                    <a:pt x="0" y="235339"/>
                  </a:lnTo>
                  <a:lnTo>
                    <a:pt x="3600" y="248979"/>
                  </a:lnTo>
                  <a:lnTo>
                    <a:pt x="9198" y="258333"/>
                  </a:lnTo>
                  <a:lnTo>
                    <a:pt x="14037" y="262491"/>
                  </a:lnTo>
                  <a:lnTo>
                    <a:pt x="27471" y="268203"/>
                  </a:lnTo>
                  <a:lnTo>
                    <a:pt x="31621" y="268818"/>
                  </a:lnTo>
                  <a:lnTo>
                    <a:pt x="59582" y="264762"/>
                  </a:lnTo>
                  <a:lnTo>
                    <a:pt x="90686" y="253954"/>
                  </a:lnTo>
                  <a:lnTo>
                    <a:pt x="120356" y="2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125">
              <a:extLst>
                <a:ext uri="{FF2B5EF4-FFF2-40B4-BE49-F238E27FC236}">
                  <a16:creationId xmlns:a16="http://schemas.microsoft.com/office/drawing/2014/main" id="{1B38461C-79D8-D89C-D3BE-A12C024B8DA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847850" y="17208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8100"/>
                  </a:lnTo>
                  <a:lnTo>
                    <a:pt x="33918" y="27961"/>
                  </a:lnTo>
                  <a:lnTo>
                    <a:pt x="57643" y="20423"/>
                  </a:lnTo>
                  <a:lnTo>
                    <a:pt x="84651" y="14251"/>
                  </a:lnTo>
                  <a:lnTo>
                    <a:pt x="111000" y="9156"/>
                  </a:lnTo>
                  <a:lnTo>
                    <a:pt x="140290" y="302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784">
            <a:extLst>
              <a:ext uri="{FF2B5EF4-FFF2-40B4-BE49-F238E27FC236}">
                <a16:creationId xmlns:a16="http://schemas.microsoft.com/office/drawing/2014/main" id="{C0F8EC7D-0C83-6CAD-C18E-13DD661F833E}"/>
              </a:ext>
            </a:extLst>
          </p:cNvPr>
          <p:cNvGrpSpPr/>
          <p:nvPr/>
        </p:nvGrpSpPr>
        <p:grpSpPr>
          <a:xfrm>
            <a:off x="2460979" y="1614927"/>
            <a:ext cx="329140" cy="271024"/>
            <a:chOff x="2460979" y="1614927"/>
            <a:chExt cx="329140" cy="271024"/>
          </a:xfrm>
        </p:grpSpPr>
        <p:sp>
          <p:nvSpPr>
            <p:cNvPr id="193" name="SMARTInkShape-4126">
              <a:extLst>
                <a:ext uri="{FF2B5EF4-FFF2-40B4-BE49-F238E27FC236}">
                  <a16:creationId xmlns:a16="http://schemas.microsoft.com/office/drawing/2014/main" id="{DDB85FB0-C60B-B94F-BB8C-B16090650AC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60979" y="1614927"/>
              <a:ext cx="59864" cy="271024"/>
            </a:xfrm>
            <a:custGeom>
              <a:avLst/>
              <a:gdLst/>
              <a:ahLst/>
              <a:cxnLst/>
              <a:rect l="0" t="0" r="0" b="0"/>
              <a:pathLst>
                <a:path w="59864" h="271024">
                  <a:moveTo>
                    <a:pt x="40921" y="17023"/>
                  </a:moveTo>
                  <a:lnTo>
                    <a:pt x="40921" y="17023"/>
                  </a:lnTo>
                  <a:lnTo>
                    <a:pt x="45990" y="11248"/>
                  </a:lnTo>
                  <a:lnTo>
                    <a:pt x="51752" y="2533"/>
                  </a:lnTo>
                  <a:lnTo>
                    <a:pt x="55848" y="0"/>
                  </a:lnTo>
                  <a:lnTo>
                    <a:pt x="57222" y="30"/>
                  </a:lnTo>
                  <a:lnTo>
                    <a:pt x="58139" y="755"/>
                  </a:lnTo>
                  <a:lnTo>
                    <a:pt x="58749" y="1944"/>
                  </a:lnTo>
                  <a:lnTo>
                    <a:pt x="59863" y="31904"/>
                  </a:lnTo>
                  <a:lnTo>
                    <a:pt x="58042" y="52564"/>
                  </a:lnTo>
                  <a:lnTo>
                    <a:pt x="53049" y="82352"/>
                  </a:lnTo>
                  <a:lnTo>
                    <a:pt x="45220" y="106465"/>
                  </a:lnTo>
                  <a:lnTo>
                    <a:pt x="33304" y="136526"/>
                  </a:lnTo>
                  <a:lnTo>
                    <a:pt x="24155" y="167210"/>
                  </a:lnTo>
                  <a:lnTo>
                    <a:pt x="15554" y="196267"/>
                  </a:lnTo>
                  <a:lnTo>
                    <a:pt x="7061" y="225604"/>
                  </a:lnTo>
                  <a:lnTo>
                    <a:pt x="0" y="251076"/>
                  </a:lnTo>
                  <a:lnTo>
                    <a:pt x="2821" y="271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127">
              <a:extLst>
                <a:ext uri="{FF2B5EF4-FFF2-40B4-BE49-F238E27FC236}">
                  <a16:creationId xmlns:a16="http://schemas.microsoft.com/office/drawing/2014/main" id="{61A0AF46-D9D7-19CF-BA3A-AD85FD0296C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22550" y="1640045"/>
              <a:ext cx="22369" cy="239556"/>
            </a:xfrm>
            <a:custGeom>
              <a:avLst/>
              <a:gdLst/>
              <a:ahLst/>
              <a:cxnLst/>
              <a:rect l="0" t="0" r="0" b="0"/>
              <a:pathLst>
                <a:path w="22369" h="239556">
                  <a:moveTo>
                    <a:pt x="0" y="30005"/>
                  </a:moveTo>
                  <a:lnTo>
                    <a:pt x="0" y="30005"/>
                  </a:lnTo>
                  <a:lnTo>
                    <a:pt x="705" y="23524"/>
                  </a:lnTo>
                  <a:lnTo>
                    <a:pt x="3371" y="14425"/>
                  </a:lnTo>
                  <a:lnTo>
                    <a:pt x="8789" y="7088"/>
                  </a:lnTo>
                  <a:lnTo>
                    <a:pt x="17024" y="0"/>
                  </a:lnTo>
                  <a:lnTo>
                    <a:pt x="17699" y="124"/>
                  </a:lnTo>
                  <a:lnTo>
                    <a:pt x="18149" y="912"/>
                  </a:lnTo>
                  <a:lnTo>
                    <a:pt x="18783" y="12918"/>
                  </a:lnTo>
                  <a:lnTo>
                    <a:pt x="20852" y="33174"/>
                  </a:lnTo>
                  <a:lnTo>
                    <a:pt x="22368" y="38467"/>
                  </a:lnTo>
                  <a:lnTo>
                    <a:pt x="22171" y="49994"/>
                  </a:lnTo>
                  <a:lnTo>
                    <a:pt x="19461" y="81634"/>
                  </a:lnTo>
                  <a:lnTo>
                    <a:pt x="19131" y="111255"/>
                  </a:lnTo>
                  <a:lnTo>
                    <a:pt x="15695" y="137698"/>
                  </a:lnTo>
                  <a:lnTo>
                    <a:pt x="13588" y="163671"/>
                  </a:lnTo>
                  <a:lnTo>
                    <a:pt x="12963" y="190338"/>
                  </a:lnTo>
                  <a:lnTo>
                    <a:pt x="9407" y="216114"/>
                  </a:lnTo>
                  <a:lnTo>
                    <a:pt x="0" y="239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128">
              <a:extLst>
                <a:ext uri="{FF2B5EF4-FFF2-40B4-BE49-F238E27FC236}">
                  <a16:creationId xmlns:a16="http://schemas.microsoft.com/office/drawing/2014/main" id="{63EF5904-D11D-FA70-B201-94255FD3254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76500" y="17526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29886" y="16562"/>
                  </a:lnTo>
                  <a:lnTo>
                    <a:pt x="60110" y="63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129">
              <a:extLst>
                <a:ext uri="{FF2B5EF4-FFF2-40B4-BE49-F238E27FC236}">
                  <a16:creationId xmlns:a16="http://schemas.microsoft.com/office/drawing/2014/main" id="{4AD2C1D9-7537-B3B6-53CF-ABCF53FD5C0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25291" y="1787424"/>
              <a:ext cx="64828" cy="91418"/>
            </a:xfrm>
            <a:custGeom>
              <a:avLst/>
              <a:gdLst/>
              <a:ahLst/>
              <a:cxnLst/>
              <a:rect l="0" t="0" r="0" b="0"/>
              <a:pathLst>
                <a:path w="64828" h="91418">
                  <a:moveTo>
                    <a:pt x="24259" y="28676"/>
                  </a:moveTo>
                  <a:lnTo>
                    <a:pt x="24259" y="28676"/>
                  </a:lnTo>
                  <a:lnTo>
                    <a:pt x="33097" y="28676"/>
                  </a:lnTo>
                  <a:lnTo>
                    <a:pt x="34385" y="27970"/>
                  </a:lnTo>
                  <a:lnTo>
                    <a:pt x="35243" y="26795"/>
                  </a:lnTo>
                  <a:lnTo>
                    <a:pt x="36620" y="23209"/>
                  </a:lnTo>
                  <a:lnTo>
                    <a:pt x="36859" y="15846"/>
                  </a:lnTo>
                  <a:lnTo>
                    <a:pt x="36187" y="13772"/>
                  </a:lnTo>
                  <a:lnTo>
                    <a:pt x="35033" y="12390"/>
                  </a:lnTo>
                  <a:lnTo>
                    <a:pt x="33558" y="11469"/>
                  </a:lnTo>
                  <a:lnTo>
                    <a:pt x="28157" y="12327"/>
                  </a:lnTo>
                  <a:lnTo>
                    <a:pt x="24741" y="13543"/>
                  </a:lnTo>
                  <a:lnTo>
                    <a:pt x="19064" y="18658"/>
                  </a:lnTo>
                  <a:lnTo>
                    <a:pt x="2166" y="39730"/>
                  </a:lnTo>
                  <a:lnTo>
                    <a:pt x="329" y="46289"/>
                  </a:lnTo>
                  <a:lnTo>
                    <a:pt x="0" y="61176"/>
                  </a:lnTo>
                  <a:lnTo>
                    <a:pt x="2424" y="70402"/>
                  </a:lnTo>
                  <a:lnTo>
                    <a:pt x="11125" y="83529"/>
                  </a:lnTo>
                  <a:lnTo>
                    <a:pt x="18657" y="88333"/>
                  </a:lnTo>
                  <a:lnTo>
                    <a:pt x="31619" y="91417"/>
                  </a:lnTo>
                  <a:lnTo>
                    <a:pt x="36468" y="89957"/>
                  </a:lnTo>
                  <a:lnTo>
                    <a:pt x="52070" y="79900"/>
                  </a:lnTo>
                  <a:lnTo>
                    <a:pt x="55500" y="74820"/>
                  </a:lnTo>
                  <a:lnTo>
                    <a:pt x="64827" y="45109"/>
                  </a:lnTo>
                  <a:lnTo>
                    <a:pt x="64188" y="24530"/>
                  </a:lnTo>
                  <a:lnTo>
                    <a:pt x="59530" y="7300"/>
                  </a:lnTo>
                  <a:lnTo>
                    <a:pt x="56945" y="3842"/>
                  </a:lnTo>
                  <a:lnTo>
                    <a:pt x="50311" y="0"/>
                  </a:lnTo>
                  <a:lnTo>
                    <a:pt x="42658" y="174"/>
                  </a:lnTo>
                  <a:lnTo>
                    <a:pt x="17909" y="9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85">
            <a:extLst>
              <a:ext uri="{FF2B5EF4-FFF2-40B4-BE49-F238E27FC236}">
                <a16:creationId xmlns:a16="http://schemas.microsoft.com/office/drawing/2014/main" id="{49120A6A-00CA-A189-E357-7C9943D4B452}"/>
              </a:ext>
            </a:extLst>
          </p:cNvPr>
          <p:cNvGrpSpPr/>
          <p:nvPr/>
        </p:nvGrpSpPr>
        <p:grpSpPr>
          <a:xfrm>
            <a:off x="3397541" y="1573619"/>
            <a:ext cx="310860" cy="439332"/>
            <a:chOff x="3397541" y="1573619"/>
            <a:chExt cx="310860" cy="439332"/>
          </a:xfrm>
        </p:grpSpPr>
        <p:sp>
          <p:nvSpPr>
            <p:cNvPr id="198" name="SMARTInkShape-4130">
              <a:extLst>
                <a:ext uri="{FF2B5EF4-FFF2-40B4-BE49-F238E27FC236}">
                  <a16:creationId xmlns:a16="http://schemas.microsoft.com/office/drawing/2014/main" id="{97780FA5-AFD1-FE6E-F555-CAFCDD3B1A6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97541" y="1721112"/>
              <a:ext cx="101310" cy="107468"/>
            </a:xfrm>
            <a:custGeom>
              <a:avLst/>
              <a:gdLst/>
              <a:ahLst/>
              <a:cxnLst/>
              <a:rect l="0" t="0" r="0" b="0"/>
              <a:pathLst>
                <a:path w="101310" h="107468">
                  <a:moveTo>
                    <a:pt x="6059" y="6088"/>
                  </a:moveTo>
                  <a:lnTo>
                    <a:pt x="6059" y="6088"/>
                  </a:lnTo>
                  <a:lnTo>
                    <a:pt x="9430" y="2717"/>
                  </a:lnTo>
                  <a:lnTo>
                    <a:pt x="12966" y="1062"/>
                  </a:lnTo>
                  <a:lnTo>
                    <a:pt x="17614" y="0"/>
                  </a:lnTo>
                  <a:lnTo>
                    <a:pt x="18420" y="9929"/>
                  </a:lnTo>
                  <a:lnTo>
                    <a:pt x="11807" y="38344"/>
                  </a:lnTo>
                  <a:lnTo>
                    <a:pt x="4682" y="69075"/>
                  </a:lnTo>
                  <a:lnTo>
                    <a:pt x="1183" y="82136"/>
                  </a:lnTo>
                  <a:lnTo>
                    <a:pt x="0" y="99191"/>
                  </a:lnTo>
                  <a:lnTo>
                    <a:pt x="609" y="102024"/>
                  </a:lnTo>
                  <a:lnTo>
                    <a:pt x="1720" y="103912"/>
                  </a:lnTo>
                  <a:lnTo>
                    <a:pt x="3166" y="105171"/>
                  </a:lnTo>
                  <a:lnTo>
                    <a:pt x="8536" y="106569"/>
                  </a:lnTo>
                  <a:lnTo>
                    <a:pt x="23482" y="107467"/>
                  </a:lnTo>
                  <a:lnTo>
                    <a:pt x="44386" y="102575"/>
                  </a:lnTo>
                  <a:lnTo>
                    <a:pt x="75874" y="91383"/>
                  </a:lnTo>
                  <a:lnTo>
                    <a:pt x="101309" y="88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131">
              <a:extLst>
                <a:ext uri="{FF2B5EF4-FFF2-40B4-BE49-F238E27FC236}">
                  <a16:creationId xmlns:a16="http://schemas.microsoft.com/office/drawing/2014/main" id="{92CC4C05-8AAA-E891-AFFE-78D6533D024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35350" y="1689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881" y="13467"/>
                  </a:lnTo>
                  <a:lnTo>
                    <a:pt x="4364" y="880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132">
              <a:extLst>
                <a:ext uri="{FF2B5EF4-FFF2-40B4-BE49-F238E27FC236}">
                  <a16:creationId xmlns:a16="http://schemas.microsoft.com/office/drawing/2014/main" id="{33D1994E-084C-8572-C9B2-BF4A1234508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92793" y="1573619"/>
              <a:ext cx="152079" cy="439332"/>
            </a:xfrm>
            <a:custGeom>
              <a:avLst/>
              <a:gdLst/>
              <a:ahLst/>
              <a:cxnLst/>
              <a:rect l="0" t="0" r="0" b="0"/>
              <a:pathLst>
                <a:path w="152079" h="439332">
                  <a:moveTo>
                    <a:pt x="139407" y="71031"/>
                  </a:moveTo>
                  <a:lnTo>
                    <a:pt x="139407" y="71031"/>
                  </a:lnTo>
                  <a:lnTo>
                    <a:pt x="144476" y="65256"/>
                  </a:lnTo>
                  <a:lnTo>
                    <a:pt x="149532" y="55130"/>
                  </a:lnTo>
                  <a:lnTo>
                    <a:pt x="151881" y="27061"/>
                  </a:lnTo>
                  <a:lnTo>
                    <a:pt x="152078" y="12385"/>
                  </a:lnTo>
                  <a:lnTo>
                    <a:pt x="148331" y="5925"/>
                  </a:lnTo>
                  <a:lnTo>
                    <a:pt x="145357" y="2227"/>
                  </a:lnTo>
                  <a:lnTo>
                    <a:pt x="142668" y="467"/>
                  </a:lnTo>
                  <a:lnTo>
                    <a:pt x="140170" y="0"/>
                  </a:lnTo>
                  <a:lnTo>
                    <a:pt x="137799" y="393"/>
                  </a:lnTo>
                  <a:lnTo>
                    <a:pt x="133283" y="2713"/>
                  </a:lnTo>
                  <a:lnTo>
                    <a:pt x="128219" y="7506"/>
                  </a:lnTo>
                  <a:lnTo>
                    <a:pt x="109415" y="33764"/>
                  </a:lnTo>
                  <a:lnTo>
                    <a:pt x="97134" y="59201"/>
                  </a:lnTo>
                  <a:lnTo>
                    <a:pt x="86587" y="83205"/>
                  </a:lnTo>
                  <a:lnTo>
                    <a:pt x="77974" y="111641"/>
                  </a:lnTo>
                  <a:lnTo>
                    <a:pt x="67504" y="138959"/>
                  </a:lnTo>
                  <a:lnTo>
                    <a:pt x="58914" y="169083"/>
                  </a:lnTo>
                  <a:lnTo>
                    <a:pt x="47746" y="200351"/>
                  </a:lnTo>
                  <a:lnTo>
                    <a:pt x="36911" y="231252"/>
                  </a:lnTo>
                  <a:lnTo>
                    <a:pt x="31662" y="258596"/>
                  </a:lnTo>
                  <a:lnTo>
                    <a:pt x="23208" y="284572"/>
                  </a:lnTo>
                  <a:lnTo>
                    <a:pt x="19370" y="310142"/>
                  </a:lnTo>
                  <a:lnTo>
                    <a:pt x="14078" y="337004"/>
                  </a:lnTo>
                  <a:lnTo>
                    <a:pt x="8747" y="368325"/>
                  </a:lnTo>
                  <a:lnTo>
                    <a:pt x="4707" y="394862"/>
                  </a:lnTo>
                  <a:lnTo>
                    <a:pt x="146" y="426072"/>
                  </a:lnTo>
                  <a:lnTo>
                    <a:pt x="0" y="430492"/>
                  </a:lnTo>
                  <a:lnTo>
                    <a:pt x="608" y="433438"/>
                  </a:lnTo>
                  <a:lnTo>
                    <a:pt x="6057" y="439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133">
              <a:extLst>
                <a:ext uri="{FF2B5EF4-FFF2-40B4-BE49-F238E27FC236}">
                  <a16:creationId xmlns:a16="http://schemas.microsoft.com/office/drawing/2014/main" id="{6696C384-757C-19DE-47C4-19B1630DF1B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473450" y="1758950"/>
              <a:ext cx="234951" cy="38101"/>
            </a:xfrm>
            <a:custGeom>
              <a:avLst/>
              <a:gdLst/>
              <a:ahLst/>
              <a:cxnLst/>
              <a:rect l="0" t="0" r="0" b="0"/>
              <a:pathLst>
                <a:path w="234951" h="38101">
                  <a:moveTo>
                    <a:pt x="0" y="38100"/>
                  </a:moveTo>
                  <a:lnTo>
                    <a:pt x="0" y="38100"/>
                  </a:lnTo>
                  <a:lnTo>
                    <a:pt x="10845" y="37394"/>
                  </a:lnTo>
                  <a:lnTo>
                    <a:pt x="42063" y="29262"/>
                  </a:lnTo>
                  <a:lnTo>
                    <a:pt x="73037" y="25457"/>
                  </a:lnTo>
                  <a:lnTo>
                    <a:pt x="102159" y="16662"/>
                  </a:lnTo>
                  <a:lnTo>
                    <a:pt x="129227" y="9119"/>
                  </a:lnTo>
                  <a:lnTo>
                    <a:pt x="159174" y="6465"/>
                  </a:lnTo>
                  <a:lnTo>
                    <a:pt x="183805" y="2229"/>
                  </a:lnTo>
                  <a:lnTo>
                    <a:pt x="210702" y="66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786">
            <a:extLst>
              <a:ext uri="{FF2B5EF4-FFF2-40B4-BE49-F238E27FC236}">
                <a16:creationId xmlns:a16="http://schemas.microsoft.com/office/drawing/2014/main" id="{49527BDE-B7C0-CD42-F04C-C06CC82426E8}"/>
              </a:ext>
            </a:extLst>
          </p:cNvPr>
          <p:cNvGrpSpPr/>
          <p:nvPr/>
        </p:nvGrpSpPr>
        <p:grpSpPr>
          <a:xfrm>
            <a:off x="4229100" y="1544194"/>
            <a:ext cx="1257301" cy="468757"/>
            <a:chOff x="4229100" y="1544194"/>
            <a:chExt cx="1257301" cy="468757"/>
          </a:xfrm>
        </p:grpSpPr>
        <p:sp>
          <p:nvSpPr>
            <p:cNvPr id="203" name="SMARTInkShape-4134">
              <a:extLst>
                <a:ext uri="{FF2B5EF4-FFF2-40B4-BE49-F238E27FC236}">
                  <a16:creationId xmlns:a16="http://schemas.microsoft.com/office/drawing/2014/main" id="{4E6D758F-B9C8-CCB0-07AD-0A55A063E37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73776" y="1673520"/>
              <a:ext cx="18706" cy="339431"/>
            </a:xfrm>
            <a:custGeom>
              <a:avLst/>
              <a:gdLst/>
              <a:ahLst/>
              <a:cxnLst/>
              <a:rect l="0" t="0" r="0" b="0"/>
              <a:pathLst>
                <a:path w="18706" h="339431">
                  <a:moveTo>
                    <a:pt x="6124" y="21930"/>
                  </a:moveTo>
                  <a:lnTo>
                    <a:pt x="6124" y="21930"/>
                  </a:lnTo>
                  <a:lnTo>
                    <a:pt x="6124" y="18559"/>
                  </a:lnTo>
                  <a:lnTo>
                    <a:pt x="6829" y="17566"/>
                  </a:lnTo>
                  <a:lnTo>
                    <a:pt x="8006" y="16904"/>
                  </a:lnTo>
                  <a:lnTo>
                    <a:pt x="9495" y="16463"/>
                  </a:lnTo>
                  <a:lnTo>
                    <a:pt x="10488" y="15463"/>
                  </a:lnTo>
                  <a:lnTo>
                    <a:pt x="11591" y="12470"/>
                  </a:lnTo>
                  <a:lnTo>
                    <a:pt x="13006" y="4801"/>
                  </a:lnTo>
                  <a:lnTo>
                    <a:pt x="15768" y="676"/>
                  </a:lnTo>
                  <a:lnTo>
                    <a:pt x="16787" y="0"/>
                  </a:lnTo>
                  <a:lnTo>
                    <a:pt x="17465" y="254"/>
                  </a:lnTo>
                  <a:lnTo>
                    <a:pt x="17918" y="1130"/>
                  </a:lnTo>
                  <a:lnTo>
                    <a:pt x="18705" y="28398"/>
                  </a:lnTo>
                  <a:lnTo>
                    <a:pt x="15429" y="57074"/>
                  </a:lnTo>
                  <a:lnTo>
                    <a:pt x="13350" y="84946"/>
                  </a:lnTo>
                  <a:lnTo>
                    <a:pt x="12734" y="112176"/>
                  </a:lnTo>
                  <a:lnTo>
                    <a:pt x="12551" y="141489"/>
                  </a:lnTo>
                  <a:lnTo>
                    <a:pt x="12497" y="169146"/>
                  </a:lnTo>
                  <a:lnTo>
                    <a:pt x="9110" y="195215"/>
                  </a:lnTo>
                  <a:lnTo>
                    <a:pt x="3638" y="224184"/>
                  </a:lnTo>
                  <a:lnTo>
                    <a:pt x="919" y="251739"/>
                  </a:lnTo>
                  <a:lnTo>
                    <a:pt x="0" y="282676"/>
                  </a:lnTo>
                  <a:lnTo>
                    <a:pt x="547" y="309052"/>
                  </a:lnTo>
                  <a:lnTo>
                    <a:pt x="6124" y="339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135">
              <a:extLst>
                <a:ext uri="{FF2B5EF4-FFF2-40B4-BE49-F238E27FC236}">
                  <a16:creationId xmlns:a16="http://schemas.microsoft.com/office/drawing/2014/main" id="{08530C92-A529-A30D-308C-7E55D2512E5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229100" y="1659841"/>
              <a:ext cx="180644" cy="124510"/>
            </a:xfrm>
            <a:custGeom>
              <a:avLst/>
              <a:gdLst/>
              <a:ahLst/>
              <a:cxnLst/>
              <a:rect l="0" t="0" r="0" b="0"/>
              <a:pathLst>
                <a:path w="180644" h="124510">
                  <a:moveTo>
                    <a:pt x="31750" y="80059"/>
                  </a:moveTo>
                  <a:lnTo>
                    <a:pt x="31750" y="80059"/>
                  </a:lnTo>
                  <a:lnTo>
                    <a:pt x="36820" y="74284"/>
                  </a:lnTo>
                  <a:lnTo>
                    <a:pt x="50849" y="44950"/>
                  </a:lnTo>
                  <a:lnTo>
                    <a:pt x="62647" y="30712"/>
                  </a:lnTo>
                  <a:lnTo>
                    <a:pt x="91505" y="10122"/>
                  </a:lnTo>
                  <a:lnTo>
                    <a:pt x="106285" y="3114"/>
                  </a:lnTo>
                  <a:lnTo>
                    <a:pt x="119910" y="0"/>
                  </a:lnTo>
                  <a:lnTo>
                    <a:pt x="139480" y="1618"/>
                  </a:lnTo>
                  <a:lnTo>
                    <a:pt x="150421" y="6626"/>
                  </a:lnTo>
                  <a:lnTo>
                    <a:pt x="160693" y="14967"/>
                  </a:lnTo>
                  <a:lnTo>
                    <a:pt x="176259" y="34824"/>
                  </a:lnTo>
                  <a:lnTo>
                    <a:pt x="180643" y="47960"/>
                  </a:lnTo>
                  <a:lnTo>
                    <a:pt x="178828" y="62735"/>
                  </a:lnTo>
                  <a:lnTo>
                    <a:pt x="176369" y="70627"/>
                  </a:lnTo>
                  <a:lnTo>
                    <a:pt x="164228" y="85039"/>
                  </a:lnTo>
                  <a:lnTo>
                    <a:pt x="137804" y="104796"/>
                  </a:lnTo>
                  <a:lnTo>
                    <a:pt x="109562" y="115493"/>
                  </a:lnTo>
                  <a:lnTo>
                    <a:pt x="87261" y="121524"/>
                  </a:lnTo>
                  <a:lnTo>
                    <a:pt x="66299" y="123182"/>
                  </a:lnTo>
                  <a:lnTo>
                    <a:pt x="44753" y="123919"/>
                  </a:lnTo>
                  <a:lnTo>
                    <a:pt x="15661" y="124393"/>
                  </a:lnTo>
                  <a:lnTo>
                    <a:pt x="0" y="124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136">
              <a:extLst>
                <a:ext uri="{FF2B5EF4-FFF2-40B4-BE49-F238E27FC236}">
                  <a16:creationId xmlns:a16="http://schemas.microsoft.com/office/drawing/2014/main" id="{1546887F-AE4A-4FD5-D556-E51E63F3D82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483100" y="1730066"/>
              <a:ext cx="133351" cy="9835"/>
            </a:xfrm>
            <a:custGeom>
              <a:avLst/>
              <a:gdLst/>
              <a:ahLst/>
              <a:cxnLst/>
              <a:rect l="0" t="0" r="0" b="0"/>
              <a:pathLst>
                <a:path w="133351" h="9835">
                  <a:moveTo>
                    <a:pt x="0" y="9834"/>
                  </a:moveTo>
                  <a:lnTo>
                    <a:pt x="0" y="9834"/>
                  </a:lnTo>
                  <a:lnTo>
                    <a:pt x="31096" y="5470"/>
                  </a:lnTo>
                  <a:lnTo>
                    <a:pt x="58902" y="1995"/>
                  </a:lnTo>
                  <a:lnTo>
                    <a:pt x="72746" y="0"/>
                  </a:lnTo>
                  <a:lnTo>
                    <a:pt x="103488" y="2886"/>
                  </a:lnTo>
                  <a:lnTo>
                    <a:pt x="133350" y="3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137">
              <a:extLst>
                <a:ext uri="{FF2B5EF4-FFF2-40B4-BE49-F238E27FC236}">
                  <a16:creationId xmlns:a16="http://schemas.microsoft.com/office/drawing/2014/main" id="{4A53E6BC-67A3-FE38-FE04-D4A1F7E6369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718050" y="1663700"/>
              <a:ext cx="152401" cy="150104"/>
            </a:xfrm>
            <a:custGeom>
              <a:avLst/>
              <a:gdLst/>
              <a:ahLst/>
              <a:cxnLst/>
              <a:rect l="0" t="0" r="0" b="0"/>
              <a:pathLst>
                <a:path w="152401" h="150104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2"/>
                  </a:lnTo>
                  <a:lnTo>
                    <a:pt x="10934" y="39244"/>
                  </a:lnTo>
                  <a:lnTo>
                    <a:pt x="15548" y="38439"/>
                  </a:lnTo>
                  <a:lnTo>
                    <a:pt x="17421" y="40443"/>
                  </a:lnTo>
                  <a:lnTo>
                    <a:pt x="25497" y="60749"/>
                  </a:lnTo>
                  <a:lnTo>
                    <a:pt x="32338" y="91229"/>
                  </a:lnTo>
                  <a:lnTo>
                    <a:pt x="42577" y="122960"/>
                  </a:lnTo>
                  <a:lnTo>
                    <a:pt x="47266" y="133642"/>
                  </a:lnTo>
                  <a:lnTo>
                    <a:pt x="59866" y="144647"/>
                  </a:lnTo>
                  <a:lnTo>
                    <a:pt x="71057" y="148954"/>
                  </a:lnTo>
                  <a:lnTo>
                    <a:pt x="77005" y="150103"/>
                  </a:lnTo>
                  <a:lnTo>
                    <a:pt x="83086" y="148752"/>
                  </a:lnTo>
                  <a:lnTo>
                    <a:pt x="95488" y="141606"/>
                  </a:lnTo>
                  <a:lnTo>
                    <a:pt x="110999" y="122312"/>
                  </a:lnTo>
                  <a:lnTo>
                    <a:pt x="121162" y="102093"/>
                  </a:lnTo>
                  <a:lnTo>
                    <a:pt x="126552" y="75592"/>
                  </a:lnTo>
                  <a:lnTo>
                    <a:pt x="133680" y="45793"/>
                  </a:lnTo>
                  <a:lnTo>
                    <a:pt x="140319" y="179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138">
              <a:extLst>
                <a:ext uri="{FF2B5EF4-FFF2-40B4-BE49-F238E27FC236}">
                  <a16:creationId xmlns:a16="http://schemas.microsoft.com/office/drawing/2014/main" id="{8E0681DD-6EE5-C04D-A9E0-48AF73C4904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08462" y="1658620"/>
              <a:ext cx="171539" cy="136757"/>
            </a:xfrm>
            <a:custGeom>
              <a:avLst/>
              <a:gdLst/>
              <a:ahLst/>
              <a:cxnLst/>
              <a:rect l="0" t="0" r="0" b="0"/>
              <a:pathLst>
                <a:path w="171539" h="136757">
                  <a:moveTo>
                    <a:pt x="88988" y="43180"/>
                  </a:moveTo>
                  <a:lnTo>
                    <a:pt x="88988" y="43180"/>
                  </a:lnTo>
                  <a:lnTo>
                    <a:pt x="88988" y="37713"/>
                  </a:lnTo>
                  <a:lnTo>
                    <a:pt x="94456" y="31440"/>
                  </a:lnTo>
                  <a:lnTo>
                    <a:pt x="95315" y="9490"/>
                  </a:lnTo>
                  <a:lnTo>
                    <a:pt x="93447" y="5158"/>
                  </a:lnTo>
                  <a:lnTo>
                    <a:pt x="89870" y="0"/>
                  </a:lnTo>
                  <a:lnTo>
                    <a:pt x="79136" y="2477"/>
                  </a:lnTo>
                  <a:lnTo>
                    <a:pt x="69292" y="7680"/>
                  </a:lnTo>
                  <a:lnTo>
                    <a:pt x="41735" y="33540"/>
                  </a:lnTo>
                  <a:lnTo>
                    <a:pt x="27770" y="49479"/>
                  </a:lnTo>
                  <a:lnTo>
                    <a:pt x="11974" y="76875"/>
                  </a:lnTo>
                  <a:lnTo>
                    <a:pt x="474" y="98319"/>
                  </a:lnTo>
                  <a:lnTo>
                    <a:pt x="0" y="123070"/>
                  </a:lnTo>
                  <a:lnTo>
                    <a:pt x="1931" y="129957"/>
                  </a:lnTo>
                  <a:lnTo>
                    <a:pt x="3433" y="132781"/>
                  </a:lnTo>
                  <a:lnTo>
                    <a:pt x="6551" y="134664"/>
                  </a:lnTo>
                  <a:lnTo>
                    <a:pt x="15661" y="136756"/>
                  </a:lnTo>
                  <a:lnTo>
                    <a:pt x="24883" y="135805"/>
                  </a:lnTo>
                  <a:lnTo>
                    <a:pt x="29318" y="134563"/>
                  </a:lnTo>
                  <a:lnTo>
                    <a:pt x="36128" y="129421"/>
                  </a:lnTo>
                  <a:lnTo>
                    <a:pt x="65408" y="98539"/>
                  </a:lnTo>
                  <a:lnTo>
                    <a:pt x="81750" y="78800"/>
                  </a:lnTo>
                  <a:lnTo>
                    <a:pt x="85771" y="69359"/>
                  </a:lnTo>
                  <a:lnTo>
                    <a:pt x="88264" y="61165"/>
                  </a:lnTo>
                  <a:lnTo>
                    <a:pt x="91724" y="55172"/>
                  </a:lnTo>
                  <a:lnTo>
                    <a:pt x="92223" y="52586"/>
                  </a:lnTo>
                  <a:lnTo>
                    <a:pt x="91850" y="50156"/>
                  </a:lnTo>
                  <a:lnTo>
                    <a:pt x="90896" y="47831"/>
                  </a:lnTo>
                  <a:lnTo>
                    <a:pt x="90965" y="46280"/>
                  </a:lnTo>
                  <a:lnTo>
                    <a:pt x="91717" y="45247"/>
                  </a:lnTo>
                  <a:lnTo>
                    <a:pt x="92924" y="44558"/>
                  </a:lnTo>
                  <a:lnTo>
                    <a:pt x="93729" y="45510"/>
                  </a:lnTo>
                  <a:lnTo>
                    <a:pt x="95020" y="59058"/>
                  </a:lnTo>
                  <a:lnTo>
                    <a:pt x="95902" y="69287"/>
                  </a:lnTo>
                  <a:lnTo>
                    <a:pt x="104158" y="91678"/>
                  </a:lnTo>
                  <a:lnTo>
                    <a:pt x="113630" y="104508"/>
                  </a:lnTo>
                  <a:lnTo>
                    <a:pt x="125372" y="113876"/>
                  </a:lnTo>
                  <a:lnTo>
                    <a:pt x="129474" y="115005"/>
                  </a:lnTo>
                  <a:lnTo>
                    <a:pt x="137790" y="114378"/>
                  </a:lnTo>
                  <a:lnTo>
                    <a:pt x="158287" y="99499"/>
                  </a:lnTo>
                  <a:lnTo>
                    <a:pt x="171538" y="87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139">
              <a:extLst>
                <a:ext uri="{FF2B5EF4-FFF2-40B4-BE49-F238E27FC236}">
                  <a16:creationId xmlns:a16="http://schemas.microsoft.com/office/drawing/2014/main" id="{6FD29989-8B10-CB02-FF68-55C9885DDEC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26205" y="1544194"/>
              <a:ext cx="29918" cy="265557"/>
            </a:xfrm>
            <a:custGeom>
              <a:avLst/>
              <a:gdLst/>
              <a:ahLst/>
              <a:cxnLst/>
              <a:rect l="0" t="0" r="0" b="0"/>
              <a:pathLst>
                <a:path w="29918" h="265557">
                  <a:moveTo>
                    <a:pt x="23645" y="11556"/>
                  </a:moveTo>
                  <a:lnTo>
                    <a:pt x="23645" y="11556"/>
                  </a:lnTo>
                  <a:lnTo>
                    <a:pt x="23645" y="8185"/>
                  </a:lnTo>
                  <a:lnTo>
                    <a:pt x="25527" y="4648"/>
                  </a:lnTo>
                  <a:lnTo>
                    <a:pt x="29113" y="0"/>
                  </a:lnTo>
                  <a:lnTo>
                    <a:pt x="29406" y="324"/>
                  </a:lnTo>
                  <a:lnTo>
                    <a:pt x="29917" y="21279"/>
                  </a:lnTo>
                  <a:lnTo>
                    <a:pt x="24910" y="49068"/>
                  </a:lnTo>
                  <a:lnTo>
                    <a:pt x="19008" y="76821"/>
                  </a:lnTo>
                  <a:lnTo>
                    <a:pt x="14263" y="105900"/>
                  </a:lnTo>
                  <a:lnTo>
                    <a:pt x="10895" y="136391"/>
                  </a:lnTo>
                  <a:lnTo>
                    <a:pt x="4167" y="163528"/>
                  </a:lnTo>
                  <a:lnTo>
                    <a:pt x="0" y="188524"/>
                  </a:lnTo>
                  <a:lnTo>
                    <a:pt x="647" y="218978"/>
                  </a:lnTo>
                  <a:lnTo>
                    <a:pt x="3815" y="247810"/>
                  </a:lnTo>
                  <a:lnTo>
                    <a:pt x="10945" y="265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140">
              <a:extLst>
                <a:ext uri="{FF2B5EF4-FFF2-40B4-BE49-F238E27FC236}">
                  <a16:creationId xmlns:a16="http://schemas.microsoft.com/office/drawing/2014/main" id="{EE8D322C-2A91-B328-1269-7C98D39CB99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32400" y="1670050"/>
              <a:ext cx="95251" cy="116586"/>
            </a:xfrm>
            <a:custGeom>
              <a:avLst/>
              <a:gdLst/>
              <a:ahLst/>
              <a:cxnLst/>
              <a:rect l="0" t="0" r="0" b="0"/>
              <a:pathLst>
                <a:path w="95251" h="116586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5071" y="23022"/>
                  </a:lnTo>
                  <a:lnTo>
                    <a:pt x="10125" y="19521"/>
                  </a:lnTo>
                  <a:lnTo>
                    <a:pt x="12599" y="13007"/>
                  </a:lnTo>
                  <a:lnTo>
                    <a:pt x="12670" y="16162"/>
                  </a:lnTo>
                  <a:lnTo>
                    <a:pt x="6741" y="47481"/>
                  </a:lnTo>
                  <a:lnTo>
                    <a:pt x="6428" y="73820"/>
                  </a:lnTo>
                  <a:lnTo>
                    <a:pt x="11435" y="99719"/>
                  </a:lnTo>
                  <a:lnTo>
                    <a:pt x="17186" y="110372"/>
                  </a:lnTo>
                  <a:lnTo>
                    <a:pt x="21279" y="115611"/>
                  </a:lnTo>
                  <a:lnTo>
                    <a:pt x="24064" y="116585"/>
                  </a:lnTo>
                  <a:lnTo>
                    <a:pt x="30921" y="115786"/>
                  </a:lnTo>
                  <a:lnTo>
                    <a:pt x="46086" y="104627"/>
                  </a:lnTo>
                  <a:lnTo>
                    <a:pt x="64398" y="77530"/>
                  </a:lnTo>
                  <a:lnTo>
                    <a:pt x="77877" y="47996"/>
                  </a:lnTo>
                  <a:lnTo>
                    <a:pt x="86961" y="17418"/>
                  </a:lnTo>
                  <a:lnTo>
                    <a:pt x="87607" y="13728"/>
                  </a:lnTo>
                  <a:lnTo>
                    <a:pt x="88743" y="11269"/>
                  </a:lnTo>
                  <a:lnTo>
                    <a:pt x="90207" y="9629"/>
                  </a:lnTo>
                  <a:lnTo>
                    <a:pt x="91887" y="8536"/>
                  </a:lnTo>
                  <a:lnTo>
                    <a:pt x="93007" y="71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141">
              <a:extLst>
                <a:ext uri="{FF2B5EF4-FFF2-40B4-BE49-F238E27FC236}">
                  <a16:creationId xmlns:a16="http://schemas.microsoft.com/office/drawing/2014/main" id="{A3C5820D-25B8-6B48-E045-FE103737BB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53050" y="1661227"/>
              <a:ext cx="133351" cy="107878"/>
            </a:xfrm>
            <a:custGeom>
              <a:avLst/>
              <a:gdLst/>
              <a:ahLst/>
              <a:cxnLst/>
              <a:rect l="0" t="0" r="0" b="0"/>
              <a:pathLst>
                <a:path w="133351" h="107878">
                  <a:moveTo>
                    <a:pt x="0" y="53273"/>
                  </a:moveTo>
                  <a:lnTo>
                    <a:pt x="0" y="53273"/>
                  </a:lnTo>
                  <a:lnTo>
                    <a:pt x="3371" y="56644"/>
                  </a:lnTo>
                  <a:lnTo>
                    <a:pt x="15580" y="62111"/>
                  </a:lnTo>
                  <a:lnTo>
                    <a:pt x="19560" y="62693"/>
                  </a:lnTo>
                  <a:lnTo>
                    <a:pt x="45090" y="58574"/>
                  </a:lnTo>
                  <a:lnTo>
                    <a:pt x="74909" y="38622"/>
                  </a:lnTo>
                  <a:lnTo>
                    <a:pt x="87028" y="32155"/>
                  </a:lnTo>
                  <a:lnTo>
                    <a:pt x="93478" y="24132"/>
                  </a:lnTo>
                  <a:lnTo>
                    <a:pt x="99194" y="11477"/>
                  </a:lnTo>
                  <a:lnTo>
                    <a:pt x="101124" y="881"/>
                  </a:lnTo>
                  <a:lnTo>
                    <a:pt x="98461" y="0"/>
                  </a:lnTo>
                  <a:lnTo>
                    <a:pt x="75789" y="3657"/>
                  </a:lnTo>
                  <a:lnTo>
                    <a:pt x="53265" y="12937"/>
                  </a:lnTo>
                  <a:lnTo>
                    <a:pt x="36374" y="24057"/>
                  </a:lnTo>
                  <a:lnTo>
                    <a:pt x="14031" y="52310"/>
                  </a:lnTo>
                  <a:lnTo>
                    <a:pt x="6236" y="64840"/>
                  </a:lnTo>
                  <a:lnTo>
                    <a:pt x="2772" y="75112"/>
                  </a:lnTo>
                  <a:lnTo>
                    <a:pt x="3113" y="84381"/>
                  </a:lnTo>
                  <a:lnTo>
                    <a:pt x="6322" y="93204"/>
                  </a:lnTo>
                  <a:lnTo>
                    <a:pt x="12453" y="101830"/>
                  </a:lnTo>
                  <a:lnTo>
                    <a:pt x="19882" y="106604"/>
                  </a:lnTo>
                  <a:lnTo>
                    <a:pt x="23838" y="107877"/>
                  </a:lnTo>
                  <a:lnTo>
                    <a:pt x="50466" y="105556"/>
                  </a:lnTo>
                  <a:lnTo>
                    <a:pt x="79139" y="104366"/>
                  </a:lnTo>
                  <a:lnTo>
                    <a:pt x="105551" y="104131"/>
                  </a:lnTo>
                  <a:lnTo>
                    <a:pt x="133350" y="104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4142">
            <a:extLst>
              <a:ext uri="{FF2B5EF4-FFF2-40B4-BE49-F238E27FC236}">
                <a16:creationId xmlns:a16="http://schemas.microsoft.com/office/drawing/2014/main" id="{144C2340-BB46-83DB-534C-AE801160BD2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35765" y="1536700"/>
            <a:ext cx="171336" cy="196851"/>
          </a:xfrm>
          <a:custGeom>
            <a:avLst/>
            <a:gdLst/>
            <a:ahLst/>
            <a:cxnLst/>
            <a:rect l="0" t="0" r="0" b="0"/>
            <a:pathLst>
              <a:path w="171336" h="196851">
                <a:moveTo>
                  <a:pt x="164985" y="0"/>
                </a:moveTo>
                <a:lnTo>
                  <a:pt x="164985" y="0"/>
                </a:lnTo>
                <a:lnTo>
                  <a:pt x="171335" y="0"/>
                </a:lnTo>
                <a:lnTo>
                  <a:pt x="158388" y="11537"/>
                </a:lnTo>
                <a:lnTo>
                  <a:pt x="130363" y="30038"/>
                </a:lnTo>
                <a:lnTo>
                  <a:pt x="106592" y="42453"/>
                </a:lnTo>
                <a:lnTo>
                  <a:pt x="77206" y="58440"/>
                </a:lnTo>
                <a:lnTo>
                  <a:pt x="49527" y="69840"/>
                </a:lnTo>
                <a:lnTo>
                  <a:pt x="18901" y="86576"/>
                </a:lnTo>
                <a:lnTo>
                  <a:pt x="8764" y="93511"/>
                </a:lnTo>
                <a:lnTo>
                  <a:pt x="273" y="101243"/>
                </a:lnTo>
                <a:lnTo>
                  <a:pt x="0" y="104865"/>
                </a:lnTo>
                <a:lnTo>
                  <a:pt x="5580" y="108461"/>
                </a:lnTo>
                <a:lnTo>
                  <a:pt x="33734" y="126167"/>
                </a:lnTo>
                <a:lnTo>
                  <a:pt x="61814" y="137707"/>
                </a:lnTo>
                <a:lnTo>
                  <a:pt x="88475" y="152842"/>
                </a:lnTo>
                <a:lnTo>
                  <a:pt x="118912" y="173221"/>
                </a:lnTo>
                <a:lnTo>
                  <a:pt x="137768" y="182223"/>
                </a:lnTo>
                <a:lnTo>
                  <a:pt x="149930" y="184602"/>
                </a:lnTo>
                <a:lnTo>
                  <a:pt x="158587" y="189126"/>
                </a:lnTo>
                <a:lnTo>
                  <a:pt x="160720" y="189584"/>
                </a:lnTo>
                <a:lnTo>
                  <a:pt x="162142" y="190595"/>
                </a:lnTo>
                <a:lnTo>
                  <a:pt x="164985" y="1968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Shape-4143">
            <a:extLst>
              <a:ext uri="{FF2B5EF4-FFF2-40B4-BE49-F238E27FC236}">
                <a16:creationId xmlns:a16="http://schemas.microsoft.com/office/drawing/2014/main" id="{8692AA91-6175-4B76-F886-E3F8E76E4B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45008" y="1504980"/>
            <a:ext cx="258993" cy="273021"/>
          </a:xfrm>
          <a:custGeom>
            <a:avLst/>
            <a:gdLst/>
            <a:ahLst/>
            <a:cxnLst/>
            <a:rect l="0" t="0" r="0" b="0"/>
            <a:pathLst>
              <a:path w="258993" h="273021">
                <a:moveTo>
                  <a:pt x="214542" y="12670"/>
                </a:moveTo>
                <a:lnTo>
                  <a:pt x="214542" y="12670"/>
                </a:lnTo>
                <a:lnTo>
                  <a:pt x="227213" y="0"/>
                </a:lnTo>
                <a:lnTo>
                  <a:pt x="227233" y="3350"/>
                </a:lnTo>
                <a:lnTo>
                  <a:pt x="215308" y="17862"/>
                </a:lnTo>
                <a:lnTo>
                  <a:pt x="208418" y="26909"/>
                </a:lnTo>
                <a:lnTo>
                  <a:pt x="185460" y="55931"/>
                </a:lnTo>
                <a:lnTo>
                  <a:pt x="171481" y="80560"/>
                </a:lnTo>
                <a:lnTo>
                  <a:pt x="155922" y="104360"/>
                </a:lnTo>
                <a:lnTo>
                  <a:pt x="141277" y="129286"/>
                </a:lnTo>
                <a:lnTo>
                  <a:pt x="126640" y="153559"/>
                </a:lnTo>
                <a:lnTo>
                  <a:pt x="100648" y="178005"/>
                </a:lnTo>
                <a:lnTo>
                  <a:pt x="70965" y="205220"/>
                </a:lnTo>
                <a:lnTo>
                  <a:pt x="63948" y="207609"/>
                </a:lnTo>
                <a:lnTo>
                  <a:pt x="42886" y="209268"/>
                </a:lnTo>
                <a:lnTo>
                  <a:pt x="31821" y="206074"/>
                </a:lnTo>
                <a:lnTo>
                  <a:pt x="10420" y="189119"/>
                </a:lnTo>
                <a:lnTo>
                  <a:pt x="3229" y="172117"/>
                </a:lnTo>
                <a:lnTo>
                  <a:pt x="0" y="152577"/>
                </a:lnTo>
                <a:lnTo>
                  <a:pt x="3274" y="123353"/>
                </a:lnTo>
                <a:lnTo>
                  <a:pt x="6534" y="102528"/>
                </a:lnTo>
                <a:lnTo>
                  <a:pt x="16484" y="76871"/>
                </a:lnTo>
                <a:lnTo>
                  <a:pt x="31652" y="62003"/>
                </a:lnTo>
                <a:lnTo>
                  <a:pt x="36361" y="59290"/>
                </a:lnTo>
                <a:lnTo>
                  <a:pt x="38604" y="58567"/>
                </a:lnTo>
                <a:lnTo>
                  <a:pt x="41512" y="60201"/>
                </a:lnTo>
                <a:lnTo>
                  <a:pt x="70529" y="90746"/>
                </a:lnTo>
                <a:lnTo>
                  <a:pt x="95440" y="120162"/>
                </a:lnTo>
                <a:lnTo>
                  <a:pt x="121359" y="147911"/>
                </a:lnTo>
                <a:lnTo>
                  <a:pt x="151039" y="177757"/>
                </a:lnTo>
                <a:lnTo>
                  <a:pt x="180675" y="205306"/>
                </a:lnTo>
                <a:lnTo>
                  <a:pt x="206868" y="226413"/>
                </a:lnTo>
                <a:lnTo>
                  <a:pt x="237748" y="243260"/>
                </a:lnTo>
                <a:lnTo>
                  <a:pt x="244377" y="249445"/>
                </a:lnTo>
                <a:lnTo>
                  <a:pt x="258992" y="2730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Shape-4144">
            <a:extLst>
              <a:ext uri="{FF2B5EF4-FFF2-40B4-BE49-F238E27FC236}">
                <a16:creationId xmlns:a16="http://schemas.microsoft.com/office/drawing/2014/main" id="{4A79BE89-1256-138E-7681-B41CFC1763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902506" y="1304319"/>
            <a:ext cx="120579" cy="454632"/>
          </a:xfrm>
          <a:custGeom>
            <a:avLst/>
            <a:gdLst/>
            <a:ahLst/>
            <a:cxnLst/>
            <a:rect l="0" t="0" r="0" b="0"/>
            <a:pathLst>
              <a:path w="120579" h="454632">
                <a:moveTo>
                  <a:pt x="101544" y="3781"/>
                </a:moveTo>
                <a:lnTo>
                  <a:pt x="101544" y="3781"/>
                </a:lnTo>
                <a:lnTo>
                  <a:pt x="120416" y="3781"/>
                </a:lnTo>
                <a:lnTo>
                  <a:pt x="120558" y="123"/>
                </a:lnTo>
                <a:lnTo>
                  <a:pt x="120578" y="1685"/>
                </a:lnTo>
                <a:lnTo>
                  <a:pt x="119878" y="2383"/>
                </a:lnTo>
                <a:lnTo>
                  <a:pt x="117219" y="3160"/>
                </a:lnTo>
                <a:lnTo>
                  <a:pt x="116933" y="2661"/>
                </a:lnTo>
                <a:lnTo>
                  <a:pt x="118496" y="226"/>
                </a:lnTo>
                <a:lnTo>
                  <a:pt x="117784" y="0"/>
                </a:lnTo>
                <a:lnTo>
                  <a:pt x="113230" y="1630"/>
                </a:lnTo>
                <a:lnTo>
                  <a:pt x="83944" y="28011"/>
                </a:lnTo>
                <a:lnTo>
                  <a:pt x="67245" y="51255"/>
                </a:lnTo>
                <a:lnTo>
                  <a:pt x="53359" y="79388"/>
                </a:lnTo>
                <a:lnTo>
                  <a:pt x="40308" y="110066"/>
                </a:lnTo>
                <a:lnTo>
                  <a:pt x="27996" y="134745"/>
                </a:lnTo>
                <a:lnTo>
                  <a:pt x="15234" y="161471"/>
                </a:lnTo>
                <a:lnTo>
                  <a:pt x="7209" y="187460"/>
                </a:lnTo>
                <a:lnTo>
                  <a:pt x="3172" y="211240"/>
                </a:lnTo>
                <a:lnTo>
                  <a:pt x="1379" y="234274"/>
                </a:lnTo>
                <a:lnTo>
                  <a:pt x="582" y="258622"/>
                </a:lnTo>
                <a:lnTo>
                  <a:pt x="133" y="289388"/>
                </a:lnTo>
                <a:lnTo>
                  <a:pt x="0" y="319749"/>
                </a:lnTo>
                <a:lnTo>
                  <a:pt x="3331" y="347717"/>
                </a:lnTo>
                <a:lnTo>
                  <a:pt x="8788" y="373877"/>
                </a:lnTo>
                <a:lnTo>
                  <a:pt x="25952" y="404555"/>
                </a:lnTo>
                <a:lnTo>
                  <a:pt x="34081" y="415442"/>
                </a:lnTo>
                <a:lnTo>
                  <a:pt x="60645" y="437361"/>
                </a:lnTo>
                <a:lnTo>
                  <a:pt x="91315" y="450074"/>
                </a:lnTo>
                <a:lnTo>
                  <a:pt x="107894" y="4546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SMARTInkShape-Group790">
            <a:extLst>
              <a:ext uri="{FF2B5EF4-FFF2-40B4-BE49-F238E27FC236}">
                <a16:creationId xmlns:a16="http://schemas.microsoft.com/office/drawing/2014/main" id="{50C3ACF2-E4DD-AC55-B513-68E0A9EE6D55}"/>
              </a:ext>
            </a:extLst>
          </p:cNvPr>
          <p:cNvGrpSpPr/>
          <p:nvPr/>
        </p:nvGrpSpPr>
        <p:grpSpPr>
          <a:xfrm>
            <a:off x="7229049" y="1276350"/>
            <a:ext cx="1755634" cy="1060451"/>
            <a:chOff x="7229049" y="1276350"/>
            <a:chExt cx="1755634" cy="1060451"/>
          </a:xfrm>
        </p:grpSpPr>
        <p:sp>
          <p:nvSpPr>
            <p:cNvPr id="215" name="SMARTInkShape-4145">
              <a:extLst>
                <a:ext uri="{FF2B5EF4-FFF2-40B4-BE49-F238E27FC236}">
                  <a16:creationId xmlns:a16="http://schemas.microsoft.com/office/drawing/2014/main" id="{80A7AF32-104D-56A7-B4CB-D2C33B1B022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15200" y="1391660"/>
              <a:ext cx="146051" cy="119394"/>
            </a:xfrm>
            <a:custGeom>
              <a:avLst/>
              <a:gdLst/>
              <a:ahLst/>
              <a:cxnLst/>
              <a:rect l="0" t="0" r="0" b="0"/>
              <a:pathLst>
                <a:path w="146051" h="119394">
                  <a:moveTo>
                    <a:pt x="0" y="62490"/>
                  </a:moveTo>
                  <a:lnTo>
                    <a:pt x="0" y="62490"/>
                  </a:lnTo>
                  <a:lnTo>
                    <a:pt x="30444" y="62490"/>
                  </a:lnTo>
                  <a:lnTo>
                    <a:pt x="53000" y="60608"/>
                  </a:lnTo>
                  <a:lnTo>
                    <a:pt x="82840" y="56023"/>
                  </a:lnTo>
                  <a:lnTo>
                    <a:pt x="110967" y="47379"/>
                  </a:lnTo>
                  <a:lnTo>
                    <a:pt x="124523" y="41236"/>
                  </a:lnTo>
                  <a:lnTo>
                    <a:pt x="131308" y="35170"/>
                  </a:lnTo>
                  <a:lnTo>
                    <a:pt x="141413" y="23149"/>
                  </a:lnTo>
                  <a:lnTo>
                    <a:pt x="142253" y="20034"/>
                  </a:lnTo>
                  <a:lnTo>
                    <a:pt x="141305" y="12812"/>
                  </a:lnTo>
                  <a:lnTo>
                    <a:pt x="138654" y="9616"/>
                  </a:lnTo>
                  <a:lnTo>
                    <a:pt x="130063" y="4183"/>
                  </a:lnTo>
                  <a:lnTo>
                    <a:pt x="113326" y="529"/>
                  </a:lnTo>
                  <a:lnTo>
                    <a:pt x="85049" y="0"/>
                  </a:lnTo>
                  <a:lnTo>
                    <a:pt x="74018" y="2496"/>
                  </a:lnTo>
                  <a:lnTo>
                    <a:pt x="59875" y="11239"/>
                  </a:lnTo>
                  <a:lnTo>
                    <a:pt x="36137" y="33543"/>
                  </a:lnTo>
                  <a:lnTo>
                    <a:pt x="30642" y="41628"/>
                  </a:lnTo>
                  <a:lnTo>
                    <a:pt x="26435" y="67045"/>
                  </a:lnTo>
                  <a:lnTo>
                    <a:pt x="26412" y="83203"/>
                  </a:lnTo>
                  <a:lnTo>
                    <a:pt x="28908" y="94979"/>
                  </a:lnTo>
                  <a:lnTo>
                    <a:pt x="36131" y="105387"/>
                  </a:lnTo>
                  <a:lnTo>
                    <a:pt x="45692" y="113305"/>
                  </a:lnTo>
                  <a:lnTo>
                    <a:pt x="54645" y="116825"/>
                  </a:lnTo>
                  <a:lnTo>
                    <a:pt x="83056" y="119269"/>
                  </a:lnTo>
                  <a:lnTo>
                    <a:pt x="89238" y="119393"/>
                  </a:lnTo>
                  <a:lnTo>
                    <a:pt x="101750" y="115767"/>
                  </a:lnTo>
                  <a:lnTo>
                    <a:pt x="146050" y="94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146">
              <a:extLst>
                <a:ext uri="{FF2B5EF4-FFF2-40B4-BE49-F238E27FC236}">
                  <a16:creationId xmlns:a16="http://schemas.microsoft.com/office/drawing/2014/main" id="{D028D008-BF14-310C-FA28-352493D14F2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29049" y="1295785"/>
              <a:ext cx="21930" cy="253616"/>
            </a:xfrm>
            <a:custGeom>
              <a:avLst/>
              <a:gdLst/>
              <a:ahLst/>
              <a:cxnLst/>
              <a:rect l="0" t="0" r="0" b="0"/>
              <a:pathLst>
                <a:path w="21930" h="253616">
                  <a:moveTo>
                    <a:pt x="9951" y="25015"/>
                  </a:moveTo>
                  <a:lnTo>
                    <a:pt x="9951" y="25015"/>
                  </a:lnTo>
                  <a:lnTo>
                    <a:pt x="9951" y="18273"/>
                  </a:lnTo>
                  <a:lnTo>
                    <a:pt x="11833" y="13082"/>
                  </a:lnTo>
                  <a:lnTo>
                    <a:pt x="19371" y="2538"/>
                  </a:lnTo>
                  <a:lnTo>
                    <a:pt x="19053" y="1564"/>
                  </a:lnTo>
                  <a:lnTo>
                    <a:pt x="18136" y="914"/>
                  </a:lnTo>
                  <a:lnTo>
                    <a:pt x="18230" y="481"/>
                  </a:lnTo>
                  <a:lnTo>
                    <a:pt x="20215" y="0"/>
                  </a:lnTo>
                  <a:lnTo>
                    <a:pt x="21929" y="19955"/>
                  </a:lnTo>
                  <a:lnTo>
                    <a:pt x="17439" y="50121"/>
                  </a:lnTo>
                  <a:lnTo>
                    <a:pt x="12483" y="77061"/>
                  </a:lnTo>
                  <a:lnTo>
                    <a:pt x="11077" y="104356"/>
                  </a:lnTo>
                  <a:lnTo>
                    <a:pt x="6914" y="134601"/>
                  </a:lnTo>
                  <a:lnTo>
                    <a:pt x="4582" y="160339"/>
                  </a:lnTo>
                  <a:lnTo>
                    <a:pt x="3089" y="189251"/>
                  </a:lnTo>
                  <a:lnTo>
                    <a:pt x="0" y="208203"/>
                  </a:lnTo>
                  <a:lnTo>
                    <a:pt x="2987" y="235414"/>
                  </a:lnTo>
                  <a:lnTo>
                    <a:pt x="5210" y="243879"/>
                  </a:lnTo>
                  <a:lnTo>
                    <a:pt x="9951" y="253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147">
              <a:extLst>
                <a:ext uri="{FF2B5EF4-FFF2-40B4-BE49-F238E27FC236}">
                  <a16:creationId xmlns:a16="http://schemas.microsoft.com/office/drawing/2014/main" id="{793EAFF5-3E9E-5C05-38EE-972355A9194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43850" y="2025774"/>
              <a:ext cx="25301" cy="126877"/>
            </a:xfrm>
            <a:custGeom>
              <a:avLst/>
              <a:gdLst/>
              <a:ahLst/>
              <a:cxnLst/>
              <a:rect l="0" t="0" r="0" b="0"/>
              <a:pathLst>
                <a:path w="25301" h="126877">
                  <a:moveTo>
                    <a:pt x="12700" y="18926"/>
                  </a:moveTo>
                  <a:lnTo>
                    <a:pt x="12700" y="18926"/>
                  </a:lnTo>
                  <a:lnTo>
                    <a:pt x="25174" y="154"/>
                  </a:lnTo>
                  <a:lnTo>
                    <a:pt x="25300" y="0"/>
                  </a:lnTo>
                  <a:lnTo>
                    <a:pt x="18479" y="25641"/>
                  </a:lnTo>
                  <a:lnTo>
                    <a:pt x="12755" y="57074"/>
                  </a:lnTo>
                  <a:lnTo>
                    <a:pt x="7333" y="85411"/>
                  </a:lnTo>
                  <a:lnTo>
                    <a:pt x="6367" y="115623"/>
                  </a:lnTo>
                  <a:lnTo>
                    <a:pt x="6352" y="123251"/>
                  </a:lnTo>
                  <a:lnTo>
                    <a:pt x="5645" y="124459"/>
                  </a:lnTo>
                  <a:lnTo>
                    <a:pt x="4469" y="125265"/>
                  </a:lnTo>
                  <a:lnTo>
                    <a:pt x="0" y="126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148">
              <a:extLst>
                <a:ext uri="{FF2B5EF4-FFF2-40B4-BE49-F238E27FC236}">
                  <a16:creationId xmlns:a16="http://schemas.microsoft.com/office/drawing/2014/main" id="{DD69F22E-8CCA-0050-A0D0-F5861B0A1FB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88300" y="19304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3763" y="17935"/>
                  </a:lnTo>
                  <a:lnTo>
                    <a:pt x="8727" y="1079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149">
              <a:extLst>
                <a:ext uri="{FF2B5EF4-FFF2-40B4-BE49-F238E27FC236}">
                  <a16:creationId xmlns:a16="http://schemas.microsoft.com/office/drawing/2014/main" id="{EF5696CA-5E42-F668-5A77-C65A9B11963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45499" y="1906297"/>
              <a:ext cx="100569" cy="367004"/>
            </a:xfrm>
            <a:custGeom>
              <a:avLst/>
              <a:gdLst/>
              <a:ahLst/>
              <a:cxnLst/>
              <a:rect l="0" t="0" r="0" b="0"/>
              <a:pathLst>
                <a:path w="100569" h="367004">
                  <a:moveTo>
                    <a:pt x="82501" y="62203"/>
                  </a:moveTo>
                  <a:lnTo>
                    <a:pt x="82501" y="62203"/>
                  </a:lnTo>
                  <a:lnTo>
                    <a:pt x="85873" y="58832"/>
                  </a:lnTo>
                  <a:lnTo>
                    <a:pt x="92626" y="37574"/>
                  </a:lnTo>
                  <a:lnTo>
                    <a:pt x="95144" y="23547"/>
                  </a:lnTo>
                  <a:lnTo>
                    <a:pt x="100568" y="9771"/>
                  </a:lnTo>
                  <a:lnTo>
                    <a:pt x="100190" y="7492"/>
                  </a:lnTo>
                  <a:lnTo>
                    <a:pt x="97889" y="3080"/>
                  </a:lnTo>
                  <a:lnTo>
                    <a:pt x="96288" y="1621"/>
                  </a:lnTo>
                  <a:lnTo>
                    <a:pt x="92627" y="0"/>
                  </a:lnTo>
                  <a:lnTo>
                    <a:pt x="79857" y="2458"/>
                  </a:lnTo>
                  <a:lnTo>
                    <a:pt x="70507" y="9544"/>
                  </a:lnTo>
                  <a:lnTo>
                    <a:pt x="49433" y="33030"/>
                  </a:lnTo>
                  <a:lnTo>
                    <a:pt x="36746" y="58244"/>
                  </a:lnTo>
                  <a:lnTo>
                    <a:pt x="26845" y="81961"/>
                  </a:lnTo>
                  <a:lnTo>
                    <a:pt x="19444" y="108744"/>
                  </a:lnTo>
                  <a:lnTo>
                    <a:pt x="12782" y="137141"/>
                  </a:lnTo>
                  <a:lnTo>
                    <a:pt x="6341" y="165310"/>
                  </a:lnTo>
                  <a:lnTo>
                    <a:pt x="1844" y="194118"/>
                  </a:lnTo>
                  <a:lnTo>
                    <a:pt x="512" y="220528"/>
                  </a:lnTo>
                  <a:lnTo>
                    <a:pt x="118" y="246227"/>
                  </a:lnTo>
                  <a:lnTo>
                    <a:pt x="0" y="271716"/>
                  </a:lnTo>
                  <a:lnTo>
                    <a:pt x="3331" y="302241"/>
                  </a:lnTo>
                  <a:lnTo>
                    <a:pt x="15854" y="329359"/>
                  </a:lnTo>
                  <a:lnTo>
                    <a:pt x="38051" y="367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50">
              <a:extLst>
                <a:ext uri="{FF2B5EF4-FFF2-40B4-BE49-F238E27FC236}">
                  <a16:creationId xmlns:a16="http://schemas.microsoft.com/office/drawing/2014/main" id="{CF9794F0-2BC6-5073-94CF-3539E03C239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77200" y="211455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44450"/>
                  </a:moveTo>
                  <a:lnTo>
                    <a:pt x="0" y="44450"/>
                  </a:lnTo>
                  <a:lnTo>
                    <a:pt x="8789" y="30635"/>
                  </a:lnTo>
                  <a:lnTo>
                    <a:pt x="16606" y="23493"/>
                  </a:lnTo>
                  <a:lnTo>
                    <a:pt x="46073" y="8671"/>
                  </a:lnTo>
                  <a:lnTo>
                    <a:pt x="59120" y="288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151">
              <a:extLst>
                <a:ext uri="{FF2B5EF4-FFF2-40B4-BE49-F238E27FC236}">
                  <a16:creationId xmlns:a16="http://schemas.microsoft.com/office/drawing/2014/main" id="{C67D5FBE-C696-3F73-3439-AF422295C9C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29600" y="2101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8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152">
              <a:extLst>
                <a:ext uri="{FF2B5EF4-FFF2-40B4-BE49-F238E27FC236}">
                  <a16:creationId xmlns:a16="http://schemas.microsoft.com/office/drawing/2014/main" id="{5112CECD-BA75-3689-54F7-BCBCEA2B133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67700" y="20193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10051" y="8441"/>
                  </a:lnTo>
                  <a:lnTo>
                    <a:pt x="10934" y="5627"/>
                  </a:lnTo>
                  <a:lnTo>
                    <a:pt x="12229" y="375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153">
              <a:extLst>
                <a:ext uri="{FF2B5EF4-FFF2-40B4-BE49-F238E27FC236}">
                  <a16:creationId xmlns:a16="http://schemas.microsoft.com/office/drawing/2014/main" id="{11FE5B04-75A7-935B-E3E4-5960EE496F6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28891" y="2035280"/>
              <a:ext cx="72160" cy="96461"/>
            </a:xfrm>
            <a:custGeom>
              <a:avLst/>
              <a:gdLst/>
              <a:ahLst/>
              <a:cxnLst/>
              <a:rect l="0" t="0" r="0" b="0"/>
              <a:pathLst>
                <a:path w="72160" h="96461">
                  <a:moveTo>
                    <a:pt x="59459" y="9420"/>
                  </a:moveTo>
                  <a:lnTo>
                    <a:pt x="59459" y="9420"/>
                  </a:lnTo>
                  <a:lnTo>
                    <a:pt x="62831" y="6049"/>
                  </a:lnTo>
                  <a:lnTo>
                    <a:pt x="64485" y="2512"/>
                  </a:lnTo>
                  <a:lnTo>
                    <a:pt x="64927" y="582"/>
                  </a:lnTo>
                  <a:lnTo>
                    <a:pt x="63810" y="0"/>
                  </a:lnTo>
                  <a:lnTo>
                    <a:pt x="58806" y="1235"/>
                  </a:lnTo>
                  <a:lnTo>
                    <a:pt x="44095" y="8483"/>
                  </a:lnTo>
                  <a:lnTo>
                    <a:pt x="20033" y="30158"/>
                  </a:lnTo>
                  <a:lnTo>
                    <a:pt x="8658" y="48020"/>
                  </a:lnTo>
                  <a:lnTo>
                    <a:pt x="819" y="66718"/>
                  </a:lnTo>
                  <a:lnTo>
                    <a:pt x="0" y="77454"/>
                  </a:lnTo>
                  <a:lnTo>
                    <a:pt x="770" y="82293"/>
                  </a:lnTo>
                  <a:lnTo>
                    <a:pt x="2693" y="86224"/>
                  </a:lnTo>
                  <a:lnTo>
                    <a:pt x="8595" y="92474"/>
                  </a:lnTo>
                  <a:lnTo>
                    <a:pt x="17803" y="95722"/>
                  </a:lnTo>
                  <a:lnTo>
                    <a:pt x="28951" y="96460"/>
                  </a:lnTo>
                  <a:lnTo>
                    <a:pt x="51473" y="91184"/>
                  </a:lnTo>
                  <a:lnTo>
                    <a:pt x="72159" y="79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154">
              <a:extLst>
                <a:ext uri="{FF2B5EF4-FFF2-40B4-BE49-F238E27FC236}">
                  <a16:creationId xmlns:a16="http://schemas.microsoft.com/office/drawing/2014/main" id="{8BA032D5-996F-2C14-4E74-D91AC89194E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56485" y="2022827"/>
              <a:ext cx="255632" cy="129824"/>
            </a:xfrm>
            <a:custGeom>
              <a:avLst/>
              <a:gdLst/>
              <a:ahLst/>
              <a:cxnLst/>
              <a:rect l="0" t="0" r="0" b="0"/>
              <a:pathLst>
                <a:path w="255632" h="129824">
                  <a:moveTo>
                    <a:pt x="71565" y="40923"/>
                  </a:moveTo>
                  <a:lnTo>
                    <a:pt x="71565" y="40923"/>
                  </a:lnTo>
                  <a:lnTo>
                    <a:pt x="85871" y="32085"/>
                  </a:lnTo>
                  <a:lnTo>
                    <a:pt x="99038" y="19724"/>
                  </a:lnTo>
                  <a:lnTo>
                    <a:pt x="101414" y="15508"/>
                  </a:lnTo>
                  <a:lnTo>
                    <a:pt x="102047" y="13397"/>
                  </a:lnTo>
                  <a:lnTo>
                    <a:pt x="101764" y="11283"/>
                  </a:lnTo>
                  <a:lnTo>
                    <a:pt x="99569" y="7054"/>
                  </a:lnTo>
                  <a:lnTo>
                    <a:pt x="94365" y="705"/>
                  </a:lnTo>
                  <a:lnTo>
                    <a:pt x="90999" y="0"/>
                  </a:lnTo>
                  <a:lnTo>
                    <a:pt x="70387" y="3938"/>
                  </a:lnTo>
                  <a:lnTo>
                    <a:pt x="58341" y="8963"/>
                  </a:lnTo>
                  <a:lnTo>
                    <a:pt x="30417" y="32011"/>
                  </a:lnTo>
                  <a:lnTo>
                    <a:pt x="16882" y="48395"/>
                  </a:lnTo>
                  <a:lnTo>
                    <a:pt x="4737" y="77964"/>
                  </a:lnTo>
                  <a:lnTo>
                    <a:pt x="0" y="94310"/>
                  </a:lnTo>
                  <a:lnTo>
                    <a:pt x="1189" y="109101"/>
                  </a:lnTo>
                  <a:lnTo>
                    <a:pt x="3481" y="116008"/>
                  </a:lnTo>
                  <a:lnTo>
                    <a:pt x="6420" y="120613"/>
                  </a:lnTo>
                  <a:lnTo>
                    <a:pt x="9790" y="123683"/>
                  </a:lnTo>
                  <a:lnTo>
                    <a:pt x="13448" y="125730"/>
                  </a:lnTo>
                  <a:lnTo>
                    <a:pt x="16593" y="126389"/>
                  </a:lnTo>
                  <a:lnTo>
                    <a:pt x="19395" y="126122"/>
                  </a:lnTo>
                  <a:lnTo>
                    <a:pt x="21969" y="125239"/>
                  </a:lnTo>
                  <a:lnTo>
                    <a:pt x="44340" y="109322"/>
                  </a:lnTo>
                  <a:lnTo>
                    <a:pt x="50763" y="100956"/>
                  </a:lnTo>
                  <a:lnTo>
                    <a:pt x="63573" y="71511"/>
                  </a:lnTo>
                  <a:lnTo>
                    <a:pt x="76545" y="44038"/>
                  </a:lnTo>
                  <a:lnTo>
                    <a:pt x="90220" y="16942"/>
                  </a:lnTo>
                  <a:lnTo>
                    <a:pt x="90351" y="17174"/>
                  </a:lnTo>
                  <a:lnTo>
                    <a:pt x="90497" y="19314"/>
                  </a:lnTo>
                  <a:lnTo>
                    <a:pt x="85573" y="46022"/>
                  </a:lnTo>
                  <a:lnTo>
                    <a:pt x="86535" y="70421"/>
                  </a:lnTo>
                  <a:lnTo>
                    <a:pt x="90783" y="93987"/>
                  </a:lnTo>
                  <a:lnTo>
                    <a:pt x="93747" y="99315"/>
                  </a:lnTo>
                  <a:lnTo>
                    <a:pt x="96231" y="100312"/>
                  </a:lnTo>
                  <a:lnTo>
                    <a:pt x="102754" y="99538"/>
                  </a:lnTo>
                  <a:lnTo>
                    <a:pt x="110988" y="95136"/>
                  </a:lnTo>
                  <a:lnTo>
                    <a:pt x="140270" y="67425"/>
                  </a:lnTo>
                  <a:lnTo>
                    <a:pt x="158157" y="44522"/>
                  </a:lnTo>
                  <a:lnTo>
                    <a:pt x="162497" y="42523"/>
                  </a:lnTo>
                  <a:lnTo>
                    <a:pt x="164642" y="42695"/>
                  </a:lnTo>
                  <a:lnTo>
                    <a:pt x="168906" y="44768"/>
                  </a:lnTo>
                  <a:lnTo>
                    <a:pt x="175274" y="53272"/>
                  </a:lnTo>
                  <a:lnTo>
                    <a:pt x="178258" y="68101"/>
                  </a:lnTo>
                  <a:lnTo>
                    <a:pt x="178561" y="90663"/>
                  </a:lnTo>
                  <a:lnTo>
                    <a:pt x="173417" y="109312"/>
                  </a:lnTo>
                  <a:lnTo>
                    <a:pt x="174039" y="109799"/>
                  </a:lnTo>
                  <a:lnTo>
                    <a:pt x="176610" y="110340"/>
                  </a:lnTo>
                  <a:lnTo>
                    <a:pt x="180106" y="108699"/>
                  </a:lnTo>
                  <a:lnTo>
                    <a:pt x="191469" y="98526"/>
                  </a:lnTo>
                  <a:lnTo>
                    <a:pt x="210152" y="71273"/>
                  </a:lnTo>
                  <a:lnTo>
                    <a:pt x="226986" y="48408"/>
                  </a:lnTo>
                  <a:lnTo>
                    <a:pt x="248367" y="35154"/>
                  </a:lnTo>
                  <a:lnTo>
                    <a:pt x="252441" y="34745"/>
                  </a:lnTo>
                  <a:lnTo>
                    <a:pt x="253532" y="35393"/>
                  </a:lnTo>
                  <a:lnTo>
                    <a:pt x="254260" y="36531"/>
                  </a:lnTo>
                  <a:lnTo>
                    <a:pt x="255284" y="41503"/>
                  </a:lnTo>
                  <a:lnTo>
                    <a:pt x="255631" y="52875"/>
                  </a:lnTo>
                  <a:lnTo>
                    <a:pt x="250679" y="81642"/>
                  </a:lnTo>
                  <a:lnTo>
                    <a:pt x="247873" y="105199"/>
                  </a:lnTo>
                  <a:lnTo>
                    <a:pt x="244468" y="118879"/>
                  </a:lnTo>
                  <a:lnTo>
                    <a:pt x="236665" y="129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155">
              <a:extLst>
                <a:ext uri="{FF2B5EF4-FFF2-40B4-BE49-F238E27FC236}">
                  <a16:creationId xmlns:a16="http://schemas.microsoft.com/office/drawing/2014/main" id="{5AACEF9F-7883-6C85-9623-CE7E84F7950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63112" y="2028516"/>
              <a:ext cx="47648" cy="123645"/>
            </a:xfrm>
            <a:custGeom>
              <a:avLst/>
              <a:gdLst/>
              <a:ahLst/>
              <a:cxnLst/>
              <a:rect l="0" t="0" r="0" b="0"/>
              <a:pathLst>
                <a:path w="47648" h="123645">
                  <a:moveTo>
                    <a:pt x="31638" y="9834"/>
                  </a:moveTo>
                  <a:lnTo>
                    <a:pt x="31638" y="9834"/>
                  </a:lnTo>
                  <a:lnTo>
                    <a:pt x="43867" y="3367"/>
                  </a:lnTo>
                  <a:lnTo>
                    <a:pt x="47647" y="0"/>
                  </a:lnTo>
                  <a:lnTo>
                    <a:pt x="26831" y="29822"/>
                  </a:lnTo>
                  <a:lnTo>
                    <a:pt x="13069" y="58876"/>
                  </a:lnTo>
                  <a:lnTo>
                    <a:pt x="2774" y="85933"/>
                  </a:lnTo>
                  <a:lnTo>
                    <a:pt x="58" y="115773"/>
                  </a:lnTo>
                  <a:lnTo>
                    <a:pt x="0" y="118560"/>
                  </a:lnTo>
                  <a:lnTo>
                    <a:pt x="1374" y="120418"/>
                  </a:lnTo>
                  <a:lnTo>
                    <a:pt x="6664" y="122482"/>
                  </a:lnTo>
                  <a:lnTo>
                    <a:pt x="17576" y="123644"/>
                  </a:lnTo>
                  <a:lnTo>
                    <a:pt x="37988" y="105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156">
              <a:extLst>
                <a:ext uri="{FF2B5EF4-FFF2-40B4-BE49-F238E27FC236}">
                  <a16:creationId xmlns:a16="http://schemas.microsoft.com/office/drawing/2014/main" id="{40A35B29-F159-0B4F-BB3E-FDBA0F4BF0F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02758" y="2048456"/>
              <a:ext cx="136717" cy="116852"/>
            </a:xfrm>
            <a:custGeom>
              <a:avLst/>
              <a:gdLst/>
              <a:ahLst/>
              <a:cxnLst/>
              <a:rect l="0" t="0" r="0" b="0"/>
              <a:pathLst>
                <a:path w="136717" h="116852">
                  <a:moveTo>
                    <a:pt x="23742" y="40694"/>
                  </a:moveTo>
                  <a:lnTo>
                    <a:pt x="23742" y="40694"/>
                  </a:lnTo>
                  <a:lnTo>
                    <a:pt x="32579" y="49532"/>
                  </a:lnTo>
                  <a:lnTo>
                    <a:pt x="35279" y="50114"/>
                  </a:lnTo>
                  <a:lnTo>
                    <a:pt x="60521" y="44217"/>
                  </a:lnTo>
                  <a:lnTo>
                    <a:pt x="91345" y="35615"/>
                  </a:lnTo>
                  <a:lnTo>
                    <a:pt x="121355" y="22351"/>
                  </a:lnTo>
                  <a:lnTo>
                    <a:pt x="133562" y="12992"/>
                  </a:lnTo>
                  <a:lnTo>
                    <a:pt x="136051" y="8861"/>
                  </a:lnTo>
                  <a:lnTo>
                    <a:pt x="136716" y="6772"/>
                  </a:lnTo>
                  <a:lnTo>
                    <a:pt x="135747" y="4674"/>
                  </a:lnTo>
                  <a:lnTo>
                    <a:pt x="130908" y="461"/>
                  </a:lnTo>
                  <a:lnTo>
                    <a:pt x="120290" y="0"/>
                  </a:lnTo>
                  <a:lnTo>
                    <a:pt x="91776" y="7322"/>
                  </a:lnTo>
                  <a:lnTo>
                    <a:pt x="61603" y="20847"/>
                  </a:lnTo>
                  <a:lnTo>
                    <a:pt x="31943" y="40868"/>
                  </a:lnTo>
                  <a:lnTo>
                    <a:pt x="9874" y="62589"/>
                  </a:lnTo>
                  <a:lnTo>
                    <a:pt x="2073" y="78932"/>
                  </a:lnTo>
                  <a:lnTo>
                    <a:pt x="0" y="88498"/>
                  </a:lnTo>
                  <a:lnTo>
                    <a:pt x="961" y="97453"/>
                  </a:lnTo>
                  <a:lnTo>
                    <a:pt x="2205" y="101817"/>
                  </a:lnTo>
                  <a:lnTo>
                    <a:pt x="5150" y="105431"/>
                  </a:lnTo>
                  <a:lnTo>
                    <a:pt x="17999" y="113184"/>
                  </a:lnTo>
                  <a:lnTo>
                    <a:pt x="24247" y="115245"/>
                  </a:lnTo>
                  <a:lnTo>
                    <a:pt x="55070" y="116677"/>
                  </a:lnTo>
                  <a:lnTo>
                    <a:pt x="84179" y="116851"/>
                  </a:lnTo>
                  <a:lnTo>
                    <a:pt x="108537" y="115007"/>
                  </a:lnTo>
                  <a:lnTo>
                    <a:pt x="131692" y="110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157">
              <a:extLst>
                <a:ext uri="{FF2B5EF4-FFF2-40B4-BE49-F238E27FC236}">
                  <a16:creationId xmlns:a16="http://schemas.microsoft.com/office/drawing/2014/main" id="{BD04488C-3307-BAFA-A3CB-C89503C50BA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851900" y="1829062"/>
              <a:ext cx="132783" cy="507739"/>
            </a:xfrm>
            <a:custGeom>
              <a:avLst/>
              <a:gdLst/>
              <a:ahLst/>
              <a:cxnLst/>
              <a:rect l="0" t="0" r="0" b="0"/>
              <a:pathLst>
                <a:path w="132783" h="507739">
                  <a:moveTo>
                    <a:pt x="50800" y="6088"/>
                  </a:moveTo>
                  <a:lnTo>
                    <a:pt x="50800" y="6088"/>
                  </a:lnTo>
                  <a:lnTo>
                    <a:pt x="50800" y="0"/>
                  </a:lnTo>
                  <a:lnTo>
                    <a:pt x="50800" y="3187"/>
                  </a:lnTo>
                  <a:lnTo>
                    <a:pt x="71849" y="33623"/>
                  </a:lnTo>
                  <a:lnTo>
                    <a:pt x="89870" y="63816"/>
                  </a:lnTo>
                  <a:lnTo>
                    <a:pt x="99223" y="92180"/>
                  </a:lnTo>
                  <a:lnTo>
                    <a:pt x="109912" y="122927"/>
                  </a:lnTo>
                  <a:lnTo>
                    <a:pt x="117859" y="154380"/>
                  </a:lnTo>
                  <a:lnTo>
                    <a:pt x="122467" y="175477"/>
                  </a:lnTo>
                  <a:lnTo>
                    <a:pt x="126867" y="198494"/>
                  </a:lnTo>
                  <a:lnTo>
                    <a:pt x="130469" y="222130"/>
                  </a:lnTo>
                  <a:lnTo>
                    <a:pt x="132069" y="244394"/>
                  </a:lnTo>
                  <a:lnTo>
                    <a:pt x="132782" y="267929"/>
                  </a:lnTo>
                  <a:lnTo>
                    <a:pt x="132392" y="291090"/>
                  </a:lnTo>
                  <a:lnTo>
                    <a:pt x="128205" y="319995"/>
                  </a:lnTo>
                  <a:lnTo>
                    <a:pt x="121792" y="347139"/>
                  </a:lnTo>
                  <a:lnTo>
                    <a:pt x="111267" y="375800"/>
                  </a:lnTo>
                  <a:lnTo>
                    <a:pt x="95068" y="405163"/>
                  </a:lnTo>
                  <a:lnTo>
                    <a:pt x="74910" y="431345"/>
                  </a:lnTo>
                  <a:lnTo>
                    <a:pt x="51957" y="459853"/>
                  </a:lnTo>
                  <a:lnTo>
                    <a:pt x="35402" y="476355"/>
                  </a:lnTo>
                  <a:lnTo>
                    <a:pt x="18908" y="489623"/>
                  </a:lnTo>
                  <a:lnTo>
                    <a:pt x="15460" y="494513"/>
                  </a:lnTo>
                  <a:lnTo>
                    <a:pt x="14539" y="496805"/>
                  </a:lnTo>
                  <a:lnTo>
                    <a:pt x="13221" y="498332"/>
                  </a:lnTo>
                  <a:lnTo>
                    <a:pt x="0" y="507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158">
              <a:extLst>
                <a:ext uri="{FF2B5EF4-FFF2-40B4-BE49-F238E27FC236}">
                  <a16:creationId xmlns:a16="http://schemas.microsoft.com/office/drawing/2014/main" id="{815828B7-6F99-6712-69B5-2156BE3507D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21091" y="1384300"/>
              <a:ext cx="86210" cy="108407"/>
            </a:xfrm>
            <a:custGeom>
              <a:avLst/>
              <a:gdLst/>
              <a:ahLst/>
              <a:cxnLst/>
              <a:rect l="0" t="0" r="0" b="0"/>
              <a:pathLst>
                <a:path w="86210" h="108407">
                  <a:moveTo>
                    <a:pt x="3659" y="38100"/>
                  </a:moveTo>
                  <a:lnTo>
                    <a:pt x="3659" y="38100"/>
                  </a:lnTo>
                  <a:lnTo>
                    <a:pt x="287" y="38100"/>
                  </a:lnTo>
                  <a:lnTo>
                    <a:pt x="0" y="36689"/>
                  </a:lnTo>
                  <a:lnTo>
                    <a:pt x="3475" y="17085"/>
                  </a:lnTo>
                  <a:lnTo>
                    <a:pt x="3537" y="17034"/>
                  </a:lnTo>
                  <a:lnTo>
                    <a:pt x="7014" y="37504"/>
                  </a:lnTo>
                  <a:lnTo>
                    <a:pt x="16523" y="66627"/>
                  </a:lnTo>
                  <a:lnTo>
                    <a:pt x="21370" y="80412"/>
                  </a:lnTo>
                  <a:lnTo>
                    <a:pt x="36653" y="105273"/>
                  </a:lnTo>
                  <a:lnTo>
                    <a:pt x="39061" y="107576"/>
                  </a:lnTo>
                  <a:lnTo>
                    <a:pt x="41371" y="108406"/>
                  </a:lnTo>
                  <a:lnTo>
                    <a:pt x="43616" y="108254"/>
                  </a:lnTo>
                  <a:lnTo>
                    <a:pt x="47994" y="106204"/>
                  </a:lnTo>
                  <a:lnTo>
                    <a:pt x="50148" y="104669"/>
                  </a:lnTo>
                  <a:lnTo>
                    <a:pt x="58677" y="81928"/>
                  </a:lnTo>
                  <a:lnTo>
                    <a:pt x="65275" y="54022"/>
                  </a:lnTo>
                  <a:lnTo>
                    <a:pt x="67733" y="42354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159">
              <a:extLst>
                <a:ext uri="{FF2B5EF4-FFF2-40B4-BE49-F238E27FC236}">
                  <a16:creationId xmlns:a16="http://schemas.microsoft.com/office/drawing/2014/main" id="{1820B70B-BFAA-FF10-11EA-B3D988A1ED9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622232" y="1397158"/>
              <a:ext cx="143819" cy="80751"/>
            </a:xfrm>
            <a:custGeom>
              <a:avLst/>
              <a:gdLst/>
              <a:ahLst/>
              <a:cxnLst/>
              <a:rect l="0" t="0" r="0" b="0"/>
              <a:pathLst>
                <a:path w="143819" h="80751">
                  <a:moveTo>
                    <a:pt x="23168" y="25242"/>
                  </a:moveTo>
                  <a:lnTo>
                    <a:pt x="23168" y="25242"/>
                  </a:lnTo>
                  <a:lnTo>
                    <a:pt x="23168" y="31984"/>
                  </a:lnTo>
                  <a:lnTo>
                    <a:pt x="24579" y="34676"/>
                  </a:lnTo>
                  <a:lnTo>
                    <a:pt x="29909" y="39548"/>
                  </a:lnTo>
                  <a:lnTo>
                    <a:pt x="35101" y="42183"/>
                  </a:lnTo>
                  <a:lnTo>
                    <a:pt x="44184" y="43876"/>
                  </a:lnTo>
                  <a:lnTo>
                    <a:pt x="70227" y="39140"/>
                  </a:lnTo>
                  <a:lnTo>
                    <a:pt x="92551" y="30214"/>
                  </a:lnTo>
                  <a:lnTo>
                    <a:pt x="109904" y="14598"/>
                  </a:lnTo>
                  <a:lnTo>
                    <a:pt x="111106" y="11575"/>
                  </a:lnTo>
                  <a:lnTo>
                    <a:pt x="111427" y="9780"/>
                  </a:lnTo>
                  <a:lnTo>
                    <a:pt x="110935" y="7879"/>
                  </a:lnTo>
                  <a:lnTo>
                    <a:pt x="108507" y="3884"/>
                  </a:lnTo>
                  <a:lnTo>
                    <a:pt x="106872" y="2537"/>
                  </a:lnTo>
                  <a:lnTo>
                    <a:pt x="103173" y="1040"/>
                  </a:lnTo>
                  <a:lnTo>
                    <a:pt x="77265" y="0"/>
                  </a:lnTo>
                  <a:lnTo>
                    <a:pt x="63439" y="1323"/>
                  </a:lnTo>
                  <a:lnTo>
                    <a:pt x="37421" y="13671"/>
                  </a:lnTo>
                  <a:lnTo>
                    <a:pt x="18454" y="23695"/>
                  </a:lnTo>
                  <a:lnTo>
                    <a:pt x="5303" y="40145"/>
                  </a:lnTo>
                  <a:lnTo>
                    <a:pt x="1117" y="49740"/>
                  </a:lnTo>
                  <a:lnTo>
                    <a:pt x="0" y="54274"/>
                  </a:lnTo>
                  <a:lnTo>
                    <a:pt x="642" y="63075"/>
                  </a:lnTo>
                  <a:lnTo>
                    <a:pt x="3279" y="70984"/>
                  </a:lnTo>
                  <a:lnTo>
                    <a:pt x="6802" y="76852"/>
                  </a:lnTo>
                  <a:lnTo>
                    <a:pt x="10141" y="78698"/>
                  </a:lnTo>
                  <a:lnTo>
                    <a:pt x="19495" y="80750"/>
                  </a:lnTo>
                  <a:lnTo>
                    <a:pt x="50183" y="77150"/>
                  </a:lnTo>
                  <a:lnTo>
                    <a:pt x="79136" y="76139"/>
                  </a:lnTo>
                  <a:lnTo>
                    <a:pt x="103759" y="72690"/>
                  </a:lnTo>
                  <a:lnTo>
                    <a:pt x="143818" y="63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160">
              <a:extLst>
                <a:ext uri="{FF2B5EF4-FFF2-40B4-BE49-F238E27FC236}">
                  <a16:creationId xmlns:a16="http://schemas.microsoft.com/office/drawing/2014/main" id="{592FF824-8B9D-DA4A-6B2F-78F3B6F2D84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23803" y="1276350"/>
              <a:ext cx="12098" cy="260351"/>
            </a:xfrm>
            <a:custGeom>
              <a:avLst/>
              <a:gdLst/>
              <a:ahLst/>
              <a:cxnLst/>
              <a:rect l="0" t="0" r="0" b="0"/>
              <a:pathLst>
                <a:path w="12098" h="260351">
                  <a:moveTo>
                    <a:pt x="5747" y="0"/>
                  </a:moveTo>
                  <a:lnTo>
                    <a:pt x="5747" y="0"/>
                  </a:lnTo>
                  <a:lnTo>
                    <a:pt x="9119" y="0"/>
                  </a:lnTo>
                  <a:lnTo>
                    <a:pt x="10111" y="2117"/>
                  </a:lnTo>
                  <a:lnTo>
                    <a:pt x="11705" y="26367"/>
                  </a:lnTo>
                  <a:lnTo>
                    <a:pt x="10099" y="55555"/>
                  </a:lnTo>
                  <a:lnTo>
                    <a:pt x="7036" y="82077"/>
                  </a:lnTo>
                  <a:lnTo>
                    <a:pt x="6129" y="107810"/>
                  </a:lnTo>
                  <a:lnTo>
                    <a:pt x="2452" y="138418"/>
                  </a:lnTo>
                  <a:lnTo>
                    <a:pt x="0" y="169211"/>
                  </a:lnTo>
                  <a:lnTo>
                    <a:pt x="1398" y="198289"/>
                  </a:lnTo>
                  <a:lnTo>
                    <a:pt x="4888" y="227630"/>
                  </a:lnTo>
                  <a:lnTo>
                    <a:pt x="12097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161">
              <a:extLst>
                <a:ext uri="{FF2B5EF4-FFF2-40B4-BE49-F238E27FC236}">
                  <a16:creationId xmlns:a16="http://schemas.microsoft.com/office/drawing/2014/main" id="{83F1E6AE-EAC8-4841-C199-33F3156881E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408356" y="1695450"/>
              <a:ext cx="59245" cy="114856"/>
            </a:xfrm>
            <a:custGeom>
              <a:avLst/>
              <a:gdLst/>
              <a:ahLst/>
              <a:cxnLst/>
              <a:rect l="0" t="0" r="0" b="0"/>
              <a:pathLst>
                <a:path w="59245" h="114856">
                  <a:moveTo>
                    <a:pt x="59244" y="12700"/>
                  </a:moveTo>
                  <a:lnTo>
                    <a:pt x="59244" y="12700"/>
                  </a:lnTo>
                  <a:lnTo>
                    <a:pt x="55585" y="12700"/>
                  </a:lnTo>
                  <a:lnTo>
                    <a:pt x="57147" y="12700"/>
                  </a:lnTo>
                  <a:lnTo>
                    <a:pt x="57846" y="11994"/>
                  </a:lnTo>
                  <a:lnTo>
                    <a:pt x="58623" y="9329"/>
                  </a:lnTo>
                  <a:lnTo>
                    <a:pt x="58125" y="7630"/>
                  </a:lnTo>
                  <a:lnTo>
                    <a:pt x="53723" y="1144"/>
                  </a:lnTo>
                  <a:lnTo>
                    <a:pt x="51381" y="508"/>
                  </a:lnTo>
                  <a:lnTo>
                    <a:pt x="49769" y="339"/>
                  </a:lnTo>
                  <a:lnTo>
                    <a:pt x="34015" y="6842"/>
                  </a:lnTo>
                  <a:lnTo>
                    <a:pt x="24983" y="15741"/>
                  </a:lnTo>
                  <a:lnTo>
                    <a:pt x="10065" y="42072"/>
                  </a:lnTo>
                  <a:lnTo>
                    <a:pt x="1086" y="66166"/>
                  </a:lnTo>
                  <a:lnTo>
                    <a:pt x="0" y="79031"/>
                  </a:lnTo>
                  <a:lnTo>
                    <a:pt x="698" y="84437"/>
                  </a:lnTo>
                  <a:lnTo>
                    <a:pt x="7118" y="96089"/>
                  </a:lnTo>
                  <a:lnTo>
                    <a:pt x="20751" y="110786"/>
                  </a:lnTo>
                  <a:lnTo>
                    <a:pt x="25116" y="114074"/>
                  </a:lnTo>
                  <a:lnTo>
                    <a:pt x="30142" y="114855"/>
                  </a:lnTo>
                  <a:lnTo>
                    <a:pt x="41371" y="111960"/>
                  </a:lnTo>
                  <a:lnTo>
                    <a:pt x="49654" y="104087"/>
                  </a:lnTo>
                  <a:lnTo>
                    <a:pt x="52850" y="99025"/>
                  </a:lnTo>
                  <a:lnTo>
                    <a:pt x="57350" y="78416"/>
                  </a:lnTo>
                  <a:lnTo>
                    <a:pt x="55312" y="51065"/>
                  </a:lnTo>
                  <a:lnTo>
                    <a:pt x="51961" y="29085"/>
                  </a:lnTo>
                  <a:lnTo>
                    <a:pt x="46364" y="17865"/>
                  </a:lnTo>
                  <a:lnTo>
                    <a:pt x="37292" y="9586"/>
                  </a:lnTo>
                  <a:lnTo>
                    <a:pt x="147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162">
              <a:extLst>
                <a:ext uri="{FF2B5EF4-FFF2-40B4-BE49-F238E27FC236}">
                  <a16:creationId xmlns:a16="http://schemas.microsoft.com/office/drawing/2014/main" id="{B514A9E7-5966-0B6A-36FB-1D7BBF1D9E2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37450" y="1584879"/>
              <a:ext cx="75784" cy="320122"/>
            </a:xfrm>
            <a:custGeom>
              <a:avLst/>
              <a:gdLst/>
              <a:ahLst/>
              <a:cxnLst/>
              <a:rect l="0" t="0" r="0" b="0"/>
              <a:pathLst>
                <a:path w="75784" h="320122">
                  <a:moveTo>
                    <a:pt x="57150" y="78821"/>
                  </a:moveTo>
                  <a:lnTo>
                    <a:pt x="57150" y="78821"/>
                  </a:lnTo>
                  <a:lnTo>
                    <a:pt x="71456" y="52306"/>
                  </a:lnTo>
                  <a:lnTo>
                    <a:pt x="75783" y="27432"/>
                  </a:lnTo>
                  <a:lnTo>
                    <a:pt x="72706" y="16636"/>
                  </a:lnTo>
                  <a:lnTo>
                    <a:pt x="65201" y="3073"/>
                  </a:lnTo>
                  <a:lnTo>
                    <a:pt x="64634" y="806"/>
                  </a:lnTo>
                  <a:lnTo>
                    <a:pt x="63550" y="0"/>
                  </a:lnTo>
                  <a:lnTo>
                    <a:pt x="62123" y="168"/>
                  </a:lnTo>
                  <a:lnTo>
                    <a:pt x="60465" y="986"/>
                  </a:lnTo>
                  <a:lnTo>
                    <a:pt x="45653" y="21247"/>
                  </a:lnTo>
                  <a:lnTo>
                    <a:pt x="34025" y="47851"/>
                  </a:lnTo>
                  <a:lnTo>
                    <a:pt x="25431" y="74507"/>
                  </a:lnTo>
                  <a:lnTo>
                    <a:pt x="19059" y="98474"/>
                  </a:lnTo>
                  <a:lnTo>
                    <a:pt x="12703" y="123450"/>
                  </a:lnTo>
                  <a:lnTo>
                    <a:pt x="8232" y="148724"/>
                  </a:lnTo>
                  <a:lnTo>
                    <a:pt x="6721" y="179177"/>
                  </a:lnTo>
                  <a:lnTo>
                    <a:pt x="6424" y="209939"/>
                  </a:lnTo>
                  <a:lnTo>
                    <a:pt x="6372" y="232676"/>
                  </a:lnTo>
                  <a:lnTo>
                    <a:pt x="5651" y="263872"/>
                  </a:lnTo>
                  <a:lnTo>
                    <a:pt x="1988" y="290206"/>
                  </a:lnTo>
                  <a:lnTo>
                    <a:pt x="0" y="320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163">
              <a:extLst>
                <a:ext uri="{FF2B5EF4-FFF2-40B4-BE49-F238E27FC236}">
                  <a16:creationId xmlns:a16="http://schemas.microsoft.com/office/drawing/2014/main" id="{0BB92A60-04B9-3268-EFFD-C1510C2338C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73950" y="1752851"/>
              <a:ext cx="184151" cy="31500"/>
            </a:xfrm>
            <a:custGeom>
              <a:avLst/>
              <a:gdLst/>
              <a:ahLst/>
              <a:cxnLst/>
              <a:rect l="0" t="0" r="0" b="0"/>
              <a:pathLst>
                <a:path w="184151" h="31500">
                  <a:moveTo>
                    <a:pt x="0" y="31499"/>
                  </a:moveTo>
                  <a:lnTo>
                    <a:pt x="0" y="31499"/>
                  </a:lnTo>
                  <a:lnTo>
                    <a:pt x="25749" y="19566"/>
                  </a:lnTo>
                  <a:lnTo>
                    <a:pt x="50868" y="10484"/>
                  </a:lnTo>
                  <a:lnTo>
                    <a:pt x="76612" y="4027"/>
                  </a:lnTo>
                  <a:lnTo>
                    <a:pt x="106583" y="1017"/>
                  </a:lnTo>
                  <a:lnTo>
                    <a:pt x="134517" y="0"/>
                  </a:lnTo>
                  <a:lnTo>
                    <a:pt x="184150" y="6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164">
              <a:extLst>
                <a:ext uri="{FF2B5EF4-FFF2-40B4-BE49-F238E27FC236}">
                  <a16:creationId xmlns:a16="http://schemas.microsoft.com/office/drawing/2014/main" id="{F40215E4-5A1D-5BC9-CB67-C1726DA03AD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251700" y="1981200"/>
              <a:ext cx="156985" cy="171451"/>
            </a:xfrm>
            <a:custGeom>
              <a:avLst/>
              <a:gdLst/>
              <a:ahLst/>
              <a:cxnLst/>
              <a:rect l="0" t="0" r="0" b="0"/>
              <a:pathLst>
                <a:path w="156985" h="171451">
                  <a:moveTo>
                    <a:pt x="146050" y="0"/>
                  </a:moveTo>
                  <a:lnTo>
                    <a:pt x="146050" y="0"/>
                  </a:lnTo>
                  <a:lnTo>
                    <a:pt x="156984" y="0"/>
                  </a:lnTo>
                  <a:lnTo>
                    <a:pt x="140255" y="0"/>
                  </a:lnTo>
                  <a:lnTo>
                    <a:pt x="134538" y="1881"/>
                  </a:lnTo>
                  <a:lnTo>
                    <a:pt x="118559" y="10126"/>
                  </a:lnTo>
                  <a:lnTo>
                    <a:pt x="113135" y="11556"/>
                  </a:lnTo>
                  <a:lnTo>
                    <a:pt x="96700" y="24483"/>
                  </a:lnTo>
                  <a:lnTo>
                    <a:pt x="77147" y="43534"/>
                  </a:lnTo>
                  <a:lnTo>
                    <a:pt x="75420" y="48073"/>
                  </a:lnTo>
                  <a:lnTo>
                    <a:pt x="75383" y="58760"/>
                  </a:lnTo>
                  <a:lnTo>
                    <a:pt x="79601" y="68684"/>
                  </a:lnTo>
                  <a:lnTo>
                    <a:pt x="96872" y="100174"/>
                  </a:lnTo>
                  <a:lnTo>
                    <a:pt x="105144" y="108727"/>
                  </a:lnTo>
                  <a:lnTo>
                    <a:pt x="134236" y="124580"/>
                  </a:lnTo>
                  <a:lnTo>
                    <a:pt x="144354" y="132056"/>
                  </a:lnTo>
                  <a:lnTo>
                    <a:pt x="139652" y="134656"/>
                  </a:lnTo>
                  <a:lnTo>
                    <a:pt x="113457" y="144105"/>
                  </a:lnTo>
                  <a:lnTo>
                    <a:pt x="88733" y="150552"/>
                  </a:lnTo>
                  <a:lnTo>
                    <a:pt x="60394" y="155616"/>
                  </a:lnTo>
                  <a:lnTo>
                    <a:pt x="35309" y="16159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165">
              <a:extLst>
                <a:ext uri="{FF2B5EF4-FFF2-40B4-BE49-F238E27FC236}">
                  <a16:creationId xmlns:a16="http://schemas.microsoft.com/office/drawing/2014/main" id="{9FF77ED7-6F60-8423-E30C-DDF8192FE5E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05700" y="2047637"/>
              <a:ext cx="19047" cy="130414"/>
            </a:xfrm>
            <a:custGeom>
              <a:avLst/>
              <a:gdLst/>
              <a:ahLst/>
              <a:cxnLst/>
              <a:rect l="0" t="0" r="0" b="0"/>
              <a:pathLst>
                <a:path w="19047" h="130414">
                  <a:moveTo>
                    <a:pt x="0" y="28813"/>
                  </a:moveTo>
                  <a:lnTo>
                    <a:pt x="0" y="28813"/>
                  </a:lnTo>
                  <a:lnTo>
                    <a:pt x="14306" y="19975"/>
                  </a:lnTo>
                  <a:lnTo>
                    <a:pt x="16942" y="15948"/>
                  </a:lnTo>
                  <a:lnTo>
                    <a:pt x="18425" y="9714"/>
                  </a:lnTo>
                  <a:lnTo>
                    <a:pt x="19025" y="0"/>
                  </a:lnTo>
                  <a:lnTo>
                    <a:pt x="19046" y="6195"/>
                  </a:lnTo>
                  <a:lnTo>
                    <a:pt x="14024" y="31897"/>
                  </a:lnTo>
                  <a:lnTo>
                    <a:pt x="12168" y="62824"/>
                  </a:lnTo>
                  <a:lnTo>
                    <a:pt x="7709" y="91296"/>
                  </a:lnTo>
                  <a:lnTo>
                    <a:pt x="12700" y="130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166">
              <a:extLst>
                <a:ext uri="{FF2B5EF4-FFF2-40B4-BE49-F238E27FC236}">
                  <a16:creationId xmlns:a16="http://schemas.microsoft.com/office/drawing/2014/main" id="{CDC7A7BC-3734-C779-B802-280C2854F72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24750" y="1985003"/>
              <a:ext cx="19051" cy="27948"/>
            </a:xfrm>
            <a:custGeom>
              <a:avLst/>
              <a:gdLst/>
              <a:ahLst/>
              <a:cxnLst/>
              <a:rect l="0" t="0" r="0" b="0"/>
              <a:pathLst>
                <a:path w="19051" h="27948">
                  <a:moveTo>
                    <a:pt x="0" y="27947"/>
                  </a:moveTo>
                  <a:lnTo>
                    <a:pt x="0" y="27947"/>
                  </a:lnTo>
                  <a:lnTo>
                    <a:pt x="7840" y="3166"/>
                  </a:lnTo>
                  <a:lnTo>
                    <a:pt x="9460" y="843"/>
                  </a:lnTo>
                  <a:lnTo>
                    <a:pt x="10540" y="0"/>
                  </a:lnTo>
                  <a:lnTo>
                    <a:pt x="11259" y="143"/>
                  </a:lnTo>
                  <a:lnTo>
                    <a:pt x="11739" y="945"/>
                  </a:lnTo>
                  <a:lnTo>
                    <a:pt x="12765" y="1479"/>
                  </a:lnTo>
                  <a:lnTo>
                    <a:pt x="19050" y="2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167">
              <a:extLst>
                <a:ext uri="{FF2B5EF4-FFF2-40B4-BE49-F238E27FC236}">
                  <a16:creationId xmlns:a16="http://schemas.microsoft.com/office/drawing/2014/main" id="{EA1206F2-6B38-683A-CFDF-5C78F7DA028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69638" y="2010397"/>
              <a:ext cx="145613" cy="259767"/>
            </a:xfrm>
            <a:custGeom>
              <a:avLst/>
              <a:gdLst/>
              <a:ahLst/>
              <a:cxnLst/>
              <a:rect l="0" t="0" r="0" b="0"/>
              <a:pathLst>
                <a:path w="145613" h="259767">
                  <a:moveTo>
                    <a:pt x="88462" y="47003"/>
                  </a:moveTo>
                  <a:lnTo>
                    <a:pt x="88462" y="47003"/>
                  </a:lnTo>
                  <a:lnTo>
                    <a:pt x="91834" y="43632"/>
                  </a:lnTo>
                  <a:lnTo>
                    <a:pt x="93488" y="40095"/>
                  </a:lnTo>
                  <a:lnTo>
                    <a:pt x="98419" y="19334"/>
                  </a:lnTo>
                  <a:lnTo>
                    <a:pt x="95426" y="7045"/>
                  </a:lnTo>
                  <a:lnTo>
                    <a:pt x="89440" y="2668"/>
                  </a:lnTo>
                  <a:lnTo>
                    <a:pt x="84881" y="513"/>
                  </a:lnTo>
                  <a:lnTo>
                    <a:pt x="72289" y="0"/>
                  </a:lnTo>
                  <a:lnTo>
                    <a:pt x="57991" y="2830"/>
                  </a:lnTo>
                  <a:lnTo>
                    <a:pt x="44579" y="8791"/>
                  </a:lnTo>
                  <a:lnTo>
                    <a:pt x="25130" y="30193"/>
                  </a:lnTo>
                  <a:lnTo>
                    <a:pt x="7049" y="60486"/>
                  </a:lnTo>
                  <a:lnTo>
                    <a:pt x="1041" y="78516"/>
                  </a:lnTo>
                  <a:lnTo>
                    <a:pt x="0" y="93264"/>
                  </a:lnTo>
                  <a:lnTo>
                    <a:pt x="3519" y="103077"/>
                  </a:lnTo>
                  <a:lnTo>
                    <a:pt x="9082" y="110730"/>
                  </a:lnTo>
                  <a:lnTo>
                    <a:pt x="13906" y="114132"/>
                  </a:lnTo>
                  <a:lnTo>
                    <a:pt x="20589" y="116047"/>
                  </a:lnTo>
                  <a:lnTo>
                    <a:pt x="26782" y="112732"/>
                  </a:lnTo>
                  <a:lnTo>
                    <a:pt x="46368" y="94438"/>
                  </a:lnTo>
                  <a:lnTo>
                    <a:pt x="67327" y="65610"/>
                  </a:lnTo>
                  <a:lnTo>
                    <a:pt x="83859" y="40123"/>
                  </a:lnTo>
                  <a:lnTo>
                    <a:pt x="88298" y="36890"/>
                  </a:lnTo>
                  <a:lnTo>
                    <a:pt x="90470" y="36027"/>
                  </a:lnTo>
                  <a:lnTo>
                    <a:pt x="91917" y="36864"/>
                  </a:lnTo>
                  <a:lnTo>
                    <a:pt x="93525" y="41556"/>
                  </a:lnTo>
                  <a:lnTo>
                    <a:pt x="94641" y="72034"/>
                  </a:lnTo>
                  <a:lnTo>
                    <a:pt x="94762" y="96988"/>
                  </a:lnTo>
                  <a:lnTo>
                    <a:pt x="96679" y="127430"/>
                  </a:lnTo>
                  <a:lnTo>
                    <a:pt x="98464" y="144837"/>
                  </a:lnTo>
                  <a:lnTo>
                    <a:pt x="96913" y="168654"/>
                  </a:lnTo>
                  <a:lnTo>
                    <a:pt x="99589" y="198759"/>
                  </a:lnTo>
                  <a:lnTo>
                    <a:pt x="98970" y="226766"/>
                  </a:lnTo>
                  <a:lnTo>
                    <a:pt x="95249" y="241198"/>
                  </a:lnTo>
                  <a:lnTo>
                    <a:pt x="88892" y="252315"/>
                  </a:lnTo>
                  <a:lnTo>
                    <a:pt x="84515" y="255845"/>
                  </a:lnTo>
                  <a:lnTo>
                    <a:pt x="74007" y="259766"/>
                  </a:lnTo>
                  <a:lnTo>
                    <a:pt x="68948" y="259401"/>
                  </a:lnTo>
                  <a:lnTo>
                    <a:pt x="59564" y="255231"/>
                  </a:lnTo>
                  <a:lnTo>
                    <a:pt x="49717" y="248322"/>
                  </a:lnTo>
                  <a:lnTo>
                    <a:pt x="38961" y="228322"/>
                  </a:lnTo>
                  <a:lnTo>
                    <a:pt x="33579" y="196683"/>
                  </a:lnTo>
                  <a:lnTo>
                    <a:pt x="34201" y="174675"/>
                  </a:lnTo>
                  <a:lnTo>
                    <a:pt x="38518" y="148097"/>
                  </a:lnTo>
                  <a:lnTo>
                    <a:pt x="49668" y="123103"/>
                  </a:lnTo>
                  <a:lnTo>
                    <a:pt x="68303" y="99400"/>
                  </a:lnTo>
                  <a:lnTo>
                    <a:pt x="80293" y="90436"/>
                  </a:lnTo>
                  <a:lnTo>
                    <a:pt x="110889" y="76733"/>
                  </a:lnTo>
                  <a:lnTo>
                    <a:pt x="145612" y="72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168">
              <a:extLst>
                <a:ext uri="{FF2B5EF4-FFF2-40B4-BE49-F238E27FC236}">
                  <a16:creationId xmlns:a16="http://schemas.microsoft.com/office/drawing/2014/main" id="{C894BE63-3A7A-9C23-861C-30C24E50E00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53350" y="2044814"/>
              <a:ext cx="120379" cy="103439"/>
            </a:xfrm>
            <a:custGeom>
              <a:avLst/>
              <a:gdLst/>
              <a:ahLst/>
              <a:cxnLst/>
              <a:rect l="0" t="0" r="0" b="0"/>
              <a:pathLst>
                <a:path w="120379" h="103439">
                  <a:moveTo>
                    <a:pt x="0" y="25286"/>
                  </a:moveTo>
                  <a:lnTo>
                    <a:pt x="0" y="25286"/>
                  </a:lnTo>
                  <a:lnTo>
                    <a:pt x="5026" y="13353"/>
                  </a:lnTo>
                  <a:lnTo>
                    <a:pt x="6344" y="184"/>
                  </a:lnTo>
                  <a:lnTo>
                    <a:pt x="11817" y="5379"/>
                  </a:lnTo>
                  <a:lnTo>
                    <a:pt x="18089" y="6161"/>
                  </a:lnTo>
                  <a:lnTo>
                    <a:pt x="24433" y="11697"/>
                  </a:lnTo>
                  <a:lnTo>
                    <a:pt x="30279" y="13116"/>
                  </a:lnTo>
                  <a:lnTo>
                    <a:pt x="34153" y="15879"/>
                  </a:lnTo>
                  <a:lnTo>
                    <a:pt x="36346" y="21340"/>
                  </a:lnTo>
                  <a:lnTo>
                    <a:pt x="37869" y="46194"/>
                  </a:lnTo>
                  <a:lnTo>
                    <a:pt x="38054" y="73108"/>
                  </a:lnTo>
                  <a:lnTo>
                    <a:pt x="37374" y="83229"/>
                  </a:lnTo>
                  <a:lnTo>
                    <a:pt x="32337" y="103356"/>
                  </a:lnTo>
                  <a:lnTo>
                    <a:pt x="32141" y="103438"/>
                  </a:lnTo>
                  <a:lnTo>
                    <a:pt x="31828" y="98501"/>
                  </a:lnTo>
                  <a:lnTo>
                    <a:pt x="45576" y="69831"/>
                  </a:lnTo>
                  <a:lnTo>
                    <a:pt x="65765" y="38704"/>
                  </a:lnTo>
                  <a:lnTo>
                    <a:pt x="86666" y="15788"/>
                  </a:lnTo>
                  <a:lnTo>
                    <a:pt x="107510" y="1831"/>
                  </a:lnTo>
                  <a:lnTo>
                    <a:pt x="113903" y="0"/>
                  </a:lnTo>
                  <a:lnTo>
                    <a:pt x="117554" y="6662"/>
                  </a:lnTo>
                  <a:lnTo>
                    <a:pt x="120378" y="35210"/>
                  </a:lnTo>
                  <a:lnTo>
                    <a:pt x="119890" y="53378"/>
                  </a:lnTo>
                  <a:lnTo>
                    <a:pt x="107950" y="82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791">
            <a:extLst>
              <a:ext uri="{FF2B5EF4-FFF2-40B4-BE49-F238E27FC236}">
                <a16:creationId xmlns:a16="http://schemas.microsoft.com/office/drawing/2014/main" id="{E03E802B-D25D-CBB8-E208-4A3ECE692584}"/>
              </a:ext>
            </a:extLst>
          </p:cNvPr>
          <p:cNvGrpSpPr/>
          <p:nvPr/>
        </p:nvGrpSpPr>
        <p:grpSpPr>
          <a:xfrm>
            <a:off x="1612900" y="2572842"/>
            <a:ext cx="717551" cy="287451"/>
            <a:chOff x="1612900" y="2572842"/>
            <a:chExt cx="717551" cy="287451"/>
          </a:xfrm>
        </p:grpSpPr>
        <p:sp>
          <p:nvSpPr>
            <p:cNvPr id="240" name="SMARTInkShape-4169">
              <a:extLst>
                <a:ext uri="{FF2B5EF4-FFF2-40B4-BE49-F238E27FC236}">
                  <a16:creationId xmlns:a16="http://schemas.microsoft.com/office/drawing/2014/main" id="{B2D30095-FD14-0253-5095-4F4490FB287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25600" y="2603611"/>
              <a:ext cx="12701" cy="256682"/>
            </a:xfrm>
            <a:custGeom>
              <a:avLst/>
              <a:gdLst/>
              <a:ahLst/>
              <a:cxnLst/>
              <a:rect l="0" t="0" r="0" b="0"/>
              <a:pathLst>
                <a:path w="12701" h="256682">
                  <a:moveTo>
                    <a:pt x="0" y="31639"/>
                  </a:moveTo>
                  <a:lnTo>
                    <a:pt x="0" y="31639"/>
                  </a:lnTo>
                  <a:lnTo>
                    <a:pt x="5026" y="19706"/>
                  </a:lnTo>
                  <a:lnTo>
                    <a:pt x="5467" y="17333"/>
                  </a:lnTo>
                  <a:lnTo>
                    <a:pt x="7839" y="12816"/>
                  </a:lnTo>
                  <a:lnTo>
                    <a:pt x="10539" y="8457"/>
                  </a:lnTo>
                  <a:lnTo>
                    <a:pt x="12675" y="0"/>
                  </a:lnTo>
                  <a:lnTo>
                    <a:pt x="10815" y="25652"/>
                  </a:lnTo>
                  <a:lnTo>
                    <a:pt x="7232" y="54132"/>
                  </a:lnTo>
                  <a:lnTo>
                    <a:pt x="3240" y="78599"/>
                  </a:lnTo>
                  <a:lnTo>
                    <a:pt x="640" y="107786"/>
                  </a:lnTo>
                  <a:lnTo>
                    <a:pt x="190" y="133851"/>
                  </a:lnTo>
                  <a:lnTo>
                    <a:pt x="84" y="158441"/>
                  </a:lnTo>
                  <a:lnTo>
                    <a:pt x="1919" y="182069"/>
                  </a:lnTo>
                  <a:lnTo>
                    <a:pt x="6918" y="213324"/>
                  </a:lnTo>
                  <a:lnTo>
                    <a:pt x="10987" y="238577"/>
                  </a:lnTo>
                  <a:lnTo>
                    <a:pt x="12475" y="256681"/>
                  </a:lnTo>
                  <a:lnTo>
                    <a:pt x="12700" y="253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170">
              <a:extLst>
                <a:ext uri="{FF2B5EF4-FFF2-40B4-BE49-F238E27FC236}">
                  <a16:creationId xmlns:a16="http://schemas.microsoft.com/office/drawing/2014/main" id="{06A8B311-69AA-62C1-3AF1-E54D1346220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12900" y="2572842"/>
              <a:ext cx="165101" cy="56059"/>
            </a:xfrm>
            <a:custGeom>
              <a:avLst/>
              <a:gdLst/>
              <a:ahLst/>
              <a:cxnLst/>
              <a:rect l="0" t="0" r="0" b="0"/>
              <a:pathLst>
                <a:path w="165101" h="56059">
                  <a:moveTo>
                    <a:pt x="0" y="56058"/>
                  </a:moveTo>
                  <a:lnTo>
                    <a:pt x="0" y="56058"/>
                  </a:lnTo>
                  <a:lnTo>
                    <a:pt x="0" y="52687"/>
                  </a:lnTo>
                  <a:lnTo>
                    <a:pt x="11933" y="38167"/>
                  </a:lnTo>
                  <a:lnTo>
                    <a:pt x="14306" y="35664"/>
                  </a:lnTo>
                  <a:lnTo>
                    <a:pt x="42292" y="22528"/>
                  </a:lnTo>
                  <a:lnTo>
                    <a:pt x="51957" y="16461"/>
                  </a:lnTo>
                  <a:lnTo>
                    <a:pt x="80699" y="5505"/>
                  </a:lnTo>
                  <a:lnTo>
                    <a:pt x="97681" y="863"/>
                  </a:lnTo>
                  <a:lnTo>
                    <a:pt x="125494" y="0"/>
                  </a:lnTo>
                  <a:lnTo>
                    <a:pt x="165100" y="11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171">
              <a:extLst>
                <a:ext uri="{FF2B5EF4-FFF2-40B4-BE49-F238E27FC236}">
                  <a16:creationId xmlns:a16="http://schemas.microsoft.com/office/drawing/2014/main" id="{57DC04DC-210C-9F46-DE68-AA27B841CF4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51000" y="2698828"/>
              <a:ext cx="95251" cy="18973"/>
            </a:xfrm>
            <a:custGeom>
              <a:avLst/>
              <a:gdLst/>
              <a:ahLst/>
              <a:cxnLst/>
              <a:rect l="0" t="0" r="0" b="0"/>
              <a:pathLst>
                <a:path w="95251" h="18973">
                  <a:moveTo>
                    <a:pt x="0" y="6272"/>
                  </a:moveTo>
                  <a:lnTo>
                    <a:pt x="0" y="6272"/>
                  </a:lnTo>
                  <a:lnTo>
                    <a:pt x="10845" y="5567"/>
                  </a:lnTo>
                  <a:lnTo>
                    <a:pt x="40481" y="510"/>
                  </a:lnTo>
                  <a:lnTo>
                    <a:pt x="70164" y="0"/>
                  </a:lnTo>
                  <a:lnTo>
                    <a:pt x="80808" y="3719"/>
                  </a:lnTo>
                  <a:lnTo>
                    <a:pt x="88831" y="9371"/>
                  </a:lnTo>
                  <a:lnTo>
                    <a:pt x="95250" y="18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172">
              <a:extLst>
                <a:ext uri="{FF2B5EF4-FFF2-40B4-BE49-F238E27FC236}">
                  <a16:creationId xmlns:a16="http://schemas.microsoft.com/office/drawing/2014/main" id="{A6889EFE-2D16-2D86-7D86-1252EC99312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15879" y="2800350"/>
              <a:ext cx="187522" cy="30868"/>
            </a:xfrm>
            <a:custGeom>
              <a:avLst/>
              <a:gdLst/>
              <a:ahLst/>
              <a:cxnLst/>
              <a:rect l="0" t="0" r="0" b="0"/>
              <a:pathLst>
                <a:path w="187522" h="30868">
                  <a:moveTo>
                    <a:pt x="3371" y="25400"/>
                  </a:moveTo>
                  <a:lnTo>
                    <a:pt x="3371" y="25400"/>
                  </a:lnTo>
                  <a:lnTo>
                    <a:pt x="3371" y="28771"/>
                  </a:lnTo>
                  <a:lnTo>
                    <a:pt x="2665" y="29764"/>
                  </a:lnTo>
                  <a:lnTo>
                    <a:pt x="1490" y="30426"/>
                  </a:lnTo>
                  <a:lnTo>
                    <a:pt x="0" y="30867"/>
                  </a:lnTo>
                  <a:lnTo>
                    <a:pt x="28983" y="21573"/>
                  </a:lnTo>
                  <a:lnTo>
                    <a:pt x="53089" y="15785"/>
                  </a:lnTo>
                  <a:lnTo>
                    <a:pt x="81132" y="7264"/>
                  </a:lnTo>
                  <a:lnTo>
                    <a:pt x="108021" y="2153"/>
                  </a:lnTo>
                  <a:lnTo>
                    <a:pt x="139440" y="425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173">
              <a:extLst>
                <a:ext uri="{FF2B5EF4-FFF2-40B4-BE49-F238E27FC236}">
                  <a16:creationId xmlns:a16="http://schemas.microsoft.com/office/drawing/2014/main" id="{1B6D8194-F1F0-A20B-74E6-06742B1DF9A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911350" y="2578178"/>
              <a:ext cx="19031" cy="215823"/>
            </a:xfrm>
            <a:custGeom>
              <a:avLst/>
              <a:gdLst/>
              <a:ahLst/>
              <a:cxnLst/>
              <a:rect l="0" t="0" r="0" b="0"/>
              <a:pathLst>
                <a:path w="19031" h="215823">
                  <a:moveTo>
                    <a:pt x="0" y="6272"/>
                  </a:moveTo>
                  <a:lnTo>
                    <a:pt x="0" y="6272"/>
                  </a:lnTo>
                  <a:lnTo>
                    <a:pt x="0" y="805"/>
                  </a:lnTo>
                  <a:lnTo>
                    <a:pt x="705" y="511"/>
                  </a:lnTo>
                  <a:lnTo>
                    <a:pt x="5467" y="0"/>
                  </a:lnTo>
                  <a:lnTo>
                    <a:pt x="9460" y="6687"/>
                  </a:lnTo>
                  <a:lnTo>
                    <a:pt x="16424" y="32433"/>
                  </a:lnTo>
                  <a:lnTo>
                    <a:pt x="18272" y="61374"/>
                  </a:lnTo>
                  <a:lnTo>
                    <a:pt x="18704" y="84384"/>
                  </a:lnTo>
                  <a:lnTo>
                    <a:pt x="18897" y="108722"/>
                  </a:lnTo>
                  <a:lnTo>
                    <a:pt x="18982" y="131533"/>
                  </a:lnTo>
                  <a:lnTo>
                    <a:pt x="19030" y="156981"/>
                  </a:lnTo>
                  <a:lnTo>
                    <a:pt x="18338" y="182081"/>
                  </a:lnTo>
                  <a:lnTo>
                    <a:pt x="12700" y="215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174">
              <a:extLst>
                <a:ext uri="{FF2B5EF4-FFF2-40B4-BE49-F238E27FC236}">
                  <a16:creationId xmlns:a16="http://schemas.microsoft.com/office/drawing/2014/main" id="{AFCD8E3D-481F-7348-49A3-36C2C32AD13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038350" y="2636794"/>
              <a:ext cx="94213" cy="176257"/>
            </a:xfrm>
            <a:custGeom>
              <a:avLst/>
              <a:gdLst/>
              <a:ahLst/>
              <a:cxnLst/>
              <a:rect l="0" t="0" r="0" b="0"/>
              <a:pathLst>
                <a:path w="94213" h="176257">
                  <a:moveTo>
                    <a:pt x="76200" y="36556"/>
                  </a:moveTo>
                  <a:lnTo>
                    <a:pt x="76200" y="36556"/>
                  </a:lnTo>
                  <a:lnTo>
                    <a:pt x="84928" y="27122"/>
                  </a:lnTo>
                  <a:lnTo>
                    <a:pt x="93694" y="11223"/>
                  </a:lnTo>
                  <a:lnTo>
                    <a:pt x="94212" y="9084"/>
                  </a:lnTo>
                  <a:lnTo>
                    <a:pt x="93853" y="6953"/>
                  </a:lnTo>
                  <a:lnTo>
                    <a:pt x="91571" y="2703"/>
                  </a:lnTo>
                  <a:lnTo>
                    <a:pt x="82561" y="343"/>
                  </a:lnTo>
                  <a:lnTo>
                    <a:pt x="69855" y="0"/>
                  </a:lnTo>
                  <a:lnTo>
                    <a:pt x="50096" y="4479"/>
                  </a:lnTo>
                  <a:lnTo>
                    <a:pt x="20325" y="18883"/>
                  </a:lnTo>
                  <a:lnTo>
                    <a:pt x="11588" y="29124"/>
                  </a:lnTo>
                  <a:lnTo>
                    <a:pt x="4531" y="41096"/>
                  </a:lnTo>
                  <a:lnTo>
                    <a:pt x="1343" y="56951"/>
                  </a:lnTo>
                  <a:lnTo>
                    <a:pt x="3769" y="71683"/>
                  </a:lnTo>
                  <a:lnTo>
                    <a:pt x="8956" y="81615"/>
                  </a:lnTo>
                  <a:lnTo>
                    <a:pt x="16680" y="86686"/>
                  </a:lnTo>
                  <a:lnTo>
                    <a:pt x="47387" y="99997"/>
                  </a:lnTo>
                  <a:lnTo>
                    <a:pt x="65298" y="111337"/>
                  </a:lnTo>
                  <a:lnTo>
                    <a:pt x="70884" y="118240"/>
                  </a:lnTo>
                  <a:lnTo>
                    <a:pt x="73838" y="126012"/>
                  </a:lnTo>
                  <a:lnTo>
                    <a:pt x="74625" y="130060"/>
                  </a:lnTo>
                  <a:lnTo>
                    <a:pt x="73739" y="134170"/>
                  </a:lnTo>
                  <a:lnTo>
                    <a:pt x="65750" y="146696"/>
                  </a:lnTo>
                  <a:lnTo>
                    <a:pt x="53740" y="158639"/>
                  </a:lnTo>
                  <a:lnTo>
                    <a:pt x="37795" y="166254"/>
                  </a:lnTo>
                  <a:lnTo>
                    <a:pt x="0" y="176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175">
              <a:extLst>
                <a:ext uri="{FF2B5EF4-FFF2-40B4-BE49-F238E27FC236}">
                  <a16:creationId xmlns:a16="http://schemas.microsoft.com/office/drawing/2014/main" id="{0389F78B-8645-80E9-711C-B5D4556CF39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152650" y="2670558"/>
              <a:ext cx="177801" cy="129690"/>
            </a:xfrm>
            <a:custGeom>
              <a:avLst/>
              <a:gdLst/>
              <a:ahLst/>
              <a:cxnLst/>
              <a:rect l="0" t="0" r="0" b="0"/>
              <a:pathLst>
                <a:path w="177801" h="129690">
                  <a:moveTo>
                    <a:pt x="0" y="78992"/>
                  </a:moveTo>
                  <a:lnTo>
                    <a:pt x="0" y="78992"/>
                  </a:lnTo>
                  <a:lnTo>
                    <a:pt x="16959" y="72084"/>
                  </a:lnTo>
                  <a:lnTo>
                    <a:pt x="19773" y="70154"/>
                  </a:lnTo>
                  <a:lnTo>
                    <a:pt x="47263" y="64919"/>
                  </a:lnTo>
                  <a:lnTo>
                    <a:pt x="75501" y="57554"/>
                  </a:lnTo>
                  <a:lnTo>
                    <a:pt x="102832" y="50351"/>
                  </a:lnTo>
                  <a:lnTo>
                    <a:pt x="123872" y="39390"/>
                  </a:lnTo>
                  <a:lnTo>
                    <a:pt x="131019" y="31052"/>
                  </a:lnTo>
                  <a:lnTo>
                    <a:pt x="133913" y="25866"/>
                  </a:lnTo>
                  <a:lnTo>
                    <a:pt x="135247" y="16339"/>
                  </a:lnTo>
                  <a:lnTo>
                    <a:pt x="133487" y="8813"/>
                  </a:lnTo>
                  <a:lnTo>
                    <a:pt x="132030" y="6806"/>
                  </a:lnTo>
                  <a:lnTo>
                    <a:pt x="130353" y="5468"/>
                  </a:lnTo>
                  <a:lnTo>
                    <a:pt x="114510" y="214"/>
                  </a:lnTo>
                  <a:lnTo>
                    <a:pt x="101693" y="0"/>
                  </a:lnTo>
                  <a:lnTo>
                    <a:pt x="76219" y="5611"/>
                  </a:lnTo>
                  <a:lnTo>
                    <a:pt x="60527" y="14838"/>
                  </a:lnTo>
                  <a:lnTo>
                    <a:pt x="38266" y="36616"/>
                  </a:lnTo>
                  <a:lnTo>
                    <a:pt x="24571" y="56980"/>
                  </a:lnTo>
                  <a:lnTo>
                    <a:pt x="23385" y="69680"/>
                  </a:lnTo>
                  <a:lnTo>
                    <a:pt x="28373" y="97457"/>
                  </a:lnTo>
                  <a:lnTo>
                    <a:pt x="37492" y="113547"/>
                  </a:lnTo>
                  <a:lnTo>
                    <a:pt x="49130" y="123881"/>
                  </a:lnTo>
                  <a:lnTo>
                    <a:pt x="68258" y="128041"/>
                  </a:lnTo>
                  <a:lnTo>
                    <a:pt x="100005" y="129446"/>
                  </a:lnTo>
                  <a:lnTo>
                    <a:pt x="125743" y="129689"/>
                  </a:lnTo>
                  <a:lnTo>
                    <a:pt x="153282" y="129056"/>
                  </a:lnTo>
                  <a:lnTo>
                    <a:pt x="177800" y="123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792">
            <a:extLst>
              <a:ext uri="{FF2B5EF4-FFF2-40B4-BE49-F238E27FC236}">
                <a16:creationId xmlns:a16="http://schemas.microsoft.com/office/drawing/2014/main" id="{C70DFDE2-FAC2-0F82-894D-B3753EF457A3}"/>
              </a:ext>
            </a:extLst>
          </p:cNvPr>
          <p:cNvGrpSpPr/>
          <p:nvPr/>
        </p:nvGrpSpPr>
        <p:grpSpPr>
          <a:xfrm>
            <a:off x="2743200" y="2490954"/>
            <a:ext cx="628651" cy="449097"/>
            <a:chOff x="2743200" y="2490954"/>
            <a:chExt cx="628651" cy="449097"/>
          </a:xfrm>
        </p:grpSpPr>
        <p:sp>
          <p:nvSpPr>
            <p:cNvPr id="248" name="SMARTInkShape-4176">
              <a:extLst>
                <a:ext uri="{FF2B5EF4-FFF2-40B4-BE49-F238E27FC236}">
                  <a16:creationId xmlns:a16="http://schemas.microsoft.com/office/drawing/2014/main" id="{4196A50D-9B11-DB05-2A8D-9BABFBFE74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806964" y="2490954"/>
              <a:ext cx="154966" cy="449097"/>
            </a:xfrm>
            <a:custGeom>
              <a:avLst/>
              <a:gdLst/>
              <a:ahLst/>
              <a:cxnLst/>
              <a:rect l="0" t="0" r="0" b="0"/>
              <a:pathLst>
                <a:path w="154966" h="449097">
                  <a:moveTo>
                    <a:pt x="126736" y="61746"/>
                  </a:moveTo>
                  <a:lnTo>
                    <a:pt x="126736" y="61746"/>
                  </a:lnTo>
                  <a:lnTo>
                    <a:pt x="154262" y="34220"/>
                  </a:lnTo>
                  <a:lnTo>
                    <a:pt x="154965" y="32812"/>
                  </a:lnTo>
                  <a:lnTo>
                    <a:pt x="154727" y="31873"/>
                  </a:lnTo>
                  <a:lnTo>
                    <a:pt x="153864" y="31248"/>
                  </a:lnTo>
                  <a:lnTo>
                    <a:pt x="152903" y="28671"/>
                  </a:lnTo>
                  <a:lnTo>
                    <a:pt x="148917" y="14525"/>
                  </a:lnTo>
                  <a:lnTo>
                    <a:pt x="143414" y="7128"/>
                  </a:lnTo>
                  <a:lnTo>
                    <a:pt x="136265" y="2193"/>
                  </a:lnTo>
                  <a:lnTo>
                    <a:pt x="128384" y="0"/>
                  </a:lnTo>
                  <a:lnTo>
                    <a:pt x="109272" y="2136"/>
                  </a:lnTo>
                  <a:lnTo>
                    <a:pt x="95691" y="11029"/>
                  </a:lnTo>
                  <a:lnTo>
                    <a:pt x="68398" y="39049"/>
                  </a:lnTo>
                  <a:lnTo>
                    <a:pt x="55750" y="61763"/>
                  </a:lnTo>
                  <a:lnTo>
                    <a:pt x="46515" y="90522"/>
                  </a:lnTo>
                  <a:lnTo>
                    <a:pt x="35861" y="122091"/>
                  </a:lnTo>
                  <a:lnTo>
                    <a:pt x="30373" y="145716"/>
                  </a:lnTo>
                  <a:lnTo>
                    <a:pt x="25582" y="168446"/>
                  </a:lnTo>
                  <a:lnTo>
                    <a:pt x="21101" y="190307"/>
                  </a:lnTo>
                  <a:lnTo>
                    <a:pt x="16757" y="211783"/>
                  </a:lnTo>
                  <a:lnTo>
                    <a:pt x="14357" y="233086"/>
                  </a:lnTo>
                  <a:lnTo>
                    <a:pt x="12584" y="254314"/>
                  </a:lnTo>
                  <a:lnTo>
                    <a:pt x="8325" y="285393"/>
                  </a:lnTo>
                  <a:lnTo>
                    <a:pt x="6749" y="312789"/>
                  </a:lnTo>
                  <a:lnTo>
                    <a:pt x="6283" y="338780"/>
                  </a:lnTo>
                  <a:lnTo>
                    <a:pt x="5439" y="364355"/>
                  </a:lnTo>
                  <a:lnTo>
                    <a:pt x="1072" y="394519"/>
                  </a:lnTo>
                  <a:lnTo>
                    <a:pt x="0" y="424596"/>
                  </a:lnTo>
                  <a:lnTo>
                    <a:pt x="6086" y="449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177">
              <a:extLst>
                <a:ext uri="{FF2B5EF4-FFF2-40B4-BE49-F238E27FC236}">
                  <a16:creationId xmlns:a16="http://schemas.microsoft.com/office/drawing/2014/main" id="{1B7CFD2E-449F-FB69-687E-2BFD2BB9C9B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743200" y="2695168"/>
              <a:ext cx="190501" cy="28983"/>
            </a:xfrm>
            <a:custGeom>
              <a:avLst/>
              <a:gdLst/>
              <a:ahLst/>
              <a:cxnLst/>
              <a:rect l="0" t="0" r="0" b="0"/>
              <a:pathLst>
                <a:path w="190501" h="28983">
                  <a:moveTo>
                    <a:pt x="0" y="28982"/>
                  </a:moveTo>
                  <a:lnTo>
                    <a:pt x="0" y="28982"/>
                  </a:lnTo>
                  <a:lnTo>
                    <a:pt x="3371" y="22240"/>
                  </a:lnTo>
                  <a:lnTo>
                    <a:pt x="10670" y="17049"/>
                  </a:lnTo>
                  <a:lnTo>
                    <a:pt x="39345" y="7967"/>
                  </a:lnTo>
                  <a:lnTo>
                    <a:pt x="68730" y="4881"/>
                  </a:lnTo>
                  <a:lnTo>
                    <a:pt x="96466" y="3133"/>
                  </a:lnTo>
                  <a:lnTo>
                    <a:pt x="118815" y="0"/>
                  </a:lnTo>
                  <a:lnTo>
                    <a:pt x="141978" y="2207"/>
                  </a:lnTo>
                  <a:lnTo>
                    <a:pt x="190500" y="3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178">
              <a:extLst>
                <a:ext uri="{FF2B5EF4-FFF2-40B4-BE49-F238E27FC236}">
                  <a16:creationId xmlns:a16="http://schemas.microsoft.com/office/drawing/2014/main" id="{65A3476F-83B1-F790-122E-2D51083DBD1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17373" y="2636499"/>
              <a:ext cx="297328" cy="136760"/>
            </a:xfrm>
            <a:custGeom>
              <a:avLst/>
              <a:gdLst/>
              <a:ahLst/>
              <a:cxnLst/>
              <a:rect l="0" t="0" r="0" b="0"/>
              <a:pathLst>
                <a:path w="297328" h="136760">
                  <a:moveTo>
                    <a:pt x="125877" y="36851"/>
                  </a:moveTo>
                  <a:lnTo>
                    <a:pt x="125877" y="36851"/>
                  </a:lnTo>
                  <a:lnTo>
                    <a:pt x="125877" y="21740"/>
                  </a:lnTo>
                  <a:lnTo>
                    <a:pt x="127758" y="17670"/>
                  </a:lnTo>
                  <a:lnTo>
                    <a:pt x="129248" y="15597"/>
                  </a:lnTo>
                  <a:lnTo>
                    <a:pt x="129535" y="14215"/>
                  </a:lnTo>
                  <a:lnTo>
                    <a:pt x="129021" y="13294"/>
                  </a:lnTo>
                  <a:lnTo>
                    <a:pt x="127974" y="12679"/>
                  </a:lnTo>
                  <a:lnTo>
                    <a:pt x="123127" y="5073"/>
                  </a:lnTo>
                  <a:lnTo>
                    <a:pt x="119811" y="2966"/>
                  </a:lnTo>
                  <a:lnTo>
                    <a:pt x="104324" y="0"/>
                  </a:lnTo>
                  <a:lnTo>
                    <a:pt x="82175" y="532"/>
                  </a:lnTo>
                  <a:lnTo>
                    <a:pt x="59149" y="9000"/>
                  </a:lnTo>
                  <a:lnTo>
                    <a:pt x="28970" y="32774"/>
                  </a:lnTo>
                  <a:lnTo>
                    <a:pt x="15947" y="47481"/>
                  </a:lnTo>
                  <a:lnTo>
                    <a:pt x="4562" y="72535"/>
                  </a:lnTo>
                  <a:lnTo>
                    <a:pt x="0" y="102879"/>
                  </a:lnTo>
                  <a:lnTo>
                    <a:pt x="82" y="113469"/>
                  </a:lnTo>
                  <a:lnTo>
                    <a:pt x="2470" y="122879"/>
                  </a:lnTo>
                  <a:lnTo>
                    <a:pt x="7765" y="129884"/>
                  </a:lnTo>
                  <a:lnTo>
                    <a:pt x="14116" y="134643"/>
                  </a:lnTo>
                  <a:lnTo>
                    <a:pt x="19291" y="136759"/>
                  </a:lnTo>
                  <a:lnTo>
                    <a:pt x="25823" y="135818"/>
                  </a:lnTo>
                  <a:lnTo>
                    <a:pt x="33431" y="132341"/>
                  </a:lnTo>
                  <a:lnTo>
                    <a:pt x="61862" y="111289"/>
                  </a:lnTo>
                  <a:lnTo>
                    <a:pt x="72259" y="101789"/>
                  </a:lnTo>
                  <a:lnTo>
                    <a:pt x="95663" y="73239"/>
                  </a:lnTo>
                  <a:lnTo>
                    <a:pt x="106294" y="54100"/>
                  </a:lnTo>
                  <a:lnTo>
                    <a:pt x="112775" y="37861"/>
                  </a:lnTo>
                  <a:lnTo>
                    <a:pt x="112908" y="38230"/>
                  </a:lnTo>
                  <a:lnTo>
                    <a:pt x="113058" y="40521"/>
                  </a:lnTo>
                  <a:lnTo>
                    <a:pt x="103044" y="71187"/>
                  </a:lnTo>
                  <a:lnTo>
                    <a:pt x="101943" y="96022"/>
                  </a:lnTo>
                  <a:lnTo>
                    <a:pt x="105771" y="112552"/>
                  </a:lnTo>
                  <a:lnTo>
                    <a:pt x="109415" y="119414"/>
                  </a:lnTo>
                  <a:lnTo>
                    <a:pt x="112786" y="121526"/>
                  </a:lnTo>
                  <a:lnTo>
                    <a:pt x="122176" y="123874"/>
                  </a:lnTo>
                  <a:lnTo>
                    <a:pt x="133404" y="121154"/>
                  </a:lnTo>
                  <a:lnTo>
                    <a:pt x="149744" y="111689"/>
                  </a:lnTo>
                  <a:lnTo>
                    <a:pt x="180720" y="82790"/>
                  </a:lnTo>
                  <a:lnTo>
                    <a:pt x="194226" y="61291"/>
                  </a:lnTo>
                  <a:lnTo>
                    <a:pt x="203514" y="44798"/>
                  </a:lnTo>
                  <a:lnTo>
                    <a:pt x="214117" y="31338"/>
                  </a:lnTo>
                  <a:lnTo>
                    <a:pt x="211211" y="34120"/>
                  </a:lnTo>
                  <a:lnTo>
                    <a:pt x="199833" y="63126"/>
                  </a:lnTo>
                  <a:lnTo>
                    <a:pt x="196943" y="81560"/>
                  </a:lnTo>
                  <a:lnTo>
                    <a:pt x="201037" y="109705"/>
                  </a:lnTo>
                  <a:lnTo>
                    <a:pt x="204672" y="118149"/>
                  </a:lnTo>
                  <a:lnTo>
                    <a:pt x="208639" y="122372"/>
                  </a:lnTo>
                  <a:lnTo>
                    <a:pt x="210685" y="123498"/>
                  </a:lnTo>
                  <a:lnTo>
                    <a:pt x="227049" y="125084"/>
                  </a:lnTo>
                  <a:lnTo>
                    <a:pt x="252087" y="120550"/>
                  </a:lnTo>
                  <a:lnTo>
                    <a:pt x="269471" y="112860"/>
                  </a:lnTo>
                  <a:lnTo>
                    <a:pt x="290210" y="97373"/>
                  </a:lnTo>
                  <a:lnTo>
                    <a:pt x="297327" y="81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179">
              <a:extLst>
                <a:ext uri="{FF2B5EF4-FFF2-40B4-BE49-F238E27FC236}">
                  <a16:creationId xmlns:a16="http://schemas.microsoft.com/office/drawing/2014/main" id="{6DF26EA2-EA3F-349F-5EAC-EC0BEA4DFD1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57550" y="2578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180">
              <a:extLst>
                <a:ext uri="{FF2B5EF4-FFF2-40B4-BE49-F238E27FC236}">
                  <a16:creationId xmlns:a16="http://schemas.microsoft.com/office/drawing/2014/main" id="{C61C5A5E-6E47-50FA-55CB-71F06219EEE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46507" y="2495550"/>
              <a:ext cx="25344" cy="273051"/>
            </a:xfrm>
            <a:custGeom>
              <a:avLst/>
              <a:gdLst/>
              <a:ahLst/>
              <a:cxnLst/>
              <a:rect l="0" t="0" r="0" b="0"/>
              <a:pathLst>
                <a:path w="25344" h="273051">
                  <a:moveTo>
                    <a:pt x="25343" y="0"/>
                  </a:moveTo>
                  <a:lnTo>
                    <a:pt x="25343" y="0"/>
                  </a:lnTo>
                  <a:lnTo>
                    <a:pt x="18436" y="30774"/>
                  </a:lnTo>
                  <a:lnTo>
                    <a:pt x="13788" y="60328"/>
                  </a:lnTo>
                  <a:lnTo>
                    <a:pt x="9611" y="88352"/>
                  </a:lnTo>
                  <a:lnTo>
                    <a:pt x="7276" y="115627"/>
                  </a:lnTo>
                  <a:lnTo>
                    <a:pt x="3214" y="141583"/>
                  </a:lnTo>
                  <a:lnTo>
                    <a:pt x="912" y="167147"/>
                  </a:lnTo>
                  <a:lnTo>
                    <a:pt x="134" y="197411"/>
                  </a:lnTo>
                  <a:lnTo>
                    <a:pt x="0" y="224376"/>
                  </a:lnTo>
                  <a:lnTo>
                    <a:pt x="1836" y="253166"/>
                  </a:lnTo>
                  <a:lnTo>
                    <a:pt x="6293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793">
            <a:extLst>
              <a:ext uri="{FF2B5EF4-FFF2-40B4-BE49-F238E27FC236}">
                <a16:creationId xmlns:a16="http://schemas.microsoft.com/office/drawing/2014/main" id="{A93A54C9-BA50-9895-C2EC-6063C921FBF2}"/>
              </a:ext>
            </a:extLst>
          </p:cNvPr>
          <p:cNvGrpSpPr/>
          <p:nvPr/>
        </p:nvGrpSpPr>
        <p:grpSpPr>
          <a:xfrm>
            <a:off x="3606800" y="2523642"/>
            <a:ext cx="262411" cy="199350"/>
            <a:chOff x="3606800" y="2523642"/>
            <a:chExt cx="262411" cy="199350"/>
          </a:xfrm>
        </p:grpSpPr>
        <p:sp>
          <p:nvSpPr>
            <p:cNvPr id="254" name="SMARTInkShape-4181">
              <a:extLst>
                <a:ext uri="{FF2B5EF4-FFF2-40B4-BE49-F238E27FC236}">
                  <a16:creationId xmlns:a16="http://schemas.microsoft.com/office/drawing/2014/main" id="{7F00F2DE-40E4-70BD-1C2D-A8DB3258743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63989" y="2523642"/>
              <a:ext cx="69812" cy="199350"/>
            </a:xfrm>
            <a:custGeom>
              <a:avLst/>
              <a:gdLst/>
              <a:ahLst/>
              <a:cxnLst/>
              <a:rect l="0" t="0" r="0" b="0"/>
              <a:pathLst>
                <a:path w="69812" h="199350">
                  <a:moveTo>
                    <a:pt x="12661" y="3658"/>
                  </a:moveTo>
                  <a:lnTo>
                    <a:pt x="12661" y="3658"/>
                  </a:lnTo>
                  <a:lnTo>
                    <a:pt x="16032" y="287"/>
                  </a:lnTo>
                  <a:lnTo>
                    <a:pt x="17730" y="0"/>
                  </a:lnTo>
                  <a:lnTo>
                    <a:pt x="19568" y="513"/>
                  </a:lnTo>
                  <a:lnTo>
                    <a:pt x="21499" y="1562"/>
                  </a:lnTo>
                  <a:lnTo>
                    <a:pt x="23644" y="8371"/>
                  </a:lnTo>
                  <a:lnTo>
                    <a:pt x="25022" y="36731"/>
                  </a:lnTo>
                  <a:lnTo>
                    <a:pt x="21889" y="66061"/>
                  </a:lnTo>
                  <a:lnTo>
                    <a:pt x="13122" y="97093"/>
                  </a:lnTo>
                  <a:lnTo>
                    <a:pt x="4958" y="125260"/>
                  </a:lnTo>
                  <a:lnTo>
                    <a:pt x="619" y="156671"/>
                  </a:lnTo>
                  <a:lnTo>
                    <a:pt x="19" y="187304"/>
                  </a:lnTo>
                  <a:lnTo>
                    <a:pt x="0" y="191706"/>
                  </a:lnTo>
                  <a:lnTo>
                    <a:pt x="692" y="194640"/>
                  </a:lnTo>
                  <a:lnTo>
                    <a:pt x="1860" y="196596"/>
                  </a:lnTo>
                  <a:lnTo>
                    <a:pt x="3344" y="197900"/>
                  </a:lnTo>
                  <a:lnTo>
                    <a:pt x="8755" y="199349"/>
                  </a:lnTo>
                  <a:lnTo>
                    <a:pt x="16570" y="199287"/>
                  </a:lnTo>
                  <a:lnTo>
                    <a:pt x="46035" y="189632"/>
                  </a:lnTo>
                  <a:lnTo>
                    <a:pt x="69811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182">
              <a:extLst>
                <a:ext uri="{FF2B5EF4-FFF2-40B4-BE49-F238E27FC236}">
                  <a16:creationId xmlns:a16="http://schemas.microsoft.com/office/drawing/2014/main" id="{874FF7A8-6156-6CE0-C1AC-8406920BAB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06800" y="25971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6907" y="36219"/>
                  </a:lnTo>
                  <a:lnTo>
                    <a:pt x="18298" y="29262"/>
                  </a:lnTo>
                  <a:lnTo>
                    <a:pt x="39205" y="21799"/>
                  </a:lnTo>
                  <a:lnTo>
                    <a:pt x="66625" y="16041"/>
                  </a:lnTo>
                  <a:lnTo>
                    <a:pt x="90929" y="829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183">
              <a:extLst>
                <a:ext uri="{FF2B5EF4-FFF2-40B4-BE49-F238E27FC236}">
                  <a16:creationId xmlns:a16="http://schemas.microsoft.com/office/drawing/2014/main" id="{642962A5-7C67-E213-A330-DF9247EC3E2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769215" y="2600430"/>
              <a:ext cx="99996" cy="109627"/>
            </a:xfrm>
            <a:custGeom>
              <a:avLst/>
              <a:gdLst/>
              <a:ahLst/>
              <a:cxnLst/>
              <a:rect l="0" t="0" r="0" b="0"/>
              <a:pathLst>
                <a:path w="99996" h="109627">
                  <a:moveTo>
                    <a:pt x="66185" y="9420"/>
                  </a:moveTo>
                  <a:lnTo>
                    <a:pt x="66185" y="9420"/>
                  </a:lnTo>
                  <a:lnTo>
                    <a:pt x="57347" y="582"/>
                  </a:lnTo>
                  <a:lnTo>
                    <a:pt x="54648" y="0"/>
                  </a:lnTo>
                  <a:lnTo>
                    <a:pt x="47887" y="1235"/>
                  </a:lnTo>
                  <a:lnTo>
                    <a:pt x="24761" y="14762"/>
                  </a:lnTo>
                  <a:lnTo>
                    <a:pt x="10495" y="27409"/>
                  </a:lnTo>
                  <a:lnTo>
                    <a:pt x="6156" y="35289"/>
                  </a:lnTo>
                  <a:lnTo>
                    <a:pt x="0" y="55217"/>
                  </a:lnTo>
                  <a:lnTo>
                    <a:pt x="1727" y="67168"/>
                  </a:lnTo>
                  <a:lnTo>
                    <a:pt x="10632" y="83916"/>
                  </a:lnTo>
                  <a:lnTo>
                    <a:pt x="22913" y="98846"/>
                  </a:lnTo>
                  <a:lnTo>
                    <a:pt x="40036" y="106316"/>
                  </a:lnTo>
                  <a:lnTo>
                    <a:pt x="62984" y="109626"/>
                  </a:lnTo>
                  <a:lnTo>
                    <a:pt x="73699" y="108519"/>
                  </a:lnTo>
                  <a:lnTo>
                    <a:pt x="77545" y="107236"/>
                  </a:lnTo>
                  <a:lnTo>
                    <a:pt x="85580" y="100166"/>
                  </a:lnTo>
                  <a:lnTo>
                    <a:pt x="96156" y="84285"/>
                  </a:lnTo>
                  <a:lnTo>
                    <a:pt x="98866" y="78380"/>
                  </a:lnTo>
                  <a:lnTo>
                    <a:pt x="99995" y="66174"/>
                  </a:lnTo>
                  <a:lnTo>
                    <a:pt x="97440" y="52989"/>
                  </a:lnTo>
                  <a:lnTo>
                    <a:pt x="88067" y="31109"/>
                  </a:lnTo>
                  <a:lnTo>
                    <a:pt x="80379" y="20001"/>
                  </a:lnTo>
                  <a:lnTo>
                    <a:pt x="68495" y="12241"/>
                  </a:lnTo>
                  <a:lnTo>
                    <a:pt x="34435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794">
            <a:extLst>
              <a:ext uri="{FF2B5EF4-FFF2-40B4-BE49-F238E27FC236}">
                <a16:creationId xmlns:a16="http://schemas.microsoft.com/office/drawing/2014/main" id="{C36FF39A-7C1D-DCDF-E481-C447A303891C}"/>
              </a:ext>
            </a:extLst>
          </p:cNvPr>
          <p:cNvGrpSpPr/>
          <p:nvPr/>
        </p:nvGrpSpPr>
        <p:grpSpPr>
          <a:xfrm>
            <a:off x="4165600" y="2401183"/>
            <a:ext cx="927101" cy="441807"/>
            <a:chOff x="4165600" y="2401183"/>
            <a:chExt cx="927101" cy="441807"/>
          </a:xfrm>
        </p:grpSpPr>
        <p:sp>
          <p:nvSpPr>
            <p:cNvPr id="258" name="SMARTInkShape-4184">
              <a:extLst>
                <a:ext uri="{FF2B5EF4-FFF2-40B4-BE49-F238E27FC236}">
                  <a16:creationId xmlns:a16="http://schemas.microsoft.com/office/drawing/2014/main" id="{3AB09500-1A0F-8713-EC0D-8DFEFFB076A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65600" y="2562556"/>
              <a:ext cx="158751" cy="169334"/>
            </a:xfrm>
            <a:custGeom>
              <a:avLst/>
              <a:gdLst/>
              <a:ahLst/>
              <a:cxnLst/>
              <a:rect l="0" t="0" r="0" b="0"/>
              <a:pathLst>
                <a:path w="158751" h="169334">
                  <a:moveTo>
                    <a:pt x="0" y="21894"/>
                  </a:moveTo>
                  <a:lnTo>
                    <a:pt x="0" y="21894"/>
                  </a:lnTo>
                  <a:lnTo>
                    <a:pt x="0" y="13056"/>
                  </a:lnTo>
                  <a:lnTo>
                    <a:pt x="1411" y="11063"/>
                  </a:lnTo>
                  <a:lnTo>
                    <a:pt x="17676" y="695"/>
                  </a:lnTo>
                  <a:lnTo>
                    <a:pt x="21662" y="0"/>
                  </a:lnTo>
                  <a:lnTo>
                    <a:pt x="29854" y="1109"/>
                  </a:lnTo>
                  <a:lnTo>
                    <a:pt x="45770" y="15814"/>
                  </a:lnTo>
                  <a:lnTo>
                    <a:pt x="57149" y="34674"/>
                  </a:lnTo>
                  <a:lnTo>
                    <a:pt x="67315" y="64374"/>
                  </a:lnTo>
                  <a:lnTo>
                    <a:pt x="76118" y="91355"/>
                  </a:lnTo>
                  <a:lnTo>
                    <a:pt x="86067" y="119784"/>
                  </a:lnTo>
                  <a:lnTo>
                    <a:pt x="87640" y="134075"/>
                  </a:lnTo>
                  <a:lnTo>
                    <a:pt x="84577" y="147952"/>
                  </a:lnTo>
                  <a:lnTo>
                    <a:pt x="78512" y="159764"/>
                  </a:lnTo>
                  <a:lnTo>
                    <a:pt x="71113" y="167366"/>
                  </a:lnTo>
                  <a:lnTo>
                    <a:pt x="57476" y="169333"/>
                  </a:lnTo>
                  <a:lnTo>
                    <a:pt x="42478" y="167150"/>
                  </a:lnTo>
                  <a:lnTo>
                    <a:pt x="33461" y="161476"/>
                  </a:lnTo>
                  <a:lnTo>
                    <a:pt x="21046" y="146978"/>
                  </a:lnTo>
                  <a:lnTo>
                    <a:pt x="18970" y="141267"/>
                  </a:lnTo>
                  <a:lnTo>
                    <a:pt x="18900" y="110626"/>
                  </a:lnTo>
                  <a:lnTo>
                    <a:pt x="24628" y="98019"/>
                  </a:lnTo>
                  <a:lnTo>
                    <a:pt x="46465" y="72109"/>
                  </a:lnTo>
                  <a:lnTo>
                    <a:pt x="74462" y="54987"/>
                  </a:lnTo>
                  <a:lnTo>
                    <a:pt x="98106" y="49573"/>
                  </a:lnTo>
                  <a:lnTo>
                    <a:pt x="122986" y="41228"/>
                  </a:lnTo>
                  <a:lnTo>
                    <a:pt x="158750" y="34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185">
              <a:extLst>
                <a:ext uri="{FF2B5EF4-FFF2-40B4-BE49-F238E27FC236}">
                  <a16:creationId xmlns:a16="http://schemas.microsoft.com/office/drawing/2014/main" id="{C503DC7A-C7F0-2FB6-5986-EED9A30B071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45672" y="2566755"/>
              <a:ext cx="156479" cy="115557"/>
            </a:xfrm>
            <a:custGeom>
              <a:avLst/>
              <a:gdLst/>
              <a:ahLst/>
              <a:cxnLst/>
              <a:rect l="0" t="0" r="0" b="0"/>
              <a:pathLst>
                <a:path w="156479" h="115557">
                  <a:moveTo>
                    <a:pt x="35828" y="49445"/>
                  </a:moveTo>
                  <a:lnTo>
                    <a:pt x="35828" y="49445"/>
                  </a:lnTo>
                  <a:lnTo>
                    <a:pt x="45967" y="53809"/>
                  </a:lnTo>
                  <a:lnTo>
                    <a:pt x="69052" y="55534"/>
                  </a:lnTo>
                  <a:lnTo>
                    <a:pt x="96928" y="50674"/>
                  </a:lnTo>
                  <a:lnTo>
                    <a:pt x="122017" y="40862"/>
                  </a:lnTo>
                  <a:lnTo>
                    <a:pt x="128931" y="34812"/>
                  </a:lnTo>
                  <a:lnTo>
                    <a:pt x="133651" y="27419"/>
                  </a:lnTo>
                  <a:lnTo>
                    <a:pt x="135749" y="19430"/>
                  </a:lnTo>
                  <a:lnTo>
                    <a:pt x="134801" y="13057"/>
                  </a:lnTo>
                  <a:lnTo>
                    <a:pt x="133560" y="10369"/>
                  </a:lnTo>
                  <a:lnTo>
                    <a:pt x="124656" y="5502"/>
                  </a:lnTo>
                  <a:lnTo>
                    <a:pt x="106056" y="0"/>
                  </a:lnTo>
                  <a:lnTo>
                    <a:pt x="79673" y="3982"/>
                  </a:lnTo>
                  <a:lnTo>
                    <a:pt x="53444" y="10261"/>
                  </a:lnTo>
                  <a:lnTo>
                    <a:pt x="30867" y="24667"/>
                  </a:lnTo>
                  <a:lnTo>
                    <a:pt x="16190" y="37730"/>
                  </a:lnTo>
                  <a:lnTo>
                    <a:pt x="5393" y="54989"/>
                  </a:lnTo>
                  <a:lnTo>
                    <a:pt x="0" y="77977"/>
                  </a:lnTo>
                  <a:lnTo>
                    <a:pt x="2500" y="92465"/>
                  </a:lnTo>
                  <a:lnTo>
                    <a:pt x="7610" y="103843"/>
                  </a:lnTo>
                  <a:lnTo>
                    <a:pt x="12233" y="108900"/>
                  </a:lnTo>
                  <a:lnTo>
                    <a:pt x="25545" y="115117"/>
                  </a:lnTo>
                  <a:lnTo>
                    <a:pt x="38783" y="115556"/>
                  </a:lnTo>
                  <a:lnTo>
                    <a:pt x="63985" y="113719"/>
                  </a:lnTo>
                  <a:lnTo>
                    <a:pt x="90031" y="111293"/>
                  </a:lnTo>
                  <a:lnTo>
                    <a:pt x="114918" y="106105"/>
                  </a:lnTo>
                  <a:lnTo>
                    <a:pt x="156478" y="100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186">
              <a:extLst>
                <a:ext uri="{FF2B5EF4-FFF2-40B4-BE49-F238E27FC236}">
                  <a16:creationId xmlns:a16="http://schemas.microsoft.com/office/drawing/2014/main" id="{35DE2478-68F6-3F8D-2A67-BE40875D6B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60991" y="2598033"/>
              <a:ext cx="99910" cy="244957"/>
            </a:xfrm>
            <a:custGeom>
              <a:avLst/>
              <a:gdLst/>
              <a:ahLst/>
              <a:cxnLst/>
              <a:rect l="0" t="0" r="0" b="0"/>
              <a:pathLst>
                <a:path w="99910" h="244957">
                  <a:moveTo>
                    <a:pt x="36409" y="5467"/>
                  </a:moveTo>
                  <a:lnTo>
                    <a:pt x="36409" y="5467"/>
                  </a:lnTo>
                  <a:lnTo>
                    <a:pt x="39780" y="5467"/>
                  </a:lnTo>
                  <a:lnTo>
                    <a:pt x="40773" y="4761"/>
                  </a:lnTo>
                  <a:lnTo>
                    <a:pt x="41435" y="3586"/>
                  </a:lnTo>
                  <a:lnTo>
                    <a:pt x="42497" y="0"/>
                  </a:lnTo>
                  <a:lnTo>
                    <a:pt x="46106" y="23613"/>
                  </a:lnTo>
                  <a:lnTo>
                    <a:pt x="48219" y="53412"/>
                  </a:lnTo>
                  <a:lnTo>
                    <a:pt x="52217" y="78939"/>
                  </a:lnTo>
                  <a:lnTo>
                    <a:pt x="54018" y="100681"/>
                  </a:lnTo>
                  <a:lnTo>
                    <a:pt x="54818" y="126101"/>
                  </a:lnTo>
                  <a:lnTo>
                    <a:pt x="55174" y="151510"/>
                  </a:lnTo>
                  <a:lnTo>
                    <a:pt x="55332" y="175032"/>
                  </a:lnTo>
                  <a:lnTo>
                    <a:pt x="55421" y="204346"/>
                  </a:lnTo>
                  <a:lnTo>
                    <a:pt x="53566" y="224555"/>
                  </a:lnTo>
                  <a:lnTo>
                    <a:pt x="52081" y="229842"/>
                  </a:lnTo>
                  <a:lnTo>
                    <a:pt x="46666" y="237599"/>
                  </a:lnTo>
                  <a:lnTo>
                    <a:pt x="43247" y="240655"/>
                  </a:lnTo>
                  <a:lnTo>
                    <a:pt x="33804" y="244050"/>
                  </a:lnTo>
                  <a:lnTo>
                    <a:pt x="28322" y="244956"/>
                  </a:lnTo>
                  <a:lnTo>
                    <a:pt x="23257" y="243443"/>
                  </a:lnTo>
                  <a:lnTo>
                    <a:pt x="13866" y="236117"/>
                  </a:lnTo>
                  <a:lnTo>
                    <a:pt x="4016" y="216722"/>
                  </a:lnTo>
                  <a:lnTo>
                    <a:pt x="0" y="189730"/>
                  </a:lnTo>
                  <a:lnTo>
                    <a:pt x="2823" y="173439"/>
                  </a:lnTo>
                  <a:lnTo>
                    <a:pt x="12347" y="154250"/>
                  </a:lnTo>
                  <a:lnTo>
                    <a:pt x="24835" y="138495"/>
                  </a:lnTo>
                  <a:lnTo>
                    <a:pt x="47188" y="124929"/>
                  </a:lnTo>
                  <a:lnTo>
                    <a:pt x="74935" y="110787"/>
                  </a:lnTo>
                  <a:lnTo>
                    <a:pt x="88119" y="102603"/>
                  </a:lnTo>
                  <a:lnTo>
                    <a:pt x="99909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187">
              <a:extLst>
                <a:ext uri="{FF2B5EF4-FFF2-40B4-BE49-F238E27FC236}">
                  <a16:creationId xmlns:a16="http://schemas.microsoft.com/office/drawing/2014/main" id="{13E8B78E-2D99-7D0D-1B54-CF34217747A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84700" y="250190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371" y="13191"/>
                  </a:lnTo>
                  <a:lnTo>
                    <a:pt x="8789" y="7509"/>
                  </a:lnTo>
                  <a:lnTo>
                    <a:pt x="15901" y="333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188">
              <a:extLst>
                <a:ext uri="{FF2B5EF4-FFF2-40B4-BE49-F238E27FC236}">
                  <a16:creationId xmlns:a16="http://schemas.microsoft.com/office/drawing/2014/main" id="{E2631943-78C9-0450-73B0-8406C355D90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73600" y="2534106"/>
              <a:ext cx="112108" cy="146624"/>
            </a:xfrm>
            <a:custGeom>
              <a:avLst/>
              <a:gdLst/>
              <a:ahLst/>
              <a:cxnLst/>
              <a:rect l="0" t="0" r="0" b="0"/>
              <a:pathLst>
                <a:path w="112108" h="146624">
                  <a:moveTo>
                    <a:pt x="0" y="56694"/>
                  </a:moveTo>
                  <a:lnTo>
                    <a:pt x="0" y="56694"/>
                  </a:lnTo>
                  <a:lnTo>
                    <a:pt x="10113" y="60065"/>
                  </a:lnTo>
                  <a:lnTo>
                    <a:pt x="20722" y="59839"/>
                  </a:lnTo>
                  <a:lnTo>
                    <a:pt x="48151" y="53945"/>
                  </a:lnTo>
                  <a:lnTo>
                    <a:pt x="78630" y="45986"/>
                  </a:lnTo>
                  <a:lnTo>
                    <a:pt x="87393" y="41822"/>
                  </a:lnTo>
                  <a:lnTo>
                    <a:pt x="93640" y="35738"/>
                  </a:lnTo>
                  <a:lnTo>
                    <a:pt x="99473" y="29035"/>
                  </a:lnTo>
                  <a:lnTo>
                    <a:pt x="106770" y="23705"/>
                  </a:lnTo>
                  <a:lnTo>
                    <a:pt x="109280" y="20590"/>
                  </a:lnTo>
                  <a:lnTo>
                    <a:pt x="112069" y="13366"/>
                  </a:lnTo>
                  <a:lnTo>
                    <a:pt x="112107" y="10170"/>
                  </a:lnTo>
                  <a:lnTo>
                    <a:pt x="110268" y="4737"/>
                  </a:lnTo>
                  <a:lnTo>
                    <a:pt x="108085" y="3006"/>
                  </a:lnTo>
                  <a:lnTo>
                    <a:pt x="101895" y="1083"/>
                  </a:lnTo>
                  <a:lnTo>
                    <a:pt x="90477" y="0"/>
                  </a:lnTo>
                  <a:lnTo>
                    <a:pt x="82310" y="3509"/>
                  </a:lnTo>
                  <a:lnTo>
                    <a:pt x="52624" y="21233"/>
                  </a:lnTo>
                  <a:lnTo>
                    <a:pt x="28035" y="41946"/>
                  </a:lnTo>
                  <a:lnTo>
                    <a:pt x="18341" y="57969"/>
                  </a:lnTo>
                  <a:lnTo>
                    <a:pt x="6535" y="86730"/>
                  </a:lnTo>
                  <a:lnTo>
                    <a:pt x="4357" y="91535"/>
                  </a:lnTo>
                  <a:lnTo>
                    <a:pt x="3818" y="104399"/>
                  </a:lnTo>
                  <a:lnTo>
                    <a:pt x="9220" y="132283"/>
                  </a:lnTo>
                  <a:lnTo>
                    <a:pt x="14917" y="141559"/>
                  </a:lnTo>
                  <a:lnTo>
                    <a:pt x="18411" y="145021"/>
                  </a:lnTo>
                  <a:lnTo>
                    <a:pt x="23563" y="146623"/>
                  </a:lnTo>
                  <a:lnTo>
                    <a:pt x="43592" y="145507"/>
                  </a:lnTo>
                  <a:lnTo>
                    <a:pt x="69681" y="138809"/>
                  </a:lnTo>
                  <a:lnTo>
                    <a:pt x="81064" y="134112"/>
                  </a:lnTo>
                  <a:lnTo>
                    <a:pt x="95250" y="120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189">
              <a:extLst>
                <a:ext uri="{FF2B5EF4-FFF2-40B4-BE49-F238E27FC236}">
                  <a16:creationId xmlns:a16="http://schemas.microsoft.com/office/drawing/2014/main" id="{0F03961C-2A99-AF98-A423-41676592D6B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08290" y="2559933"/>
              <a:ext cx="138361" cy="87687"/>
            </a:xfrm>
            <a:custGeom>
              <a:avLst/>
              <a:gdLst/>
              <a:ahLst/>
              <a:cxnLst/>
              <a:rect l="0" t="0" r="0" b="0"/>
              <a:pathLst>
                <a:path w="138361" h="87687">
                  <a:moveTo>
                    <a:pt x="81210" y="5467"/>
                  </a:moveTo>
                  <a:lnTo>
                    <a:pt x="81210" y="5467"/>
                  </a:lnTo>
                  <a:lnTo>
                    <a:pt x="81210" y="2096"/>
                  </a:lnTo>
                  <a:lnTo>
                    <a:pt x="79799" y="1103"/>
                  </a:lnTo>
                  <a:lnTo>
                    <a:pt x="74468" y="0"/>
                  </a:lnTo>
                  <a:lnTo>
                    <a:pt x="49260" y="10129"/>
                  </a:lnTo>
                  <a:lnTo>
                    <a:pt x="31985" y="23528"/>
                  </a:lnTo>
                  <a:lnTo>
                    <a:pt x="10219" y="44743"/>
                  </a:lnTo>
                  <a:lnTo>
                    <a:pt x="3182" y="58497"/>
                  </a:lnTo>
                  <a:lnTo>
                    <a:pt x="0" y="72607"/>
                  </a:lnTo>
                  <a:lnTo>
                    <a:pt x="964" y="76332"/>
                  </a:lnTo>
                  <a:lnTo>
                    <a:pt x="5799" y="82354"/>
                  </a:lnTo>
                  <a:lnTo>
                    <a:pt x="16414" y="85500"/>
                  </a:lnTo>
                  <a:lnTo>
                    <a:pt x="45631" y="87686"/>
                  </a:lnTo>
                  <a:lnTo>
                    <a:pt x="75776" y="86070"/>
                  </a:lnTo>
                  <a:lnTo>
                    <a:pt x="138360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190">
              <a:extLst>
                <a:ext uri="{FF2B5EF4-FFF2-40B4-BE49-F238E27FC236}">
                  <a16:creationId xmlns:a16="http://schemas.microsoft.com/office/drawing/2014/main" id="{9F04391B-E5C0-5430-2697-482906205D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49642" y="2401183"/>
              <a:ext cx="143059" cy="246684"/>
            </a:xfrm>
            <a:custGeom>
              <a:avLst/>
              <a:gdLst/>
              <a:ahLst/>
              <a:cxnLst/>
              <a:rect l="0" t="0" r="0" b="0"/>
              <a:pathLst>
                <a:path w="143059" h="246684">
                  <a:moveTo>
                    <a:pt x="60508" y="5467"/>
                  </a:moveTo>
                  <a:lnTo>
                    <a:pt x="60508" y="5467"/>
                  </a:lnTo>
                  <a:lnTo>
                    <a:pt x="60508" y="2096"/>
                  </a:lnTo>
                  <a:lnTo>
                    <a:pt x="61213" y="1103"/>
                  </a:lnTo>
                  <a:lnTo>
                    <a:pt x="62390" y="441"/>
                  </a:lnTo>
                  <a:lnTo>
                    <a:pt x="63879" y="0"/>
                  </a:lnTo>
                  <a:lnTo>
                    <a:pt x="64872" y="1116"/>
                  </a:lnTo>
                  <a:lnTo>
                    <a:pt x="65976" y="6121"/>
                  </a:lnTo>
                  <a:lnTo>
                    <a:pt x="63226" y="20242"/>
                  </a:lnTo>
                  <a:lnTo>
                    <a:pt x="52317" y="47635"/>
                  </a:lnTo>
                  <a:lnTo>
                    <a:pt x="47735" y="63430"/>
                  </a:lnTo>
                  <a:lnTo>
                    <a:pt x="29063" y="91146"/>
                  </a:lnTo>
                  <a:lnTo>
                    <a:pt x="13852" y="118768"/>
                  </a:lnTo>
                  <a:lnTo>
                    <a:pt x="8492" y="125908"/>
                  </a:lnTo>
                  <a:lnTo>
                    <a:pt x="5639" y="135196"/>
                  </a:lnTo>
                  <a:lnTo>
                    <a:pt x="0" y="164576"/>
                  </a:lnTo>
                  <a:lnTo>
                    <a:pt x="2777" y="196014"/>
                  </a:lnTo>
                  <a:lnTo>
                    <a:pt x="4981" y="204925"/>
                  </a:lnTo>
                  <a:lnTo>
                    <a:pt x="8307" y="213908"/>
                  </a:lnTo>
                  <a:lnTo>
                    <a:pt x="9701" y="237245"/>
                  </a:lnTo>
                  <a:lnTo>
                    <a:pt x="10409" y="238302"/>
                  </a:lnTo>
                  <a:lnTo>
                    <a:pt x="11586" y="239007"/>
                  </a:lnTo>
                  <a:lnTo>
                    <a:pt x="13077" y="239477"/>
                  </a:lnTo>
                  <a:lnTo>
                    <a:pt x="14072" y="240496"/>
                  </a:lnTo>
                  <a:lnTo>
                    <a:pt x="15980" y="246481"/>
                  </a:lnTo>
                  <a:lnTo>
                    <a:pt x="19407" y="246683"/>
                  </a:lnTo>
                  <a:lnTo>
                    <a:pt x="47761" y="239849"/>
                  </a:lnTo>
                  <a:lnTo>
                    <a:pt x="76570" y="231838"/>
                  </a:lnTo>
                  <a:lnTo>
                    <a:pt x="103662" y="223462"/>
                  </a:lnTo>
                  <a:lnTo>
                    <a:pt x="143058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191">
              <a:extLst>
                <a:ext uri="{FF2B5EF4-FFF2-40B4-BE49-F238E27FC236}">
                  <a16:creationId xmlns:a16="http://schemas.microsoft.com/office/drawing/2014/main" id="{DE1085A5-4A3C-5082-E70B-4D02BBC0BDF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14900" y="248920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2" y="43892"/>
                  </a:lnTo>
                  <a:lnTo>
                    <a:pt x="3371" y="41962"/>
                  </a:lnTo>
                  <a:lnTo>
                    <a:pt x="30404" y="29429"/>
                  </a:lnTo>
                  <a:lnTo>
                    <a:pt x="59889" y="19428"/>
                  </a:lnTo>
                  <a:lnTo>
                    <a:pt x="89260" y="85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795">
            <a:extLst>
              <a:ext uri="{FF2B5EF4-FFF2-40B4-BE49-F238E27FC236}">
                <a16:creationId xmlns:a16="http://schemas.microsoft.com/office/drawing/2014/main" id="{BFA331F0-A4D5-655C-12AD-3D545C52429F}"/>
              </a:ext>
            </a:extLst>
          </p:cNvPr>
          <p:cNvGrpSpPr/>
          <p:nvPr/>
        </p:nvGrpSpPr>
        <p:grpSpPr>
          <a:xfrm>
            <a:off x="5264150" y="2401183"/>
            <a:ext cx="373963" cy="299111"/>
            <a:chOff x="5264150" y="2401183"/>
            <a:chExt cx="373963" cy="299111"/>
          </a:xfrm>
        </p:grpSpPr>
        <p:sp>
          <p:nvSpPr>
            <p:cNvPr id="267" name="SMARTInkShape-4192">
              <a:extLst>
                <a:ext uri="{FF2B5EF4-FFF2-40B4-BE49-F238E27FC236}">
                  <a16:creationId xmlns:a16="http://schemas.microsoft.com/office/drawing/2014/main" id="{971C091E-0ED7-A231-A334-A752E6BAEAE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49900" y="2579693"/>
              <a:ext cx="88213" cy="120601"/>
            </a:xfrm>
            <a:custGeom>
              <a:avLst/>
              <a:gdLst/>
              <a:ahLst/>
              <a:cxnLst/>
              <a:rect l="0" t="0" r="0" b="0"/>
              <a:pathLst>
                <a:path w="88213" h="120601">
                  <a:moveTo>
                    <a:pt x="50800" y="36507"/>
                  </a:moveTo>
                  <a:lnTo>
                    <a:pt x="50800" y="36507"/>
                  </a:lnTo>
                  <a:lnTo>
                    <a:pt x="57542" y="33136"/>
                  </a:lnTo>
                  <a:lnTo>
                    <a:pt x="59527" y="31438"/>
                  </a:lnTo>
                  <a:lnTo>
                    <a:pt x="62976" y="24951"/>
                  </a:lnTo>
                  <a:lnTo>
                    <a:pt x="62445" y="24570"/>
                  </a:lnTo>
                  <a:lnTo>
                    <a:pt x="52761" y="23958"/>
                  </a:lnTo>
                  <a:lnTo>
                    <a:pt x="47874" y="23908"/>
                  </a:lnTo>
                  <a:lnTo>
                    <a:pt x="30883" y="30579"/>
                  </a:lnTo>
                  <a:lnTo>
                    <a:pt x="22428" y="39517"/>
                  </a:lnTo>
                  <a:lnTo>
                    <a:pt x="5958" y="67242"/>
                  </a:lnTo>
                  <a:lnTo>
                    <a:pt x="5384" y="71108"/>
                  </a:lnTo>
                  <a:lnTo>
                    <a:pt x="7634" y="94869"/>
                  </a:lnTo>
                  <a:lnTo>
                    <a:pt x="13035" y="106896"/>
                  </a:lnTo>
                  <a:lnTo>
                    <a:pt x="22022" y="115533"/>
                  </a:lnTo>
                  <a:lnTo>
                    <a:pt x="27380" y="118824"/>
                  </a:lnTo>
                  <a:lnTo>
                    <a:pt x="38981" y="120600"/>
                  </a:lnTo>
                  <a:lnTo>
                    <a:pt x="45037" y="120086"/>
                  </a:lnTo>
                  <a:lnTo>
                    <a:pt x="55530" y="115751"/>
                  </a:lnTo>
                  <a:lnTo>
                    <a:pt x="77134" y="98100"/>
                  </a:lnTo>
                  <a:lnTo>
                    <a:pt x="83670" y="88341"/>
                  </a:lnTo>
                  <a:lnTo>
                    <a:pt x="86575" y="77183"/>
                  </a:lnTo>
                  <a:lnTo>
                    <a:pt x="88212" y="52479"/>
                  </a:lnTo>
                  <a:lnTo>
                    <a:pt x="87990" y="32538"/>
                  </a:lnTo>
                  <a:lnTo>
                    <a:pt x="85439" y="24630"/>
                  </a:lnTo>
                  <a:lnTo>
                    <a:pt x="68497" y="3781"/>
                  </a:lnTo>
                  <a:lnTo>
                    <a:pt x="61958" y="796"/>
                  </a:lnTo>
                  <a:lnTo>
                    <a:pt x="58238" y="0"/>
                  </a:lnTo>
                  <a:lnTo>
                    <a:pt x="42892" y="2250"/>
                  </a:lnTo>
                  <a:lnTo>
                    <a:pt x="11681" y="13375"/>
                  </a:lnTo>
                  <a:lnTo>
                    <a:pt x="0" y="17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193">
              <a:extLst>
                <a:ext uri="{FF2B5EF4-FFF2-40B4-BE49-F238E27FC236}">
                  <a16:creationId xmlns:a16="http://schemas.microsoft.com/office/drawing/2014/main" id="{CBA9D607-ED0B-33B7-2DAF-9C37E834F0E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73479" y="2546350"/>
              <a:ext cx="149422" cy="25401"/>
            </a:xfrm>
            <a:custGeom>
              <a:avLst/>
              <a:gdLst/>
              <a:ahLst/>
              <a:cxnLst/>
              <a:rect l="0" t="0" r="0" b="0"/>
              <a:pathLst>
                <a:path w="1494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0539" y="22029"/>
                  </a:lnTo>
                  <a:lnTo>
                    <a:pt x="59555" y="16562"/>
                  </a:lnTo>
                  <a:lnTo>
                    <a:pt x="87124" y="10473"/>
                  </a:lnTo>
                  <a:lnTo>
                    <a:pt x="112996" y="6459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194">
              <a:extLst>
                <a:ext uri="{FF2B5EF4-FFF2-40B4-BE49-F238E27FC236}">
                  <a16:creationId xmlns:a16="http://schemas.microsoft.com/office/drawing/2014/main" id="{E3B5AE2A-68E7-A344-52E0-652C56594FD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91235" y="2407667"/>
              <a:ext cx="25316" cy="259334"/>
            </a:xfrm>
            <a:custGeom>
              <a:avLst/>
              <a:gdLst/>
              <a:ahLst/>
              <a:cxnLst/>
              <a:rect l="0" t="0" r="0" b="0"/>
              <a:pathLst>
                <a:path w="25316" h="259334">
                  <a:moveTo>
                    <a:pt x="6265" y="37083"/>
                  </a:moveTo>
                  <a:lnTo>
                    <a:pt x="6265" y="37083"/>
                  </a:lnTo>
                  <a:lnTo>
                    <a:pt x="16390" y="6706"/>
                  </a:lnTo>
                  <a:lnTo>
                    <a:pt x="18626" y="0"/>
                  </a:lnTo>
                  <a:lnTo>
                    <a:pt x="18815" y="1317"/>
                  </a:lnTo>
                  <a:lnTo>
                    <a:pt x="18865" y="2655"/>
                  </a:lnTo>
                  <a:lnTo>
                    <a:pt x="11122" y="33772"/>
                  </a:lnTo>
                  <a:lnTo>
                    <a:pt x="7224" y="56734"/>
                  </a:lnTo>
                  <a:lnTo>
                    <a:pt x="4810" y="76626"/>
                  </a:lnTo>
                  <a:lnTo>
                    <a:pt x="2090" y="101224"/>
                  </a:lnTo>
                  <a:lnTo>
                    <a:pt x="882" y="126268"/>
                  </a:lnTo>
                  <a:lnTo>
                    <a:pt x="201" y="154055"/>
                  </a:lnTo>
                  <a:lnTo>
                    <a:pt x="0" y="179064"/>
                  </a:lnTo>
                  <a:lnTo>
                    <a:pt x="6834" y="209321"/>
                  </a:lnTo>
                  <a:lnTo>
                    <a:pt x="13265" y="236023"/>
                  </a:lnTo>
                  <a:lnTo>
                    <a:pt x="25315" y="259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195">
              <a:extLst>
                <a:ext uri="{FF2B5EF4-FFF2-40B4-BE49-F238E27FC236}">
                  <a16:creationId xmlns:a16="http://schemas.microsoft.com/office/drawing/2014/main" id="{9A355B27-FDA4-790C-AC7E-F9BDB18EB96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64150" y="2401183"/>
              <a:ext cx="47822" cy="253118"/>
            </a:xfrm>
            <a:custGeom>
              <a:avLst/>
              <a:gdLst/>
              <a:ahLst/>
              <a:cxnLst/>
              <a:rect l="0" t="0" r="0" b="0"/>
              <a:pathLst>
                <a:path w="47822" h="25311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47821" y="2750"/>
                  </a:lnTo>
                  <a:lnTo>
                    <a:pt x="47595" y="11785"/>
                  </a:lnTo>
                  <a:lnTo>
                    <a:pt x="45071" y="40582"/>
                  </a:lnTo>
                  <a:lnTo>
                    <a:pt x="37891" y="65103"/>
                  </a:lnTo>
                  <a:lnTo>
                    <a:pt x="30199" y="90243"/>
                  </a:lnTo>
                  <a:lnTo>
                    <a:pt x="26822" y="115566"/>
                  </a:lnTo>
                  <a:lnTo>
                    <a:pt x="22450" y="140943"/>
                  </a:lnTo>
                  <a:lnTo>
                    <a:pt x="16686" y="166336"/>
                  </a:lnTo>
                  <a:lnTo>
                    <a:pt x="9123" y="197248"/>
                  </a:lnTo>
                  <a:lnTo>
                    <a:pt x="6466" y="227156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SMARTInkShape-4196">
            <a:extLst>
              <a:ext uri="{FF2B5EF4-FFF2-40B4-BE49-F238E27FC236}">
                <a16:creationId xmlns:a16="http://schemas.microsoft.com/office/drawing/2014/main" id="{D067F8C2-C262-890C-4F6D-E8B8B81F429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52641" y="2597150"/>
            <a:ext cx="3660" cy="12701"/>
          </a:xfrm>
          <a:custGeom>
            <a:avLst/>
            <a:gdLst/>
            <a:ahLst/>
            <a:cxnLst/>
            <a:rect l="0" t="0" r="0" b="0"/>
            <a:pathLst>
              <a:path w="3660" h="12701">
                <a:moveTo>
                  <a:pt x="3659" y="12700"/>
                </a:moveTo>
                <a:lnTo>
                  <a:pt x="3659" y="12700"/>
                </a:lnTo>
                <a:lnTo>
                  <a:pt x="288" y="9329"/>
                </a:lnTo>
                <a:lnTo>
                  <a:pt x="0" y="7630"/>
                </a:lnTo>
                <a:lnTo>
                  <a:pt x="365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101" cstate="print"/>
          <a:srcRect/>
          <a:stretch>
            <a:fillRect/>
          </a:stretch>
        </p:blipFill>
        <p:spPr bwMode="auto">
          <a:xfrm>
            <a:off x="2286000" y="1219200"/>
            <a:ext cx="4131494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91" name="SMARTInkShape-Group797">
            <a:extLst>
              <a:ext uri="{FF2B5EF4-FFF2-40B4-BE49-F238E27FC236}">
                <a16:creationId xmlns:a16="http://schemas.microsoft.com/office/drawing/2014/main" id="{DA069A81-5153-C890-4D8E-D52CC844CE98}"/>
              </a:ext>
            </a:extLst>
          </p:cNvPr>
          <p:cNvGrpSpPr/>
          <p:nvPr/>
        </p:nvGrpSpPr>
        <p:grpSpPr>
          <a:xfrm>
            <a:off x="2414024" y="4718082"/>
            <a:ext cx="291077" cy="260198"/>
            <a:chOff x="2414024" y="4718082"/>
            <a:chExt cx="291077" cy="260198"/>
          </a:xfrm>
        </p:grpSpPr>
        <p:sp>
          <p:nvSpPr>
            <p:cNvPr id="92288" name="SMARTInkShape-4197">
              <a:extLst>
                <a:ext uri="{FF2B5EF4-FFF2-40B4-BE49-F238E27FC236}">
                  <a16:creationId xmlns:a16="http://schemas.microsoft.com/office/drawing/2014/main" id="{23FF00DF-958C-7E05-9492-035DDC9EF1C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628902" y="4794273"/>
              <a:ext cx="50799" cy="88878"/>
            </a:xfrm>
            <a:custGeom>
              <a:avLst/>
              <a:gdLst/>
              <a:ahLst/>
              <a:cxnLst/>
              <a:rect l="0" t="0" r="0" b="0"/>
              <a:pathLst>
                <a:path w="50799" h="88878">
                  <a:moveTo>
                    <a:pt x="50798" y="6327"/>
                  </a:moveTo>
                  <a:lnTo>
                    <a:pt x="50798" y="6327"/>
                  </a:lnTo>
                  <a:lnTo>
                    <a:pt x="50798" y="0"/>
                  </a:lnTo>
                  <a:lnTo>
                    <a:pt x="50798" y="3355"/>
                  </a:lnTo>
                  <a:lnTo>
                    <a:pt x="48917" y="6887"/>
                  </a:lnTo>
                  <a:lnTo>
                    <a:pt x="45729" y="12221"/>
                  </a:lnTo>
                  <a:lnTo>
                    <a:pt x="29599" y="43052"/>
                  </a:lnTo>
                  <a:lnTo>
                    <a:pt x="16929" y="64404"/>
                  </a:lnTo>
                  <a:lnTo>
                    <a:pt x="631" y="81863"/>
                  </a:lnTo>
                  <a:lnTo>
                    <a:pt x="0" y="88852"/>
                  </a:lnTo>
                  <a:lnTo>
                    <a:pt x="6348" y="888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89" name="SMARTInkShape-4198">
              <a:extLst>
                <a:ext uri="{FF2B5EF4-FFF2-40B4-BE49-F238E27FC236}">
                  <a16:creationId xmlns:a16="http://schemas.microsoft.com/office/drawing/2014/main" id="{A89E04B9-CF59-4C0D-8E44-2010DE20D38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635250" y="4813300"/>
              <a:ext cx="69851" cy="50801"/>
            </a:xfrm>
            <a:custGeom>
              <a:avLst/>
              <a:gdLst/>
              <a:ahLst/>
              <a:cxnLst/>
              <a:rect l="0" t="0" r="0" b="0"/>
              <a:pathLst>
                <a:path w="69851" h="5080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  <a:lnTo>
                    <a:pt x="6350" y="3371"/>
                  </a:lnTo>
                  <a:lnTo>
                    <a:pt x="7055" y="4364"/>
                  </a:lnTo>
                  <a:lnTo>
                    <a:pt x="8231" y="5026"/>
                  </a:lnTo>
                  <a:lnTo>
                    <a:pt x="17181" y="6881"/>
                  </a:lnTo>
                  <a:lnTo>
                    <a:pt x="46116" y="29114"/>
                  </a:lnTo>
                  <a:lnTo>
                    <a:pt x="51776" y="33636"/>
                  </a:lnTo>
                  <a:lnTo>
                    <a:pt x="54762" y="37998"/>
                  </a:lnTo>
                  <a:lnTo>
                    <a:pt x="56679" y="43176"/>
                  </a:lnTo>
                  <a:lnTo>
                    <a:pt x="63226" y="50505"/>
                  </a:lnTo>
                  <a:lnTo>
                    <a:pt x="6985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0" name="SMARTInkShape-4199">
              <a:extLst>
                <a:ext uri="{FF2B5EF4-FFF2-40B4-BE49-F238E27FC236}">
                  <a16:creationId xmlns:a16="http://schemas.microsoft.com/office/drawing/2014/main" id="{13C825CF-83E7-C674-99F7-DA876156665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414024" y="4718082"/>
              <a:ext cx="132327" cy="260198"/>
            </a:xfrm>
            <a:custGeom>
              <a:avLst/>
              <a:gdLst/>
              <a:ahLst/>
              <a:cxnLst/>
              <a:rect l="0" t="0" r="0" b="0"/>
              <a:pathLst>
                <a:path w="132327" h="260198">
                  <a:moveTo>
                    <a:pt x="24376" y="50768"/>
                  </a:moveTo>
                  <a:lnTo>
                    <a:pt x="24376" y="50768"/>
                  </a:lnTo>
                  <a:lnTo>
                    <a:pt x="24376" y="63389"/>
                  </a:lnTo>
                  <a:lnTo>
                    <a:pt x="25081" y="33695"/>
                  </a:lnTo>
                  <a:lnTo>
                    <a:pt x="27747" y="26482"/>
                  </a:lnTo>
                  <a:lnTo>
                    <a:pt x="29445" y="23994"/>
                  </a:lnTo>
                  <a:lnTo>
                    <a:pt x="39303" y="16302"/>
                  </a:lnTo>
                  <a:lnTo>
                    <a:pt x="68046" y="1826"/>
                  </a:lnTo>
                  <a:lnTo>
                    <a:pt x="83671" y="213"/>
                  </a:lnTo>
                  <a:lnTo>
                    <a:pt x="96068" y="0"/>
                  </a:lnTo>
                  <a:lnTo>
                    <a:pt x="100454" y="1864"/>
                  </a:lnTo>
                  <a:lnTo>
                    <a:pt x="102612" y="3349"/>
                  </a:lnTo>
                  <a:lnTo>
                    <a:pt x="104049" y="5749"/>
                  </a:lnTo>
                  <a:lnTo>
                    <a:pt x="111784" y="33814"/>
                  </a:lnTo>
                  <a:lnTo>
                    <a:pt x="112981" y="60903"/>
                  </a:lnTo>
                  <a:lnTo>
                    <a:pt x="108148" y="89068"/>
                  </a:lnTo>
                  <a:lnTo>
                    <a:pt x="98518" y="119194"/>
                  </a:lnTo>
                  <a:lnTo>
                    <a:pt x="83502" y="147816"/>
                  </a:lnTo>
                  <a:lnTo>
                    <a:pt x="64295" y="178005"/>
                  </a:lnTo>
                  <a:lnTo>
                    <a:pt x="45269" y="207668"/>
                  </a:lnTo>
                  <a:lnTo>
                    <a:pt x="28016" y="230442"/>
                  </a:lnTo>
                  <a:lnTo>
                    <a:pt x="8932" y="250993"/>
                  </a:lnTo>
                  <a:lnTo>
                    <a:pt x="5689" y="257242"/>
                  </a:lnTo>
                  <a:lnTo>
                    <a:pt x="0" y="259913"/>
                  </a:lnTo>
                  <a:lnTo>
                    <a:pt x="364" y="260048"/>
                  </a:lnTo>
                  <a:lnTo>
                    <a:pt x="2650" y="260197"/>
                  </a:lnTo>
                  <a:lnTo>
                    <a:pt x="6018" y="258383"/>
                  </a:lnTo>
                  <a:lnTo>
                    <a:pt x="7904" y="256912"/>
                  </a:lnTo>
                  <a:lnTo>
                    <a:pt x="33784" y="252474"/>
                  </a:lnTo>
                  <a:lnTo>
                    <a:pt x="64835" y="248044"/>
                  </a:lnTo>
                  <a:lnTo>
                    <a:pt x="93831" y="247674"/>
                  </a:lnTo>
                  <a:lnTo>
                    <a:pt x="123546" y="247619"/>
                  </a:lnTo>
                  <a:lnTo>
                    <a:pt x="132326" y="2476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294" name="SMARTInkShape-Group798">
            <a:extLst>
              <a:ext uri="{FF2B5EF4-FFF2-40B4-BE49-F238E27FC236}">
                <a16:creationId xmlns:a16="http://schemas.microsoft.com/office/drawing/2014/main" id="{3F6734AD-D5DE-59E1-34D0-03A2B82C5A24}"/>
              </a:ext>
            </a:extLst>
          </p:cNvPr>
          <p:cNvGrpSpPr/>
          <p:nvPr/>
        </p:nvGrpSpPr>
        <p:grpSpPr>
          <a:xfrm>
            <a:off x="2095500" y="4791140"/>
            <a:ext cx="152401" cy="98361"/>
            <a:chOff x="2095500" y="4791140"/>
            <a:chExt cx="152401" cy="98361"/>
          </a:xfrm>
        </p:grpSpPr>
        <p:sp>
          <p:nvSpPr>
            <p:cNvPr id="92292" name="SMARTInkShape-4200">
              <a:extLst>
                <a:ext uri="{FF2B5EF4-FFF2-40B4-BE49-F238E27FC236}">
                  <a16:creationId xmlns:a16="http://schemas.microsoft.com/office/drawing/2014/main" id="{5376D6AB-8BA2-CF8E-C79F-77F0B798227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095500" y="48768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4485" y="8115"/>
                  </a:lnTo>
                  <a:lnTo>
                    <a:pt x="54292" y="11342"/>
                  </a:lnTo>
                  <a:lnTo>
                    <a:pt x="76340" y="12097"/>
                  </a:lnTo>
                  <a:lnTo>
                    <a:pt x="104621" y="12521"/>
                  </a:lnTo>
                  <a:lnTo>
                    <a:pt x="133816" y="12665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3" name="SMARTInkShape-4201">
              <a:extLst>
                <a:ext uri="{FF2B5EF4-FFF2-40B4-BE49-F238E27FC236}">
                  <a16:creationId xmlns:a16="http://schemas.microsoft.com/office/drawing/2014/main" id="{1BB9FD53-3893-15A7-1B61-AD2574D4363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101857" y="4791140"/>
              <a:ext cx="120644" cy="13119"/>
            </a:xfrm>
            <a:custGeom>
              <a:avLst/>
              <a:gdLst/>
              <a:ahLst/>
              <a:cxnLst/>
              <a:rect l="0" t="0" r="0" b="0"/>
              <a:pathLst>
                <a:path w="120644" h="13119">
                  <a:moveTo>
                    <a:pt x="6343" y="9460"/>
                  </a:moveTo>
                  <a:lnTo>
                    <a:pt x="6343" y="9460"/>
                  </a:lnTo>
                  <a:lnTo>
                    <a:pt x="6343" y="13118"/>
                  </a:lnTo>
                  <a:lnTo>
                    <a:pt x="6343" y="11556"/>
                  </a:lnTo>
                  <a:lnTo>
                    <a:pt x="5638" y="10857"/>
                  </a:lnTo>
                  <a:lnTo>
                    <a:pt x="3" y="9462"/>
                  </a:lnTo>
                  <a:lnTo>
                    <a:pt x="0" y="9462"/>
                  </a:lnTo>
                  <a:lnTo>
                    <a:pt x="10133" y="5096"/>
                  </a:lnTo>
                  <a:lnTo>
                    <a:pt x="39960" y="0"/>
                  </a:lnTo>
                  <a:lnTo>
                    <a:pt x="68252" y="1764"/>
                  </a:lnTo>
                  <a:lnTo>
                    <a:pt x="96009" y="2933"/>
                  </a:lnTo>
                  <a:lnTo>
                    <a:pt x="104521" y="4913"/>
                  </a:lnTo>
                  <a:lnTo>
                    <a:pt x="120643" y="94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11" name="SMARTInkShape-Group799">
            <a:extLst>
              <a:ext uri="{FF2B5EF4-FFF2-40B4-BE49-F238E27FC236}">
                <a16:creationId xmlns:a16="http://schemas.microsoft.com/office/drawing/2014/main" id="{D408D2D7-6D12-105D-059B-654CEC7FC0C5}"/>
              </a:ext>
            </a:extLst>
          </p:cNvPr>
          <p:cNvGrpSpPr/>
          <p:nvPr/>
        </p:nvGrpSpPr>
        <p:grpSpPr>
          <a:xfrm>
            <a:off x="4806957" y="4521200"/>
            <a:ext cx="1739594" cy="473221"/>
            <a:chOff x="4806957" y="4521200"/>
            <a:chExt cx="1739594" cy="473221"/>
          </a:xfrm>
        </p:grpSpPr>
        <p:sp>
          <p:nvSpPr>
            <p:cNvPr id="92295" name="SMARTInkShape-4202">
              <a:extLst>
                <a:ext uri="{FF2B5EF4-FFF2-40B4-BE49-F238E27FC236}">
                  <a16:creationId xmlns:a16="http://schemas.microsoft.com/office/drawing/2014/main" id="{F921A25A-90A1-535D-29B3-4062645FB89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419850" y="4521200"/>
              <a:ext cx="126701" cy="473221"/>
            </a:xfrm>
            <a:custGeom>
              <a:avLst/>
              <a:gdLst/>
              <a:ahLst/>
              <a:cxnLst/>
              <a:rect l="0" t="0" r="0" b="0"/>
              <a:pathLst>
                <a:path w="126701" h="473221">
                  <a:moveTo>
                    <a:pt x="44450" y="0"/>
                  </a:moveTo>
                  <a:lnTo>
                    <a:pt x="44450" y="0"/>
                  </a:lnTo>
                  <a:lnTo>
                    <a:pt x="67594" y="17676"/>
                  </a:lnTo>
                  <a:lnTo>
                    <a:pt x="83934" y="39083"/>
                  </a:lnTo>
                  <a:lnTo>
                    <a:pt x="94687" y="67458"/>
                  </a:lnTo>
                  <a:lnTo>
                    <a:pt x="101433" y="96423"/>
                  </a:lnTo>
                  <a:lnTo>
                    <a:pt x="106465" y="117644"/>
                  </a:lnTo>
                  <a:lnTo>
                    <a:pt x="113405" y="141186"/>
                  </a:lnTo>
                  <a:lnTo>
                    <a:pt x="119311" y="165761"/>
                  </a:lnTo>
                  <a:lnTo>
                    <a:pt x="123582" y="190793"/>
                  </a:lnTo>
                  <a:lnTo>
                    <a:pt x="125481" y="216031"/>
                  </a:lnTo>
                  <a:lnTo>
                    <a:pt x="126325" y="239476"/>
                  </a:lnTo>
                  <a:lnTo>
                    <a:pt x="126700" y="261657"/>
                  </a:lnTo>
                  <a:lnTo>
                    <a:pt x="125500" y="293271"/>
                  </a:lnTo>
                  <a:lnTo>
                    <a:pt x="116835" y="320827"/>
                  </a:lnTo>
                  <a:lnTo>
                    <a:pt x="105330" y="346864"/>
                  </a:lnTo>
                  <a:lnTo>
                    <a:pt x="92278" y="371748"/>
                  </a:lnTo>
                  <a:lnTo>
                    <a:pt x="71144" y="399478"/>
                  </a:lnTo>
                  <a:lnTo>
                    <a:pt x="48853" y="427361"/>
                  </a:lnTo>
                  <a:lnTo>
                    <a:pt x="29902" y="449345"/>
                  </a:lnTo>
                  <a:lnTo>
                    <a:pt x="3539" y="472763"/>
                  </a:lnTo>
                  <a:lnTo>
                    <a:pt x="2361" y="473220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6" name="SMARTInkShape-4203">
              <a:extLst>
                <a:ext uri="{FF2B5EF4-FFF2-40B4-BE49-F238E27FC236}">
                  <a16:creationId xmlns:a16="http://schemas.microsoft.com/office/drawing/2014/main" id="{64632B05-1040-B6F6-2A0E-0CA9B313B3E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324600" y="48133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8418" y="11995"/>
                  </a:lnTo>
                  <a:lnTo>
                    <a:pt x="45203" y="7233"/>
                  </a:lnTo>
                  <a:lnTo>
                    <a:pt x="75874" y="642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7" name="SMARTInkShape-4204">
              <a:extLst>
                <a:ext uri="{FF2B5EF4-FFF2-40B4-BE49-F238E27FC236}">
                  <a16:creationId xmlns:a16="http://schemas.microsoft.com/office/drawing/2014/main" id="{E162CCCB-6A39-3BA0-060A-A910A1AAB53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43650" y="4703123"/>
              <a:ext cx="101601" cy="14928"/>
            </a:xfrm>
            <a:custGeom>
              <a:avLst/>
              <a:gdLst/>
              <a:ahLst/>
              <a:cxnLst/>
              <a:rect l="0" t="0" r="0" b="0"/>
              <a:pathLst>
                <a:path w="101601" h="14928">
                  <a:moveTo>
                    <a:pt x="0" y="14927"/>
                  </a:moveTo>
                  <a:lnTo>
                    <a:pt x="0" y="14927"/>
                  </a:lnTo>
                  <a:lnTo>
                    <a:pt x="30774" y="8020"/>
                  </a:lnTo>
                  <a:lnTo>
                    <a:pt x="60329" y="0"/>
                  </a:lnTo>
                  <a:lnTo>
                    <a:pt x="101600" y="2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8" name="SMARTInkShape-4205">
              <a:extLst>
                <a:ext uri="{FF2B5EF4-FFF2-40B4-BE49-F238E27FC236}">
                  <a16:creationId xmlns:a16="http://schemas.microsoft.com/office/drawing/2014/main" id="{24137961-319A-8C0E-D932-159E959C210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343650" y="4640099"/>
              <a:ext cx="101601" cy="58902"/>
            </a:xfrm>
            <a:custGeom>
              <a:avLst/>
              <a:gdLst/>
              <a:ahLst/>
              <a:cxnLst/>
              <a:rect l="0" t="0" r="0" b="0"/>
              <a:pathLst>
                <a:path w="101601" h="58902">
                  <a:moveTo>
                    <a:pt x="0" y="58901"/>
                  </a:moveTo>
                  <a:lnTo>
                    <a:pt x="0" y="58901"/>
                  </a:lnTo>
                  <a:lnTo>
                    <a:pt x="3372" y="52159"/>
                  </a:lnTo>
                  <a:lnTo>
                    <a:pt x="31705" y="33171"/>
                  </a:lnTo>
                  <a:lnTo>
                    <a:pt x="57141" y="16502"/>
                  </a:lnTo>
                  <a:lnTo>
                    <a:pt x="88507" y="0"/>
                  </a:lnTo>
                  <a:lnTo>
                    <a:pt x="101600" y="17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9" name="SMARTInkShape-4206">
              <a:extLst>
                <a:ext uri="{FF2B5EF4-FFF2-40B4-BE49-F238E27FC236}">
                  <a16:creationId xmlns:a16="http://schemas.microsoft.com/office/drawing/2014/main" id="{38AAEC49-B4FF-8A65-FF07-F5E940599A3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337300" y="4694415"/>
              <a:ext cx="40118" cy="156986"/>
            </a:xfrm>
            <a:custGeom>
              <a:avLst/>
              <a:gdLst/>
              <a:ahLst/>
              <a:cxnLst/>
              <a:rect l="0" t="0" r="0" b="0"/>
              <a:pathLst>
                <a:path w="40118" h="156986">
                  <a:moveTo>
                    <a:pt x="19050" y="10935"/>
                  </a:moveTo>
                  <a:lnTo>
                    <a:pt x="19050" y="10935"/>
                  </a:lnTo>
                  <a:lnTo>
                    <a:pt x="28483" y="2207"/>
                  </a:lnTo>
                  <a:lnTo>
                    <a:pt x="33356" y="0"/>
                  </a:lnTo>
                  <a:lnTo>
                    <a:pt x="35643" y="117"/>
                  </a:lnTo>
                  <a:lnTo>
                    <a:pt x="40067" y="2129"/>
                  </a:lnTo>
                  <a:lnTo>
                    <a:pt x="40117" y="5064"/>
                  </a:lnTo>
                  <a:lnTo>
                    <a:pt x="31939" y="28747"/>
                  </a:lnTo>
                  <a:lnTo>
                    <a:pt x="25456" y="56900"/>
                  </a:lnTo>
                  <a:lnTo>
                    <a:pt x="20948" y="83821"/>
                  </a:lnTo>
                  <a:lnTo>
                    <a:pt x="18483" y="99068"/>
                  </a:lnTo>
                  <a:lnTo>
                    <a:pt x="7282" y="129971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0" name="SMARTInkShape-4207">
              <a:extLst>
                <a:ext uri="{FF2B5EF4-FFF2-40B4-BE49-F238E27FC236}">
                  <a16:creationId xmlns:a16="http://schemas.microsoft.com/office/drawing/2014/main" id="{4A0EB3DD-71F8-0387-E6A6-16897572B3A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91250" y="4699362"/>
              <a:ext cx="92304" cy="116285"/>
            </a:xfrm>
            <a:custGeom>
              <a:avLst/>
              <a:gdLst/>
              <a:ahLst/>
              <a:cxnLst/>
              <a:rect l="0" t="0" r="0" b="0"/>
              <a:pathLst>
                <a:path w="92304" h="116285">
                  <a:moveTo>
                    <a:pt x="0" y="18688"/>
                  </a:moveTo>
                  <a:lnTo>
                    <a:pt x="0" y="18688"/>
                  </a:lnTo>
                  <a:lnTo>
                    <a:pt x="18688" y="0"/>
                  </a:lnTo>
                  <a:lnTo>
                    <a:pt x="18943" y="3116"/>
                  </a:lnTo>
                  <a:lnTo>
                    <a:pt x="14010" y="33240"/>
                  </a:lnTo>
                  <a:lnTo>
                    <a:pt x="12959" y="58879"/>
                  </a:lnTo>
                  <a:lnTo>
                    <a:pt x="16148" y="79829"/>
                  </a:lnTo>
                  <a:lnTo>
                    <a:pt x="21523" y="91958"/>
                  </a:lnTo>
                  <a:lnTo>
                    <a:pt x="33100" y="107872"/>
                  </a:lnTo>
                  <a:lnTo>
                    <a:pt x="46732" y="115512"/>
                  </a:lnTo>
                  <a:lnTo>
                    <a:pt x="56283" y="116284"/>
                  </a:lnTo>
                  <a:lnTo>
                    <a:pt x="60804" y="115501"/>
                  </a:lnTo>
                  <a:lnTo>
                    <a:pt x="67712" y="110870"/>
                  </a:lnTo>
                  <a:lnTo>
                    <a:pt x="73132" y="103403"/>
                  </a:lnTo>
                  <a:lnTo>
                    <a:pt x="82362" y="77598"/>
                  </a:lnTo>
                  <a:lnTo>
                    <a:pt x="87609" y="49061"/>
                  </a:lnTo>
                  <a:lnTo>
                    <a:pt x="92303" y="26883"/>
                  </a:lnTo>
                  <a:lnTo>
                    <a:pt x="88900" y="18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1" name="SMARTInkShape-4208">
              <a:extLst>
                <a:ext uri="{FF2B5EF4-FFF2-40B4-BE49-F238E27FC236}">
                  <a16:creationId xmlns:a16="http://schemas.microsoft.com/office/drawing/2014/main" id="{0EEBE027-4DEE-78BD-EF74-EE15173BC03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986528" y="4649517"/>
              <a:ext cx="134873" cy="189184"/>
            </a:xfrm>
            <a:custGeom>
              <a:avLst/>
              <a:gdLst/>
              <a:ahLst/>
              <a:cxnLst/>
              <a:rect l="0" t="0" r="0" b="0"/>
              <a:pathLst>
                <a:path w="134873" h="189184">
                  <a:moveTo>
                    <a:pt x="26922" y="74883"/>
                  </a:moveTo>
                  <a:lnTo>
                    <a:pt x="26922" y="74883"/>
                  </a:lnTo>
                  <a:lnTo>
                    <a:pt x="30293" y="71512"/>
                  </a:lnTo>
                  <a:lnTo>
                    <a:pt x="31948" y="66094"/>
                  </a:lnTo>
                  <a:lnTo>
                    <a:pt x="33804" y="47751"/>
                  </a:lnTo>
                  <a:lnTo>
                    <a:pt x="36565" y="42128"/>
                  </a:lnTo>
                  <a:lnTo>
                    <a:pt x="48451" y="29111"/>
                  </a:lnTo>
                  <a:lnTo>
                    <a:pt x="56035" y="24162"/>
                  </a:lnTo>
                  <a:lnTo>
                    <a:pt x="64163" y="15091"/>
                  </a:lnTo>
                  <a:lnTo>
                    <a:pt x="91146" y="3126"/>
                  </a:lnTo>
                  <a:lnTo>
                    <a:pt x="102944" y="0"/>
                  </a:lnTo>
                  <a:lnTo>
                    <a:pt x="105826" y="266"/>
                  </a:lnTo>
                  <a:lnTo>
                    <a:pt x="110909" y="2444"/>
                  </a:lnTo>
                  <a:lnTo>
                    <a:pt x="112546" y="4013"/>
                  </a:lnTo>
                  <a:lnTo>
                    <a:pt x="114366" y="7637"/>
                  </a:lnTo>
                  <a:lnTo>
                    <a:pt x="110466" y="25852"/>
                  </a:lnTo>
                  <a:lnTo>
                    <a:pt x="104200" y="42246"/>
                  </a:lnTo>
                  <a:lnTo>
                    <a:pt x="73366" y="72938"/>
                  </a:lnTo>
                  <a:lnTo>
                    <a:pt x="43143" y="95943"/>
                  </a:lnTo>
                  <a:lnTo>
                    <a:pt x="13850" y="108457"/>
                  </a:lnTo>
                  <a:lnTo>
                    <a:pt x="1804" y="115013"/>
                  </a:lnTo>
                  <a:lnTo>
                    <a:pt x="298" y="116453"/>
                  </a:lnTo>
                  <a:lnTo>
                    <a:pt x="0" y="117413"/>
                  </a:lnTo>
                  <a:lnTo>
                    <a:pt x="11461" y="128514"/>
                  </a:lnTo>
                  <a:lnTo>
                    <a:pt x="24536" y="135850"/>
                  </a:lnTo>
                  <a:lnTo>
                    <a:pt x="51476" y="146795"/>
                  </a:lnTo>
                  <a:lnTo>
                    <a:pt x="76823" y="156011"/>
                  </a:lnTo>
                  <a:lnTo>
                    <a:pt x="102944" y="168807"/>
                  </a:lnTo>
                  <a:lnTo>
                    <a:pt x="113626" y="173777"/>
                  </a:lnTo>
                  <a:lnTo>
                    <a:pt x="127305" y="187906"/>
                  </a:lnTo>
                  <a:lnTo>
                    <a:pt x="134872" y="189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2" name="SMARTInkShape-4209">
              <a:extLst>
                <a:ext uri="{FF2B5EF4-FFF2-40B4-BE49-F238E27FC236}">
                  <a16:creationId xmlns:a16="http://schemas.microsoft.com/office/drawing/2014/main" id="{A644117E-B49F-41C6-1876-744B3E8D31E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007100" y="4693795"/>
              <a:ext cx="34309" cy="151256"/>
            </a:xfrm>
            <a:custGeom>
              <a:avLst/>
              <a:gdLst/>
              <a:ahLst/>
              <a:cxnLst/>
              <a:rect l="0" t="0" r="0" b="0"/>
              <a:pathLst>
                <a:path w="34309" h="151256">
                  <a:moveTo>
                    <a:pt x="0" y="11555"/>
                  </a:moveTo>
                  <a:lnTo>
                    <a:pt x="0" y="11555"/>
                  </a:lnTo>
                  <a:lnTo>
                    <a:pt x="5775" y="6486"/>
                  </a:lnTo>
                  <a:lnTo>
                    <a:pt x="15195" y="1430"/>
                  </a:lnTo>
                  <a:lnTo>
                    <a:pt x="20394" y="0"/>
                  </a:lnTo>
                  <a:lnTo>
                    <a:pt x="22769" y="324"/>
                  </a:lnTo>
                  <a:lnTo>
                    <a:pt x="27287" y="2565"/>
                  </a:lnTo>
                  <a:lnTo>
                    <a:pt x="33798" y="14536"/>
                  </a:lnTo>
                  <a:lnTo>
                    <a:pt x="34308" y="27461"/>
                  </a:lnTo>
                  <a:lnTo>
                    <a:pt x="32254" y="55384"/>
                  </a:lnTo>
                  <a:lnTo>
                    <a:pt x="22416" y="85645"/>
                  </a:lnTo>
                  <a:lnTo>
                    <a:pt x="12946" y="114620"/>
                  </a:lnTo>
                  <a:lnTo>
                    <a:pt x="0" y="1512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3" name="SMARTInkShape-4210">
              <a:extLst>
                <a:ext uri="{FF2B5EF4-FFF2-40B4-BE49-F238E27FC236}">
                  <a16:creationId xmlns:a16="http://schemas.microsoft.com/office/drawing/2014/main" id="{1CFDA337-A7D2-82A7-F710-70CF310D2AF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848350" y="4699078"/>
              <a:ext cx="12363" cy="165023"/>
            </a:xfrm>
            <a:custGeom>
              <a:avLst/>
              <a:gdLst/>
              <a:ahLst/>
              <a:cxnLst/>
              <a:rect l="0" t="0" r="0" b="0"/>
              <a:pathLst>
                <a:path w="12363" h="165023">
                  <a:moveTo>
                    <a:pt x="0" y="6272"/>
                  </a:moveTo>
                  <a:lnTo>
                    <a:pt x="0" y="6272"/>
                  </a:lnTo>
                  <a:lnTo>
                    <a:pt x="0" y="184"/>
                  </a:lnTo>
                  <a:lnTo>
                    <a:pt x="3371" y="0"/>
                  </a:lnTo>
                  <a:lnTo>
                    <a:pt x="6907" y="1838"/>
                  </a:lnTo>
                  <a:lnTo>
                    <a:pt x="8838" y="3316"/>
                  </a:lnTo>
                  <a:lnTo>
                    <a:pt x="10984" y="8721"/>
                  </a:lnTo>
                  <a:lnTo>
                    <a:pt x="12362" y="30431"/>
                  </a:lnTo>
                  <a:lnTo>
                    <a:pt x="8269" y="58238"/>
                  </a:lnTo>
                  <a:lnTo>
                    <a:pt x="6919" y="86188"/>
                  </a:lnTo>
                  <a:lnTo>
                    <a:pt x="6519" y="116107"/>
                  </a:lnTo>
                  <a:lnTo>
                    <a:pt x="6400" y="141749"/>
                  </a:lnTo>
                  <a:lnTo>
                    <a:pt x="6350" y="1650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4" name="SMARTInkShape-4211">
              <a:extLst>
                <a:ext uri="{FF2B5EF4-FFF2-40B4-BE49-F238E27FC236}">
                  <a16:creationId xmlns:a16="http://schemas.microsoft.com/office/drawing/2014/main" id="{05B95AA8-5A99-894B-385B-09F2D0574F0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778500" y="4661562"/>
              <a:ext cx="165101" cy="31089"/>
            </a:xfrm>
            <a:custGeom>
              <a:avLst/>
              <a:gdLst/>
              <a:ahLst/>
              <a:cxnLst/>
              <a:rect l="0" t="0" r="0" b="0"/>
              <a:pathLst>
                <a:path w="165101" h="31089">
                  <a:moveTo>
                    <a:pt x="0" y="31088"/>
                  </a:moveTo>
                  <a:lnTo>
                    <a:pt x="0" y="31088"/>
                  </a:lnTo>
                  <a:lnTo>
                    <a:pt x="31097" y="20256"/>
                  </a:lnTo>
                  <a:lnTo>
                    <a:pt x="57021" y="11990"/>
                  </a:lnTo>
                  <a:lnTo>
                    <a:pt x="84519" y="5812"/>
                  </a:lnTo>
                  <a:lnTo>
                    <a:pt x="112095" y="0"/>
                  </a:lnTo>
                  <a:lnTo>
                    <a:pt x="142050" y="102"/>
                  </a:lnTo>
                  <a:lnTo>
                    <a:pt x="165100" y="5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5" name="SMARTInkShape-4212">
              <a:extLst>
                <a:ext uri="{FF2B5EF4-FFF2-40B4-BE49-F238E27FC236}">
                  <a16:creationId xmlns:a16="http://schemas.microsoft.com/office/drawing/2014/main" id="{BBB5403D-94FA-E465-D3B9-317F59401F2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588000" y="4846308"/>
              <a:ext cx="56571" cy="144793"/>
            </a:xfrm>
            <a:custGeom>
              <a:avLst/>
              <a:gdLst/>
              <a:ahLst/>
              <a:cxnLst/>
              <a:rect l="0" t="0" r="0" b="0"/>
              <a:pathLst>
                <a:path w="56571" h="144793">
                  <a:moveTo>
                    <a:pt x="31750" y="11442"/>
                  </a:moveTo>
                  <a:lnTo>
                    <a:pt x="31750" y="11442"/>
                  </a:lnTo>
                  <a:lnTo>
                    <a:pt x="31750" y="8071"/>
                  </a:lnTo>
                  <a:lnTo>
                    <a:pt x="32455" y="7078"/>
                  </a:lnTo>
                  <a:lnTo>
                    <a:pt x="33632" y="6416"/>
                  </a:lnTo>
                  <a:lnTo>
                    <a:pt x="35121" y="5975"/>
                  </a:lnTo>
                  <a:lnTo>
                    <a:pt x="43959" y="8724"/>
                  </a:lnTo>
                  <a:lnTo>
                    <a:pt x="46240" y="10336"/>
                  </a:lnTo>
                  <a:lnTo>
                    <a:pt x="48773" y="14008"/>
                  </a:lnTo>
                  <a:lnTo>
                    <a:pt x="48744" y="15975"/>
                  </a:lnTo>
                  <a:lnTo>
                    <a:pt x="45154" y="26298"/>
                  </a:lnTo>
                  <a:lnTo>
                    <a:pt x="41001" y="30509"/>
                  </a:lnTo>
                  <a:lnTo>
                    <a:pt x="35156" y="34028"/>
                  </a:lnTo>
                  <a:lnTo>
                    <a:pt x="27899" y="36008"/>
                  </a:lnTo>
                  <a:lnTo>
                    <a:pt x="23453" y="36471"/>
                  </a:lnTo>
                  <a:lnTo>
                    <a:pt x="21985" y="35184"/>
                  </a:lnTo>
                  <a:lnTo>
                    <a:pt x="20355" y="29991"/>
                  </a:lnTo>
                  <a:lnTo>
                    <a:pt x="19436" y="22504"/>
                  </a:lnTo>
                  <a:lnTo>
                    <a:pt x="21104" y="18004"/>
                  </a:lnTo>
                  <a:lnTo>
                    <a:pt x="36881" y="0"/>
                  </a:lnTo>
                  <a:lnTo>
                    <a:pt x="37993" y="286"/>
                  </a:lnTo>
                  <a:lnTo>
                    <a:pt x="43461" y="4320"/>
                  </a:lnTo>
                  <a:lnTo>
                    <a:pt x="43084" y="5283"/>
                  </a:lnTo>
                  <a:lnTo>
                    <a:pt x="40786" y="8234"/>
                  </a:lnTo>
                  <a:lnTo>
                    <a:pt x="37413" y="10016"/>
                  </a:lnTo>
                  <a:lnTo>
                    <a:pt x="28313" y="11386"/>
                  </a:lnTo>
                  <a:lnTo>
                    <a:pt x="41066" y="12146"/>
                  </a:lnTo>
                  <a:lnTo>
                    <a:pt x="46005" y="14813"/>
                  </a:lnTo>
                  <a:lnTo>
                    <a:pt x="52750" y="27022"/>
                  </a:lnTo>
                  <a:lnTo>
                    <a:pt x="56570" y="56271"/>
                  </a:lnTo>
                  <a:lnTo>
                    <a:pt x="55097" y="75055"/>
                  </a:lnTo>
                  <a:lnTo>
                    <a:pt x="46296" y="106002"/>
                  </a:lnTo>
                  <a:lnTo>
                    <a:pt x="38047" y="123306"/>
                  </a:lnTo>
                  <a:lnTo>
                    <a:pt x="35947" y="126235"/>
                  </a:lnTo>
                  <a:lnTo>
                    <a:pt x="0" y="1447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6" name="SMARTInkShape-4213">
              <a:extLst>
                <a:ext uri="{FF2B5EF4-FFF2-40B4-BE49-F238E27FC236}">
                  <a16:creationId xmlns:a16="http://schemas.microsoft.com/office/drawing/2014/main" id="{D21D2DB3-783F-9906-CED4-8F96ADA762E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10461" y="4680910"/>
              <a:ext cx="123582" cy="202241"/>
            </a:xfrm>
            <a:custGeom>
              <a:avLst/>
              <a:gdLst/>
              <a:ahLst/>
              <a:cxnLst/>
              <a:rect l="0" t="0" r="0" b="0"/>
              <a:pathLst>
                <a:path w="123582" h="202241">
                  <a:moveTo>
                    <a:pt x="6089" y="11740"/>
                  </a:moveTo>
                  <a:lnTo>
                    <a:pt x="6089" y="11740"/>
                  </a:lnTo>
                  <a:lnTo>
                    <a:pt x="0" y="11740"/>
                  </a:lnTo>
                  <a:lnTo>
                    <a:pt x="28156" y="11740"/>
                  </a:lnTo>
                  <a:lnTo>
                    <a:pt x="56231" y="11740"/>
                  </a:lnTo>
                  <a:lnTo>
                    <a:pt x="82158" y="9858"/>
                  </a:lnTo>
                  <a:lnTo>
                    <a:pt x="112425" y="2280"/>
                  </a:lnTo>
                  <a:lnTo>
                    <a:pt x="118029" y="0"/>
                  </a:lnTo>
                  <a:lnTo>
                    <a:pt x="119522" y="386"/>
                  </a:lnTo>
                  <a:lnTo>
                    <a:pt x="123061" y="2696"/>
                  </a:lnTo>
                  <a:lnTo>
                    <a:pt x="123581" y="4300"/>
                  </a:lnTo>
                  <a:lnTo>
                    <a:pt x="123223" y="6074"/>
                  </a:lnTo>
                  <a:lnTo>
                    <a:pt x="117578" y="24105"/>
                  </a:lnTo>
                  <a:lnTo>
                    <a:pt x="112624" y="54883"/>
                  </a:lnTo>
                  <a:lnTo>
                    <a:pt x="105292" y="86427"/>
                  </a:lnTo>
                  <a:lnTo>
                    <a:pt x="96345" y="110089"/>
                  </a:lnTo>
                  <a:lnTo>
                    <a:pt x="83602" y="140894"/>
                  </a:lnTo>
                  <a:lnTo>
                    <a:pt x="71878" y="170068"/>
                  </a:lnTo>
                  <a:lnTo>
                    <a:pt x="63239" y="202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7" name="SMARTInkShape-4214">
              <a:extLst>
                <a:ext uri="{FF2B5EF4-FFF2-40B4-BE49-F238E27FC236}">
                  <a16:creationId xmlns:a16="http://schemas.microsoft.com/office/drawing/2014/main" id="{F94E1A3D-4AC6-BC14-342E-69D28C138E0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251450" y="4679977"/>
              <a:ext cx="107917" cy="182236"/>
            </a:xfrm>
            <a:custGeom>
              <a:avLst/>
              <a:gdLst/>
              <a:ahLst/>
              <a:cxnLst/>
              <a:rect l="0" t="0" r="0" b="0"/>
              <a:pathLst>
                <a:path w="107917" h="182236">
                  <a:moveTo>
                    <a:pt x="82550" y="19023"/>
                  </a:moveTo>
                  <a:lnTo>
                    <a:pt x="82550" y="19023"/>
                  </a:lnTo>
                  <a:lnTo>
                    <a:pt x="91982" y="10295"/>
                  </a:lnTo>
                  <a:lnTo>
                    <a:pt x="107916" y="0"/>
                  </a:lnTo>
                  <a:lnTo>
                    <a:pt x="93202" y="12839"/>
                  </a:lnTo>
                  <a:lnTo>
                    <a:pt x="85873" y="18391"/>
                  </a:lnTo>
                  <a:lnTo>
                    <a:pt x="68868" y="41805"/>
                  </a:lnTo>
                  <a:lnTo>
                    <a:pt x="57300" y="73459"/>
                  </a:lnTo>
                  <a:lnTo>
                    <a:pt x="47292" y="101345"/>
                  </a:lnTo>
                  <a:lnTo>
                    <a:pt x="44700" y="128884"/>
                  </a:lnTo>
                  <a:lnTo>
                    <a:pt x="45230" y="141729"/>
                  </a:lnTo>
                  <a:lnTo>
                    <a:pt x="53298" y="166319"/>
                  </a:lnTo>
                  <a:lnTo>
                    <a:pt x="59201" y="174564"/>
                  </a:lnTo>
                  <a:lnTo>
                    <a:pt x="66528" y="179874"/>
                  </a:lnTo>
                  <a:lnTo>
                    <a:pt x="74487" y="182235"/>
                  </a:lnTo>
                  <a:lnTo>
                    <a:pt x="77881" y="182158"/>
                  </a:lnTo>
                  <a:lnTo>
                    <a:pt x="83532" y="180193"/>
                  </a:lnTo>
                  <a:lnTo>
                    <a:pt x="88396" y="171322"/>
                  </a:lnTo>
                  <a:lnTo>
                    <a:pt x="93896" y="149374"/>
                  </a:lnTo>
                  <a:lnTo>
                    <a:pt x="91478" y="132435"/>
                  </a:lnTo>
                  <a:lnTo>
                    <a:pt x="86291" y="120752"/>
                  </a:lnTo>
                  <a:lnTo>
                    <a:pt x="76917" y="112822"/>
                  </a:lnTo>
                  <a:lnTo>
                    <a:pt x="69228" y="110100"/>
                  </a:lnTo>
                  <a:lnTo>
                    <a:pt x="59696" y="109596"/>
                  </a:lnTo>
                  <a:lnTo>
                    <a:pt x="39168" y="113985"/>
                  </a:lnTo>
                  <a:lnTo>
                    <a:pt x="20777" y="123908"/>
                  </a:lnTo>
                  <a:lnTo>
                    <a:pt x="0" y="1460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8" name="SMARTInkShape-4215">
              <a:extLst>
                <a:ext uri="{FF2B5EF4-FFF2-40B4-BE49-F238E27FC236}">
                  <a16:creationId xmlns:a16="http://schemas.microsoft.com/office/drawing/2014/main" id="{64C1E421-26AE-2556-3B62-06137C1690E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138661" y="4826000"/>
              <a:ext cx="33724" cy="31380"/>
            </a:xfrm>
            <a:custGeom>
              <a:avLst/>
              <a:gdLst/>
              <a:ahLst/>
              <a:cxnLst/>
              <a:rect l="0" t="0" r="0" b="0"/>
              <a:pathLst>
                <a:path w="33724" h="31380">
                  <a:moveTo>
                    <a:pt x="23889" y="0"/>
                  </a:moveTo>
                  <a:lnTo>
                    <a:pt x="23889" y="0"/>
                  </a:lnTo>
                  <a:lnTo>
                    <a:pt x="27260" y="3371"/>
                  </a:lnTo>
                  <a:lnTo>
                    <a:pt x="28915" y="6907"/>
                  </a:lnTo>
                  <a:lnTo>
                    <a:pt x="29357" y="8838"/>
                  </a:lnTo>
                  <a:lnTo>
                    <a:pt x="33349" y="14927"/>
                  </a:lnTo>
                  <a:lnTo>
                    <a:pt x="33723" y="17007"/>
                  </a:lnTo>
                  <a:lnTo>
                    <a:pt x="33267" y="19098"/>
                  </a:lnTo>
                  <a:lnTo>
                    <a:pt x="29256" y="25414"/>
                  </a:lnTo>
                  <a:lnTo>
                    <a:pt x="27466" y="27527"/>
                  </a:lnTo>
                  <a:lnTo>
                    <a:pt x="23599" y="29873"/>
                  </a:lnTo>
                  <a:lnTo>
                    <a:pt x="15571" y="31194"/>
                  </a:lnTo>
                  <a:lnTo>
                    <a:pt x="11994" y="31379"/>
                  </a:lnTo>
                  <a:lnTo>
                    <a:pt x="6137" y="29704"/>
                  </a:lnTo>
                  <a:lnTo>
                    <a:pt x="3588" y="28269"/>
                  </a:lnTo>
                  <a:lnTo>
                    <a:pt x="1888" y="26607"/>
                  </a:lnTo>
                  <a:lnTo>
                    <a:pt x="0" y="22879"/>
                  </a:lnTo>
                  <a:lnTo>
                    <a:pt x="1042" y="16989"/>
                  </a:lnTo>
                  <a:lnTo>
                    <a:pt x="4089" y="5080"/>
                  </a:lnTo>
                  <a:lnTo>
                    <a:pt x="5044" y="4092"/>
                  </a:lnTo>
                  <a:lnTo>
                    <a:pt x="6387" y="4139"/>
                  </a:lnTo>
                  <a:lnTo>
                    <a:pt x="9760" y="6074"/>
                  </a:lnTo>
                  <a:lnTo>
                    <a:pt x="13611" y="9284"/>
                  </a:lnTo>
                  <a:lnTo>
                    <a:pt x="23889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09" name="SMARTInkShape-4216">
              <a:extLst>
                <a:ext uri="{FF2B5EF4-FFF2-40B4-BE49-F238E27FC236}">
                  <a16:creationId xmlns:a16="http://schemas.microsoft.com/office/drawing/2014/main" id="{C0C1C921-10BA-1FE0-A004-4EAEE3ABA60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941728" y="4686827"/>
              <a:ext cx="144623" cy="177012"/>
            </a:xfrm>
            <a:custGeom>
              <a:avLst/>
              <a:gdLst/>
              <a:ahLst/>
              <a:cxnLst/>
              <a:rect l="0" t="0" r="0" b="0"/>
              <a:pathLst>
                <a:path w="144623" h="177012">
                  <a:moveTo>
                    <a:pt x="36672" y="50273"/>
                  </a:moveTo>
                  <a:lnTo>
                    <a:pt x="36672" y="50273"/>
                  </a:lnTo>
                  <a:lnTo>
                    <a:pt x="33301" y="50273"/>
                  </a:lnTo>
                  <a:lnTo>
                    <a:pt x="32308" y="49568"/>
                  </a:lnTo>
                  <a:lnTo>
                    <a:pt x="31646" y="48392"/>
                  </a:lnTo>
                  <a:lnTo>
                    <a:pt x="31205" y="46902"/>
                  </a:lnTo>
                  <a:lnTo>
                    <a:pt x="27212" y="41435"/>
                  </a:lnTo>
                  <a:lnTo>
                    <a:pt x="26838" y="39441"/>
                  </a:lnTo>
                  <a:lnTo>
                    <a:pt x="27294" y="37408"/>
                  </a:lnTo>
                  <a:lnTo>
                    <a:pt x="31306" y="31175"/>
                  </a:lnTo>
                  <a:lnTo>
                    <a:pt x="50016" y="8467"/>
                  </a:lnTo>
                  <a:lnTo>
                    <a:pt x="60382" y="2138"/>
                  </a:lnTo>
                  <a:lnTo>
                    <a:pt x="70205" y="0"/>
                  </a:lnTo>
                  <a:lnTo>
                    <a:pt x="80161" y="3000"/>
                  </a:lnTo>
                  <a:lnTo>
                    <a:pt x="82598" y="5352"/>
                  </a:lnTo>
                  <a:lnTo>
                    <a:pt x="90202" y="26623"/>
                  </a:lnTo>
                  <a:lnTo>
                    <a:pt x="88742" y="54277"/>
                  </a:lnTo>
                  <a:lnTo>
                    <a:pt x="86438" y="71528"/>
                  </a:lnTo>
                  <a:lnTo>
                    <a:pt x="76739" y="93182"/>
                  </a:lnTo>
                  <a:lnTo>
                    <a:pt x="54857" y="119818"/>
                  </a:lnTo>
                  <a:lnTo>
                    <a:pt x="27598" y="146263"/>
                  </a:lnTo>
                  <a:lnTo>
                    <a:pt x="0" y="169572"/>
                  </a:lnTo>
                  <a:lnTo>
                    <a:pt x="229" y="170022"/>
                  </a:lnTo>
                  <a:lnTo>
                    <a:pt x="2366" y="170523"/>
                  </a:lnTo>
                  <a:lnTo>
                    <a:pt x="30107" y="170900"/>
                  </a:lnTo>
                  <a:lnTo>
                    <a:pt x="55679" y="170918"/>
                  </a:lnTo>
                  <a:lnTo>
                    <a:pt x="84485" y="174293"/>
                  </a:lnTo>
                  <a:lnTo>
                    <a:pt x="114375" y="177011"/>
                  </a:lnTo>
                  <a:lnTo>
                    <a:pt x="132794" y="176515"/>
                  </a:lnTo>
                  <a:lnTo>
                    <a:pt x="144622" y="170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0" name="SMARTInkShape-4217">
              <a:extLst>
                <a:ext uri="{FF2B5EF4-FFF2-40B4-BE49-F238E27FC236}">
                  <a16:creationId xmlns:a16="http://schemas.microsoft.com/office/drawing/2014/main" id="{AE5DA5E3-78BF-0E7A-E7CA-44319671C49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806957" y="4794250"/>
              <a:ext cx="114294" cy="10009"/>
            </a:xfrm>
            <a:custGeom>
              <a:avLst/>
              <a:gdLst/>
              <a:ahLst/>
              <a:cxnLst/>
              <a:rect l="0" t="0" r="0" b="0"/>
              <a:pathLst>
                <a:path w="114294" h="10009">
                  <a:moveTo>
                    <a:pt x="6343" y="0"/>
                  </a:moveTo>
                  <a:lnTo>
                    <a:pt x="6343" y="0"/>
                  </a:lnTo>
                  <a:lnTo>
                    <a:pt x="6343" y="3658"/>
                  </a:lnTo>
                  <a:lnTo>
                    <a:pt x="6343" y="2096"/>
                  </a:lnTo>
                  <a:lnTo>
                    <a:pt x="5638" y="2103"/>
                  </a:lnTo>
                  <a:lnTo>
                    <a:pt x="0" y="6344"/>
                  </a:lnTo>
                  <a:lnTo>
                    <a:pt x="29242" y="7055"/>
                  </a:lnTo>
                  <a:lnTo>
                    <a:pt x="48327" y="10008"/>
                  </a:lnTo>
                  <a:lnTo>
                    <a:pt x="78241" y="6626"/>
                  </a:lnTo>
                  <a:lnTo>
                    <a:pt x="95850" y="4550"/>
                  </a:lnTo>
                  <a:lnTo>
                    <a:pt x="1142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12" name="SMARTInkShape-4218">
            <a:extLst>
              <a:ext uri="{FF2B5EF4-FFF2-40B4-BE49-F238E27FC236}">
                <a16:creationId xmlns:a16="http://schemas.microsoft.com/office/drawing/2014/main" id="{A0D91B12-B37D-F152-7810-DC87DC88D88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70350" y="4738040"/>
            <a:ext cx="28485" cy="195911"/>
          </a:xfrm>
          <a:custGeom>
            <a:avLst/>
            <a:gdLst/>
            <a:ahLst/>
            <a:cxnLst/>
            <a:rect l="0" t="0" r="0" b="0"/>
            <a:pathLst>
              <a:path w="28485" h="195911">
                <a:moveTo>
                  <a:pt x="0" y="30810"/>
                </a:moveTo>
                <a:lnTo>
                  <a:pt x="0" y="30810"/>
                </a:lnTo>
                <a:lnTo>
                  <a:pt x="6481" y="19965"/>
                </a:lnTo>
                <a:lnTo>
                  <a:pt x="22490" y="2232"/>
                </a:lnTo>
                <a:lnTo>
                  <a:pt x="25988" y="469"/>
                </a:lnTo>
                <a:lnTo>
                  <a:pt x="27909" y="0"/>
                </a:lnTo>
                <a:lnTo>
                  <a:pt x="28484" y="1803"/>
                </a:lnTo>
                <a:lnTo>
                  <a:pt x="23761" y="32666"/>
                </a:lnTo>
                <a:lnTo>
                  <a:pt x="16610" y="56577"/>
                </a:lnTo>
                <a:lnTo>
                  <a:pt x="10488" y="85481"/>
                </a:lnTo>
                <a:lnTo>
                  <a:pt x="6308" y="108730"/>
                </a:lnTo>
                <a:lnTo>
                  <a:pt x="2803" y="131764"/>
                </a:lnTo>
                <a:lnTo>
                  <a:pt x="1536" y="159185"/>
                </a:lnTo>
                <a:lnTo>
                  <a:pt x="6350" y="19591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28" name="SMARTInkShape-Group801">
            <a:extLst>
              <a:ext uri="{FF2B5EF4-FFF2-40B4-BE49-F238E27FC236}">
                <a16:creationId xmlns:a16="http://schemas.microsoft.com/office/drawing/2014/main" id="{C6A12A92-9279-71AC-9C3B-08A4BC9BA4EB}"/>
              </a:ext>
            </a:extLst>
          </p:cNvPr>
          <p:cNvGrpSpPr/>
          <p:nvPr/>
        </p:nvGrpSpPr>
        <p:grpSpPr>
          <a:xfrm>
            <a:off x="2889546" y="4546714"/>
            <a:ext cx="1923302" cy="444387"/>
            <a:chOff x="2889546" y="4546714"/>
            <a:chExt cx="1923302" cy="444387"/>
          </a:xfrm>
        </p:grpSpPr>
        <p:sp>
          <p:nvSpPr>
            <p:cNvPr id="92313" name="SMARTInkShape-4219">
              <a:extLst>
                <a:ext uri="{FF2B5EF4-FFF2-40B4-BE49-F238E27FC236}">
                  <a16:creationId xmlns:a16="http://schemas.microsoft.com/office/drawing/2014/main" id="{8E9048E5-2ADC-81EE-3EF7-DED5CE1289D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668424" y="4546714"/>
              <a:ext cx="144424" cy="444387"/>
            </a:xfrm>
            <a:custGeom>
              <a:avLst/>
              <a:gdLst/>
              <a:ahLst/>
              <a:cxnLst/>
              <a:rect l="0" t="0" r="0" b="0"/>
              <a:pathLst>
                <a:path w="144424" h="444387">
                  <a:moveTo>
                    <a:pt x="106776" y="25286"/>
                  </a:moveTo>
                  <a:lnTo>
                    <a:pt x="106776" y="25286"/>
                  </a:lnTo>
                  <a:lnTo>
                    <a:pt x="127480" y="6464"/>
                  </a:lnTo>
                  <a:lnTo>
                    <a:pt x="137134" y="1835"/>
                  </a:lnTo>
                  <a:lnTo>
                    <a:pt x="144423" y="0"/>
                  </a:lnTo>
                  <a:lnTo>
                    <a:pt x="131002" y="8690"/>
                  </a:lnTo>
                  <a:lnTo>
                    <a:pt x="106491" y="33501"/>
                  </a:lnTo>
                  <a:lnTo>
                    <a:pt x="91796" y="56805"/>
                  </a:lnTo>
                  <a:lnTo>
                    <a:pt x="73645" y="86444"/>
                  </a:lnTo>
                  <a:lnTo>
                    <a:pt x="58655" y="109617"/>
                  </a:lnTo>
                  <a:lnTo>
                    <a:pt x="44467" y="135909"/>
                  </a:lnTo>
                  <a:lnTo>
                    <a:pt x="31811" y="163352"/>
                  </a:lnTo>
                  <a:lnTo>
                    <a:pt x="21482" y="189659"/>
                  </a:lnTo>
                  <a:lnTo>
                    <a:pt x="12188" y="215464"/>
                  </a:lnTo>
                  <a:lnTo>
                    <a:pt x="4764" y="240337"/>
                  </a:lnTo>
                  <a:lnTo>
                    <a:pt x="1466" y="263151"/>
                  </a:lnTo>
                  <a:lnTo>
                    <a:pt x="0" y="285050"/>
                  </a:lnTo>
                  <a:lnTo>
                    <a:pt x="1056" y="315331"/>
                  </a:lnTo>
                  <a:lnTo>
                    <a:pt x="5461" y="333406"/>
                  </a:lnTo>
                  <a:lnTo>
                    <a:pt x="19136" y="358743"/>
                  </a:lnTo>
                  <a:lnTo>
                    <a:pt x="34875" y="386625"/>
                  </a:lnTo>
                  <a:lnTo>
                    <a:pt x="44550" y="404224"/>
                  </a:lnTo>
                  <a:lnTo>
                    <a:pt x="69614" y="432428"/>
                  </a:lnTo>
                  <a:lnTo>
                    <a:pt x="74502" y="435544"/>
                  </a:lnTo>
                  <a:lnTo>
                    <a:pt x="76793" y="436374"/>
                  </a:lnTo>
                  <a:lnTo>
                    <a:pt x="78321" y="437634"/>
                  </a:lnTo>
                  <a:lnTo>
                    <a:pt x="80018" y="440915"/>
                  </a:lnTo>
                  <a:lnTo>
                    <a:pt x="81883" y="442072"/>
                  </a:lnTo>
                  <a:lnTo>
                    <a:pt x="94076" y="4443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4" name="SMARTInkShape-4220">
              <a:extLst>
                <a:ext uri="{FF2B5EF4-FFF2-40B4-BE49-F238E27FC236}">
                  <a16:creationId xmlns:a16="http://schemas.microsoft.com/office/drawing/2014/main" id="{E1FFCC50-59DC-59C5-2301-CF59068FF32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470400" y="47561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1260" y="30756"/>
                  </a:lnTo>
                  <a:lnTo>
                    <a:pt x="12416" y="55229"/>
                  </a:lnTo>
                  <a:lnTo>
                    <a:pt x="12616" y="79003"/>
                  </a:lnTo>
                  <a:lnTo>
                    <a:pt x="8320" y="110202"/>
                  </a:lnTo>
                  <a:lnTo>
                    <a:pt x="7639" y="123826"/>
                  </a:lnTo>
                  <a:lnTo>
                    <a:pt x="12869" y="153254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5" name="SMARTInkShape-4221">
              <a:extLst>
                <a:ext uri="{FF2B5EF4-FFF2-40B4-BE49-F238E27FC236}">
                  <a16:creationId xmlns:a16="http://schemas.microsoft.com/office/drawing/2014/main" id="{DB1D37DB-91F6-4137-D41F-64705A6B5C9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438650" y="46990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6481" y="31045"/>
                  </a:lnTo>
                  <a:lnTo>
                    <a:pt x="26680" y="22961"/>
                  </a:lnTo>
                  <a:lnTo>
                    <a:pt x="57319" y="8981"/>
                  </a:lnTo>
                  <a:lnTo>
                    <a:pt x="85551" y="13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6" name="SMARTInkShape-4222">
              <a:extLst>
                <a:ext uri="{FF2B5EF4-FFF2-40B4-BE49-F238E27FC236}">
                  <a16:creationId xmlns:a16="http://schemas.microsoft.com/office/drawing/2014/main" id="{B86BEF03-B239-8383-DA21-7E34600D5E2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311650" y="4712922"/>
              <a:ext cx="109652" cy="160468"/>
            </a:xfrm>
            <a:custGeom>
              <a:avLst/>
              <a:gdLst/>
              <a:ahLst/>
              <a:cxnLst/>
              <a:rect l="0" t="0" r="0" b="0"/>
              <a:pathLst>
                <a:path w="109652" h="160468">
                  <a:moveTo>
                    <a:pt x="76200" y="17828"/>
                  </a:moveTo>
                  <a:lnTo>
                    <a:pt x="76200" y="17828"/>
                  </a:lnTo>
                  <a:lnTo>
                    <a:pt x="90506" y="8990"/>
                  </a:lnTo>
                  <a:lnTo>
                    <a:pt x="93142" y="4963"/>
                  </a:lnTo>
                  <a:lnTo>
                    <a:pt x="93844" y="2901"/>
                  </a:lnTo>
                  <a:lnTo>
                    <a:pt x="93608" y="1527"/>
                  </a:lnTo>
                  <a:lnTo>
                    <a:pt x="92744" y="610"/>
                  </a:lnTo>
                  <a:lnTo>
                    <a:pt x="91463" y="0"/>
                  </a:lnTo>
                  <a:lnTo>
                    <a:pt x="62610" y="7724"/>
                  </a:lnTo>
                  <a:lnTo>
                    <a:pt x="47557" y="13737"/>
                  </a:lnTo>
                  <a:lnTo>
                    <a:pt x="30789" y="26729"/>
                  </a:lnTo>
                  <a:lnTo>
                    <a:pt x="24267" y="36130"/>
                  </a:lnTo>
                  <a:lnTo>
                    <a:pt x="16078" y="60899"/>
                  </a:lnTo>
                  <a:lnTo>
                    <a:pt x="16363" y="63475"/>
                  </a:lnTo>
                  <a:lnTo>
                    <a:pt x="21890" y="74352"/>
                  </a:lnTo>
                  <a:lnTo>
                    <a:pt x="27603" y="80109"/>
                  </a:lnTo>
                  <a:lnTo>
                    <a:pt x="40634" y="87317"/>
                  </a:lnTo>
                  <a:lnTo>
                    <a:pt x="53337" y="91045"/>
                  </a:lnTo>
                  <a:lnTo>
                    <a:pt x="84593" y="95321"/>
                  </a:lnTo>
                  <a:lnTo>
                    <a:pt x="98442" y="100761"/>
                  </a:lnTo>
                  <a:lnTo>
                    <a:pt x="104430" y="105487"/>
                  </a:lnTo>
                  <a:lnTo>
                    <a:pt x="109443" y="112292"/>
                  </a:lnTo>
                  <a:lnTo>
                    <a:pt x="109651" y="116082"/>
                  </a:lnTo>
                  <a:lnTo>
                    <a:pt x="106119" y="124056"/>
                  </a:lnTo>
                  <a:lnTo>
                    <a:pt x="97964" y="130422"/>
                  </a:lnTo>
                  <a:lnTo>
                    <a:pt x="66419" y="146145"/>
                  </a:lnTo>
                  <a:lnTo>
                    <a:pt x="39512" y="153886"/>
                  </a:lnTo>
                  <a:lnTo>
                    <a:pt x="14390" y="160467"/>
                  </a:lnTo>
                  <a:lnTo>
                    <a:pt x="0" y="1575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7" name="SMARTInkShape-4223">
              <a:extLst>
                <a:ext uri="{FF2B5EF4-FFF2-40B4-BE49-F238E27FC236}">
                  <a16:creationId xmlns:a16="http://schemas.microsoft.com/office/drawing/2014/main" id="{11533B55-6064-2EE6-76AD-C233CE6BD2F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25687" y="4738506"/>
              <a:ext cx="27515" cy="176395"/>
            </a:xfrm>
            <a:custGeom>
              <a:avLst/>
              <a:gdLst/>
              <a:ahLst/>
              <a:cxnLst/>
              <a:rect l="0" t="0" r="0" b="0"/>
              <a:pathLst>
                <a:path w="27515" h="176395">
                  <a:moveTo>
                    <a:pt x="3413" y="17644"/>
                  </a:moveTo>
                  <a:lnTo>
                    <a:pt x="3413" y="17644"/>
                  </a:lnTo>
                  <a:lnTo>
                    <a:pt x="20006" y="1757"/>
                  </a:lnTo>
                  <a:lnTo>
                    <a:pt x="24428" y="0"/>
                  </a:lnTo>
                  <a:lnTo>
                    <a:pt x="25890" y="942"/>
                  </a:lnTo>
                  <a:lnTo>
                    <a:pt x="27514" y="5752"/>
                  </a:lnTo>
                  <a:lnTo>
                    <a:pt x="23487" y="31183"/>
                  </a:lnTo>
                  <a:lnTo>
                    <a:pt x="17906" y="59364"/>
                  </a:lnTo>
                  <a:lnTo>
                    <a:pt x="11784" y="89350"/>
                  </a:lnTo>
                  <a:lnTo>
                    <a:pt x="6207" y="115012"/>
                  </a:lnTo>
                  <a:lnTo>
                    <a:pt x="2084" y="140802"/>
                  </a:lnTo>
                  <a:lnTo>
                    <a:pt x="0" y="154931"/>
                  </a:lnTo>
                  <a:lnTo>
                    <a:pt x="3413" y="1763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8" name="SMARTInkShape-4224">
              <a:extLst>
                <a:ext uri="{FF2B5EF4-FFF2-40B4-BE49-F238E27FC236}">
                  <a16:creationId xmlns:a16="http://schemas.microsoft.com/office/drawing/2014/main" id="{778FBEDA-60E9-0122-8EE0-4104360B7D7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00500" y="4728032"/>
              <a:ext cx="144814" cy="180239"/>
            </a:xfrm>
            <a:custGeom>
              <a:avLst/>
              <a:gdLst/>
              <a:ahLst/>
              <a:cxnLst/>
              <a:rect l="0" t="0" r="0" b="0"/>
              <a:pathLst>
                <a:path w="144814" h="180239">
                  <a:moveTo>
                    <a:pt x="6350" y="15418"/>
                  </a:moveTo>
                  <a:lnTo>
                    <a:pt x="6350" y="15418"/>
                  </a:lnTo>
                  <a:lnTo>
                    <a:pt x="15810" y="5958"/>
                  </a:lnTo>
                  <a:lnTo>
                    <a:pt x="31574" y="307"/>
                  </a:lnTo>
                  <a:lnTo>
                    <a:pt x="42490" y="0"/>
                  </a:lnTo>
                  <a:lnTo>
                    <a:pt x="60997" y="5552"/>
                  </a:lnTo>
                  <a:lnTo>
                    <a:pt x="92392" y="31922"/>
                  </a:lnTo>
                  <a:lnTo>
                    <a:pt x="106340" y="47501"/>
                  </a:lnTo>
                  <a:lnTo>
                    <a:pt x="122841" y="74281"/>
                  </a:lnTo>
                  <a:lnTo>
                    <a:pt x="136978" y="99965"/>
                  </a:lnTo>
                  <a:lnTo>
                    <a:pt x="143362" y="118707"/>
                  </a:lnTo>
                  <a:lnTo>
                    <a:pt x="144813" y="146410"/>
                  </a:lnTo>
                  <a:lnTo>
                    <a:pt x="142443" y="157362"/>
                  </a:lnTo>
                  <a:lnTo>
                    <a:pt x="139412" y="161553"/>
                  </a:lnTo>
                  <a:lnTo>
                    <a:pt x="116797" y="175738"/>
                  </a:lnTo>
                  <a:lnTo>
                    <a:pt x="85056" y="179574"/>
                  </a:lnTo>
                  <a:lnTo>
                    <a:pt x="59382" y="180238"/>
                  </a:lnTo>
                  <a:lnTo>
                    <a:pt x="33901" y="179025"/>
                  </a:lnTo>
                  <a:lnTo>
                    <a:pt x="11299" y="171060"/>
                  </a:lnTo>
                  <a:lnTo>
                    <a:pt x="0" y="161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9" name="SMARTInkShape-4225">
              <a:extLst>
                <a:ext uri="{FF2B5EF4-FFF2-40B4-BE49-F238E27FC236}">
                  <a16:creationId xmlns:a16="http://schemas.microsoft.com/office/drawing/2014/main" id="{E90B6622-D370-3F97-F27D-3C7C016B123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98900" y="4883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0" name="SMARTInkShape-4226">
              <a:extLst>
                <a:ext uri="{FF2B5EF4-FFF2-40B4-BE49-F238E27FC236}">
                  <a16:creationId xmlns:a16="http://schemas.microsoft.com/office/drawing/2014/main" id="{39DFC2A3-1B06-0126-1E60-6B8280E9494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21100" y="4706543"/>
              <a:ext cx="125649" cy="195658"/>
            </a:xfrm>
            <a:custGeom>
              <a:avLst/>
              <a:gdLst/>
              <a:ahLst/>
              <a:cxnLst/>
              <a:rect l="0" t="0" r="0" b="0"/>
              <a:pathLst>
                <a:path w="125649" h="195658">
                  <a:moveTo>
                    <a:pt x="82550" y="30557"/>
                  </a:moveTo>
                  <a:lnTo>
                    <a:pt x="82550" y="30557"/>
                  </a:lnTo>
                  <a:lnTo>
                    <a:pt x="85921" y="27186"/>
                  </a:lnTo>
                  <a:lnTo>
                    <a:pt x="91339" y="25531"/>
                  </a:lnTo>
                  <a:lnTo>
                    <a:pt x="94759" y="25090"/>
                  </a:lnTo>
                  <a:lnTo>
                    <a:pt x="102323" y="20836"/>
                  </a:lnTo>
                  <a:lnTo>
                    <a:pt x="112633" y="14271"/>
                  </a:lnTo>
                  <a:lnTo>
                    <a:pt x="117792" y="12031"/>
                  </a:lnTo>
                  <a:lnTo>
                    <a:pt x="122437" y="8682"/>
                  </a:lnTo>
                  <a:lnTo>
                    <a:pt x="124972" y="4842"/>
                  </a:lnTo>
                  <a:lnTo>
                    <a:pt x="125648" y="2830"/>
                  </a:lnTo>
                  <a:lnTo>
                    <a:pt x="123982" y="1489"/>
                  </a:lnTo>
                  <a:lnTo>
                    <a:pt x="116486" y="0"/>
                  </a:lnTo>
                  <a:lnTo>
                    <a:pt x="100366" y="2531"/>
                  </a:lnTo>
                  <a:lnTo>
                    <a:pt x="75443" y="11121"/>
                  </a:lnTo>
                  <a:lnTo>
                    <a:pt x="43862" y="30785"/>
                  </a:lnTo>
                  <a:lnTo>
                    <a:pt x="27107" y="45206"/>
                  </a:lnTo>
                  <a:lnTo>
                    <a:pt x="19103" y="56117"/>
                  </a:lnTo>
                  <a:lnTo>
                    <a:pt x="15546" y="65671"/>
                  </a:lnTo>
                  <a:lnTo>
                    <a:pt x="16008" y="70195"/>
                  </a:lnTo>
                  <a:lnTo>
                    <a:pt x="20285" y="78983"/>
                  </a:lnTo>
                  <a:lnTo>
                    <a:pt x="30626" y="88493"/>
                  </a:lnTo>
                  <a:lnTo>
                    <a:pt x="57838" y="100232"/>
                  </a:lnTo>
                  <a:lnTo>
                    <a:pt x="68040" y="104562"/>
                  </a:lnTo>
                  <a:lnTo>
                    <a:pt x="93558" y="124942"/>
                  </a:lnTo>
                  <a:lnTo>
                    <a:pt x="102588" y="140132"/>
                  </a:lnTo>
                  <a:lnTo>
                    <a:pt x="103686" y="150049"/>
                  </a:lnTo>
                  <a:lnTo>
                    <a:pt x="102991" y="154668"/>
                  </a:lnTo>
                  <a:lnTo>
                    <a:pt x="96574" y="163563"/>
                  </a:lnTo>
                  <a:lnTo>
                    <a:pt x="86666" y="171516"/>
                  </a:lnTo>
                  <a:lnTo>
                    <a:pt x="54968" y="186224"/>
                  </a:lnTo>
                  <a:lnTo>
                    <a:pt x="25112" y="192271"/>
                  </a:lnTo>
                  <a:lnTo>
                    <a:pt x="0" y="195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1" name="SMARTInkShape-4227">
              <a:extLst>
                <a:ext uri="{FF2B5EF4-FFF2-40B4-BE49-F238E27FC236}">
                  <a16:creationId xmlns:a16="http://schemas.microsoft.com/office/drawing/2014/main" id="{78B3CFA2-8A84-0418-75E1-A6D7B80D0AC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87750" y="49085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2" name="SMARTInkShape-4228">
              <a:extLst>
                <a:ext uri="{FF2B5EF4-FFF2-40B4-BE49-F238E27FC236}">
                  <a16:creationId xmlns:a16="http://schemas.microsoft.com/office/drawing/2014/main" id="{2C6561F4-2928-EB2B-A4A5-ED3E1A15022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403600" y="4743933"/>
              <a:ext cx="114301" cy="145568"/>
            </a:xfrm>
            <a:custGeom>
              <a:avLst/>
              <a:gdLst/>
              <a:ahLst/>
              <a:cxnLst/>
              <a:rect l="0" t="0" r="0" b="0"/>
              <a:pathLst>
                <a:path w="114301" h="145568">
                  <a:moveTo>
                    <a:pt x="19050" y="37617"/>
                  </a:moveTo>
                  <a:lnTo>
                    <a:pt x="19050" y="37617"/>
                  </a:lnTo>
                  <a:lnTo>
                    <a:pt x="24517" y="26682"/>
                  </a:lnTo>
                  <a:lnTo>
                    <a:pt x="25322" y="19605"/>
                  </a:lnTo>
                  <a:lnTo>
                    <a:pt x="25393" y="30867"/>
                  </a:lnTo>
                  <a:lnTo>
                    <a:pt x="18492" y="59332"/>
                  </a:lnTo>
                  <a:lnTo>
                    <a:pt x="10473" y="87690"/>
                  </a:lnTo>
                  <a:lnTo>
                    <a:pt x="6459" y="116627"/>
                  </a:lnTo>
                  <a:lnTo>
                    <a:pt x="660" y="135008"/>
                  </a:lnTo>
                  <a:lnTo>
                    <a:pt x="440" y="134999"/>
                  </a:lnTo>
                  <a:lnTo>
                    <a:pt x="11" y="105311"/>
                  </a:lnTo>
                  <a:lnTo>
                    <a:pt x="0" y="73881"/>
                  </a:lnTo>
                  <a:lnTo>
                    <a:pt x="705" y="64433"/>
                  </a:lnTo>
                  <a:lnTo>
                    <a:pt x="3658" y="49560"/>
                  </a:lnTo>
                  <a:lnTo>
                    <a:pt x="2103" y="35197"/>
                  </a:lnTo>
                  <a:lnTo>
                    <a:pt x="5652" y="12290"/>
                  </a:lnTo>
                  <a:lnTo>
                    <a:pt x="6590" y="10149"/>
                  </a:lnTo>
                  <a:lnTo>
                    <a:pt x="7921" y="8721"/>
                  </a:lnTo>
                  <a:lnTo>
                    <a:pt x="11756" y="6431"/>
                  </a:lnTo>
                  <a:lnTo>
                    <a:pt x="15791" y="12775"/>
                  </a:lnTo>
                  <a:lnTo>
                    <a:pt x="25528" y="40409"/>
                  </a:lnTo>
                  <a:lnTo>
                    <a:pt x="36000" y="69474"/>
                  </a:lnTo>
                  <a:lnTo>
                    <a:pt x="40224" y="76000"/>
                  </a:lnTo>
                  <a:lnTo>
                    <a:pt x="43044" y="78022"/>
                  </a:lnTo>
                  <a:lnTo>
                    <a:pt x="49940" y="80269"/>
                  </a:lnTo>
                  <a:lnTo>
                    <a:pt x="53049" y="80163"/>
                  </a:lnTo>
                  <a:lnTo>
                    <a:pt x="58385" y="78163"/>
                  </a:lnTo>
                  <a:lnTo>
                    <a:pt x="63108" y="73041"/>
                  </a:lnTo>
                  <a:lnTo>
                    <a:pt x="78047" y="45056"/>
                  </a:lnTo>
                  <a:lnTo>
                    <a:pt x="97103" y="14397"/>
                  </a:lnTo>
                  <a:lnTo>
                    <a:pt x="107571" y="0"/>
                  </a:lnTo>
                  <a:lnTo>
                    <a:pt x="107838" y="6402"/>
                  </a:lnTo>
                  <a:lnTo>
                    <a:pt x="102909" y="35936"/>
                  </a:lnTo>
                  <a:lnTo>
                    <a:pt x="101772" y="67342"/>
                  </a:lnTo>
                  <a:lnTo>
                    <a:pt x="103516" y="99044"/>
                  </a:lnTo>
                  <a:lnTo>
                    <a:pt x="107560" y="130246"/>
                  </a:lnTo>
                  <a:lnTo>
                    <a:pt x="107690" y="133236"/>
                  </a:lnTo>
                  <a:lnTo>
                    <a:pt x="109716" y="138440"/>
                  </a:lnTo>
                  <a:lnTo>
                    <a:pt x="114300" y="145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3" name="SMARTInkShape-4229">
              <a:extLst>
                <a:ext uri="{FF2B5EF4-FFF2-40B4-BE49-F238E27FC236}">
                  <a16:creationId xmlns:a16="http://schemas.microsoft.com/office/drawing/2014/main" id="{41C9172F-2F62-670B-8C8A-B6D1BF5DE13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24014" y="4706898"/>
              <a:ext cx="128787" cy="188953"/>
            </a:xfrm>
            <a:custGeom>
              <a:avLst/>
              <a:gdLst/>
              <a:ahLst/>
              <a:cxnLst/>
              <a:rect l="0" t="0" r="0" b="0"/>
              <a:pathLst>
                <a:path w="128787" h="188953">
                  <a:moveTo>
                    <a:pt x="27186" y="93702"/>
                  </a:moveTo>
                  <a:lnTo>
                    <a:pt x="27186" y="93702"/>
                  </a:lnTo>
                  <a:lnTo>
                    <a:pt x="23815" y="90331"/>
                  </a:lnTo>
                  <a:lnTo>
                    <a:pt x="22160" y="84913"/>
                  </a:lnTo>
                  <a:lnTo>
                    <a:pt x="21098" y="69937"/>
                  </a:lnTo>
                  <a:lnTo>
                    <a:pt x="24285" y="57576"/>
                  </a:lnTo>
                  <a:lnTo>
                    <a:pt x="31830" y="36533"/>
                  </a:lnTo>
                  <a:lnTo>
                    <a:pt x="32398" y="32306"/>
                  </a:lnTo>
                  <a:lnTo>
                    <a:pt x="34189" y="28782"/>
                  </a:lnTo>
                  <a:lnTo>
                    <a:pt x="55132" y="9152"/>
                  </a:lnTo>
                  <a:lnTo>
                    <a:pt x="66824" y="1936"/>
                  </a:lnTo>
                  <a:lnTo>
                    <a:pt x="72555" y="0"/>
                  </a:lnTo>
                  <a:lnTo>
                    <a:pt x="75071" y="895"/>
                  </a:lnTo>
                  <a:lnTo>
                    <a:pt x="79748" y="5653"/>
                  </a:lnTo>
                  <a:lnTo>
                    <a:pt x="89719" y="19635"/>
                  </a:lnTo>
                  <a:lnTo>
                    <a:pt x="91903" y="31150"/>
                  </a:lnTo>
                  <a:lnTo>
                    <a:pt x="91497" y="37184"/>
                  </a:lnTo>
                  <a:lnTo>
                    <a:pt x="85402" y="49533"/>
                  </a:lnTo>
                  <a:lnTo>
                    <a:pt x="70071" y="66504"/>
                  </a:lnTo>
                  <a:lnTo>
                    <a:pt x="43339" y="84868"/>
                  </a:lnTo>
                  <a:lnTo>
                    <a:pt x="12101" y="101145"/>
                  </a:lnTo>
                  <a:lnTo>
                    <a:pt x="165" y="105363"/>
                  </a:lnTo>
                  <a:lnTo>
                    <a:pt x="0" y="105709"/>
                  </a:lnTo>
                  <a:lnTo>
                    <a:pt x="8176" y="109636"/>
                  </a:lnTo>
                  <a:lnTo>
                    <a:pt x="39437" y="133526"/>
                  </a:lnTo>
                  <a:lnTo>
                    <a:pt x="70596" y="157613"/>
                  </a:lnTo>
                  <a:lnTo>
                    <a:pt x="99983" y="177012"/>
                  </a:lnTo>
                  <a:lnTo>
                    <a:pt x="128786" y="1889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4" name="SMARTInkShape-4230">
              <a:extLst>
                <a:ext uri="{FF2B5EF4-FFF2-40B4-BE49-F238E27FC236}">
                  <a16:creationId xmlns:a16="http://schemas.microsoft.com/office/drawing/2014/main" id="{EF78FB6D-CE41-E74D-BEDC-702BD338B6C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233515" y="4752031"/>
              <a:ext cx="23697" cy="175570"/>
            </a:xfrm>
            <a:custGeom>
              <a:avLst/>
              <a:gdLst/>
              <a:ahLst/>
              <a:cxnLst/>
              <a:rect l="0" t="0" r="0" b="0"/>
              <a:pathLst>
                <a:path w="23697" h="175570">
                  <a:moveTo>
                    <a:pt x="11335" y="23169"/>
                  </a:moveTo>
                  <a:lnTo>
                    <a:pt x="11335" y="23169"/>
                  </a:lnTo>
                  <a:lnTo>
                    <a:pt x="22890" y="58"/>
                  </a:lnTo>
                  <a:lnTo>
                    <a:pt x="23272" y="0"/>
                  </a:lnTo>
                  <a:lnTo>
                    <a:pt x="23696" y="1818"/>
                  </a:lnTo>
                  <a:lnTo>
                    <a:pt x="18898" y="27601"/>
                  </a:lnTo>
                  <a:lnTo>
                    <a:pt x="9099" y="57646"/>
                  </a:lnTo>
                  <a:lnTo>
                    <a:pt x="6204" y="84890"/>
                  </a:lnTo>
                  <a:lnTo>
                    <a:pt x="1976" y="113032"/>
                  </a:lnTo>
                  <a:lnTo>
                    <a:pt x="0" y="142754"/>
                  </a:lnTo>
                  <a:lnTo>
                    <a:pt x="4985" y="1755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5" name="SMARTInkShape-4231">
              <a:extLst>
                <a:ext uri="{FF2B5EF4-FFF2-40B4-BE49-F238E27FC236}">
                  <a16:creationId xmlns:a16="http://schemas.microsoft.com/office/drawing/2014/main" id="{11033941-4025-844E-3088-D194676613E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098800" y="4732374"/>
              <a:ext cx="61811" cy="132927"/>
            </a:xfrm>
            <a:custGeom>
              <a:avLst/>
              <a:gdLst/>
              <a:ahLst/>
              <a:cxnLst/>
              <a:rect l="0" t="0" r="0" b="0"/>
              <a:pathLst>
                <a:path w="61811" h="132927">
                  <a:moveTo>
                    <a:pt x="31750" y="80926"/>
                  </a:moveTo>
                  <a:lnTo>
                    <a:pt x="31750" y="80926"/>
                  </a:lnTo>
                  <a:lnTo>
                    <a:pt x="41802" y="63967"/>
                  </a:lnTo>
                  <a:lnTo>
                    <a:pt x="42685" y="61153"/>
                  </a:lnTo>
                  <a:lnTo>
                    <a:pt x="54270" y="42452"/>
                  </a:lnTo>
                  <a:lnTo>
                    <a:pt x="60429" y="21610"/>
                  </a:lnTo>
                  <a:lnTo>
                    <a:pt x="57721" y="3857"/>
                  </a:lnTo>
                  <a:lnTo>
                    <a:pt x="56825" y="2030"/>
                  </a:lnTo>
                  <a:lnTo>
                    <a:pt x="55523" y="812"/>
                  </a:lnTo>
                  <a:lnTo>
                    <a:pt x="53948" y="0"/>
                  </a:lnTo>
                  <a:lnTo>
                    <a:pt x="51488" y="1575"/>
                  </a:lnTo>
                  <a:lnTo>
                    <a:pt x="41283" y="14611"/>
                  </a:lnTo>
                  <a:lnTo>
                    <a:pt x="25193" y="42061"/>
                  </a:lnTo>
                  <a:lnTo>
                    <a:pt x="11797" y="68075"/>
                  </a:lnTo>
                  <a:lnTo>
                    <a:pt x="7964" y="83860"/>
                  </a:lnTo>
                  <a:lnTo>
                    <a:pt x="10199" y="100845"/>
                  </a:lnTo>
                  <a:lnTo>
                    <a:pt x="18701" y="119283"/>
                  </a:lnTo>
                  <a:lnTo>
                    <a:pt x="28067" y="128077"/>
                  </a:lnTo>
                  <a:lnTo>
                    <a:pt x="33528" y="131410"/>
                  </a:lnTo>
                  <a:lnTo>
                    <a:pt x="38580" y="132926"/>
                  </a:lnTo>
                  <a:lnTo>
                    <a:pt x="47956" y="132729"/>
                  </a:lnTo>
                  <a:lnTo>
                    <a:pt x="51726" y="130984"/>
                  </a:lnTo>
                  <a:lnTo>
                    <a:pt x="57797" y="125281"/>
                  </a:lnTo>
                  <a:lnTo>
                    <a:pt x="60965" y="118043"/>
                  </a:lnTo>
                  <a:lnTo>
                    <a:pt x="61810" y="114138"/>
                  </a:lnTo>
                  <a:lnTo>
                    <a:pt x="60867" y="106035"/>
                  </a:lnTo>
                  <a:lnTo>
                    <a:pt x="58252" y="91659"/>
                  </a:lnTo>
                  <a:lnTo>
                    <a:pt x="56229" y="79346"/>
                  </a:lnTo>
                  <a:lnTo>
                    <a:pt x="47195" y="50327"/>
                  </a:lnTo>
                  <a:lnTo>
                    <a:pt x="46280" y="43593"/>
                  </a:lnTo>
                  <a:lnTo>
                    <a:pt x="41500" y="34230"/>
                  </a:lnTo>
                  <a:lnTo>
                    <a:pt x="30305" y="22469"/>
                  </a:lnTo>
                  <a:lnTo>
                    <a:pt x="23817" y="19668"/>
                  </a:lnTo>
                  <a:lnTo>
                    <a:pt x="20111" y="18921"/>
                  </a:lnTo>
                  <a:lnTo>
                    <a:pt x="0" y="237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6" name="SMARTInkShape-4232">
              <a:extLst>
                <a:ext uri="{FF2B5EF4-FFF2-40B4-BE49-F238E27FC236}">
                  <a16:creationId xmlns:a16="http://schemas.microsoft.com/office/drawing/2014/main" id="{2C6CB5D1-06B2-663C-90F1-489DCE10A5A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901950" y="4730750"/>
              <a:ext cx="135789" cy="142817"/>
            </a:xfrm>
            <a:custGeom>
              <a:avLst/>
              <a:gdLst/>
              <a:ahLst/>
              <a:cxnLst/>
              <a:rect l="0" t="0" r="0" b="0"/>
              <a:pathLst>
                <a:path w="135789" h="142817">
                  <a:moveTo>
                    <a:pt x="0" y="38100"/>
                  </a:moveTo>
                  <a:lnTo>
                    <a:pt x="0" y="38100"/>
                  </a:lnTo>
                  <a:lnTo>
                    <a:pt x="0" y="23794"/>
                  </a:lnTo>
                  <a:lnTo>
                    <a:pt x="1881" y="19278"/>
                  </a:lnTo>
                  <a:lnTo>
                    <a:pt x="11556" y="7618"/>
                  </a:lnTo>
                  <a:lnTo>
                    <a:pt x="19103" y="13467"/>
                  </a:lnTo>
                  <a:lnTo>
                    <a:pt x="33590" y="33156"/>
                  </a:lnTo>
                  <a:lnTo>
                    <a:pt x="49179" y="64903"/>
                  </a:lnTo>
                  <a:lnTo>
                    <a:pt x="64016" y="88054"/>
                  </a:lnTo>
                  <a:lnTo>
                    <a:pt x="72902" y="104046"/>
                  </a:lnTo>
                  <a:lnTo>
                    <a:pt x="102443" y="133527"/>
                  </a:lnTo>
                  <a:lnTo>
                    <a:pt x="122712" y="142258"/>
                  </a:lnTo>
                  <a:lnTo>
                    <a:pt x="126258" y="142816"/>
                  </a:lnTo>
                  <a:lnTo>
                    <a:pt x="128622" y="142483"/>
                  </a:lnTo>
                  <a:lnTo>
                    <a:pt x="130198" y="141555"/>
                  </a:lnTo>
                  <a:lnTo>
                    <a:pt x="135788" y="130137"/>
                  </a:lnTo>
                  <a:lnTo>
                    <a:pt x="135170" y="106606"/>
                  </a:lnTo>
                  <a:lnTo>
                    <a:pt x="130396" y="85480"/>
                  </a:lnTo>
                  <a:lnTo>
                    <a:pt x="124276" y="63391"/>
                  </a:lnTo>
                  <a:lnTo>
                    <a:pt x="116864" y="3579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27" name="SMARTInkShape-4233">
              <a:extLst>
                <a:ext uri="{FF2B5EF4-FFF2-40B4-BE49-F238E27FC236}">
                  <a16:creationId xmlns:a16="http://schemas.microsoft.com/office/drawing/2014/main" id="{53CBDEBB-1C49-3032-F5E6-BF60271543B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89546" y="4743457"/>
              <a:ext cx="43891" cy="179225"/>
            </a:xfrm>
            <a:custGeom>
              <a:avLst/>
              <a:gdLst/>
              <a:ahLst/>
              <a:cxnLst/>
              <a:rect l="0" t="0" r="0" b="0"/>
              <a:pathLst>
                <a:path w="43891" h="179225">
                  <a:moveTo>
                    <a:pt x="31454" y="6343"/>
                  </a:moveTo>
                  <a:lnTo>
                    <a:pt x="31454" y="6343"/>
                  </a:lnTo>
                  <a:lnTo>
                    <a:pt x="34825" y="6343"/>
                  </a:lnTo>
                  <a:lnTo>
                    <a:pt x="35817" y="5638"/>
                  </a:lnTo>
                  <a:lnTo>
                    <a:pt x="36480" y="4461"/>
                  </a:lnTo>
                  <a:lnTo>
                    <a:pt x="37726" y="255"/>
                  </a:lnTo>
                  <a:lnTo>
                    <a:pt x="43890" y="0"/>
                  </a:lnTo>
                  <a:lnTo>
                    <a:pt x="40705" y="3366"/>
                  </a:lnTo>
                  <a:lnTo>
                    <a:pt x="37672" y="26739"/>
                  </a:lnTo>
                  <a:lnTo>
                    <a:pt x="32199" y="54563"/>
                  </a:lnTo>
                  <a:lnTo>
                    <a:pt x="22659" y="83739"/>
                  </a:lnTo>
                  <a:lnTo>
                    <a:pt x="12757" y="115156"/>
                  </a:lnTo>
                  <a:lnTo>
                    <a:pt x="7378" y="144959"/>
                  </a:lnTo>
                  <a:lnTo>
                    <a:pt x="1203" y="173888"/>
                  </a:lnTo>
                  <a:lnTo>
                    <a:pt x="370" y="178879"/>
                  </a:lnTo>
                  <a:lnTo>
                    <a:pt x="148" y="179224"/>
                  </a:lnTo>
                  <a:lnTo>
                    <a:pt x="0" y="178746"/>
                  </a:lnTo>
                  <a:lnTo>
                    <a:pt x="6054" y="171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29" name="SMARTInkShape-4234">
            <a:extLst>
              <a:ext uri="{FF2B5EF4-FFF2-40B4-BE49-F238E27FC236}">
                <a16:creationId xmlns:a16="http://schemas.microsoft.com/office/drawing/2014/main" id="{133DBFFC-0C43-6859-0CDF-A70232D9D2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73700" y="384810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6350"/>
                </a:moveTo>
                <a:lnTo>
                  <a:pt x="0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38" name="SMARTInkShape-Group803">
            <a:extLst>
              <a:ext uri="{FF2B5EF4-FFF2-40B4-BE49-F238E27FC236}">
                <a16:creationId xmlns:a16="http://schemas.microsoft.com/office/drawing/2014/main" id="{337D4E3A-6D60-9B1A-7163-9DCDD3DFC161}"/>
              </a:ext>
            </a:extLst>
          </p:cNvPr>
          <p:cNvGrpSpPr/>
          <p:nvPr/>
        </p:nvGrpSpPr>
        <p:grpSpPr>
          <a:xfrm>
            <a:off x="6508750" y="1647890"/>
            <a:ext cx="577851" cy="294695"/>
            <a:chOff x="6508750" y="1647890"/>
            <a:chExt cx="577851" cy="294695"/>
          </a:xfrm>
        </p:grpSpPr>
        <p:sp>
          <p:nvSpPr>
            <p:cNvPr id="92330" name="SMARTInkShape-4235">
              <a:extLst>
                <a:ext uri="{FF2B5EF4-FFF2-40B4-BE49-F238E27FC236}">
                  <a16:creationId xmlns:a16="http://schemas.microsoft.com/office/drawing/2014/main" id="{16AA5BFB-53AC-3C95-D2B8-57FB1B396DE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536661" y="1647890"/>
              <a:ext cx="120046" cy="174561"/>
            </a:xfrm>
            <a:custGeom>
              <a:avLst/>
              <a:gdLst/>
              <a:ahLst/>
              <a:cxnLst/>
              <a:rect l="0" t="0" r="0" b="0"/>
              <a:pathLst>
                <a:path w="120046" h="174561">
                  <a:moveTo>
                    <a:pt x="48289" y="9460"/>
                  </a:moveTo>
                  <a:lnTo>
                    <a:pt x="48289" y="9460"/>
                  </a:lnTo>
                  <a:lnTo>
                    <a:pt x="42017" y="9460"/>
                  </a:lnTo>
                  <a:lnTo>
                    <a:pt x="48704" y="6089"/>
                  </a:lnTo>
                  <a:lnTo>
                    <a:pt x="77262" y="0"/>
                  </a:lnTo>
                  <a:lnTo>
                    <a:pt x="87977" y="1963"/>
                  </a:lnTo>
                  <a:lnTo>
                    <a:pt x="104028" y="11002"/>
                  </a:lnTo>
                  <a:lnTo>
                    <a:pt x="115840" y="22617"/>
                  </a:lnTo>
                  <a:lnTo>
                    <a:pt x="118723" y="26698"/>
                  </a:lnTo>
                  <a:lnTo>
                    <a:pt x="120045" y="38758"/>
                  </a:lnTo>
                  <a:lnTo>
                    <a:pt x="117575" y="52115"/>
                  </a:lnTo>
                  <a:lnTo>
                    <a:pt x="111774" y="62755"/>
                  </a:lnTo>
                  <a:lnTo>
                    <a:pt x="87118" y="90517"/>
                  </a:lnTo>
                  <a:lnTo>
                    <a:pt x="58106" y="120192"/>
                  </a:lnTo>
                  <a:lnTo>
                    <a:pt x="27201" y="145430"/>
                  </a:lnTo>
                  <a:lnTo>
                    <a:pt x="1256" y="167682"/>
                  </a:lnTo>
                  <a:lnTo>
                    <a:pt x="0" y="169975"/>
                  </a:lnTo>
                  <a:lnTo>
                    <a:pt x="575" y="171503"/>
                  </a:lnTo>
                  <a:lnTo>
                    <a:pt x="2368" y="172522"/>
                  </a:lnTo>
                  <a:lnTo>
                    <a:pt x="18757" y="174157"/>
                  </a:lnTo>
                  <a:lnTo>
                    <a:pt x="38013" y="173775"/>
                  </a:lnTo>
                  <a:lnTo>
                    <a:pt x="68247" y="168598"/>
                  </a:lnTo>
                  <a:lnTo>
                    <a:pt x="76209" y="169088"/>
                  </a:lnTo>
                  <a:lnTo>
                    <a:pt x="111789" y="174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1" name="SMARTInkShape-4236">
              <a:extLst>
                <a:ext uri="{FF2B5EF4-FFF2-40B4-BE49-F238E27FC236}">
                  <a16:creationId xmlns:a16="http://schemas.microsoft.com/office/drawing/2014/main" id="{9410E072-926B-F153-E25C-FBE0A0BDDA2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08750" y="1724459"/>
              <a:ext cx="146051" cy="34492"/>
            </a:xfrm>
            <a:custGeom>
              <a:avLst/>
              <a:gdLst/>
              <a:ahLst/>
              <a:cxnLst/>
              <a:rect l="0" t="0" r="0" b="0"/>
              <a:pathLst>
                <a:path w="146051" h="34492">
                  <a:moveTo>
                    <a:pt x="0" y="34491"/>
                  </a:moveTo>
                  <a:lnTo>
                    <a:pt x="0" y="34491"/>
                  </a:lnTo>
                  <a:lnTo>
                    <a:pt x="5776" y="29421"/>
                  </a:lnTo>
                  <a:lnTo>
                    <a:pt x="17312" y="23660"/>
                  </a:lnTo>
                  <a:lnTo>
                    <a:pt x="45779" y="13510"/>
                  </a:lnTo>
                  <a:lnTo>
                    <a:pt x="66480" y="5932"/>
                  </a:lnTo>
                  <a:lnTo>
                    <a:pt x="92859" y="0"/>
                  </a:lnTo>
                  <a:lnTo>
                    <a:pt x="146050" y="2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2" name="SMARTInkShape-4237">
              <a:extLst>
                <a:ext uri="{FF2B5EF4-FFF2-40B4-BE49-F238E27FC236}">
                  <a16:creationId xmlns:a16="http://schemas.microsoft.com/office/drawing/2014/main" id="{B7A5FBCB-9B9E-2195-EDCD-5FE96D01EDE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99542" y="1825904"/>
              <a:ext cx="69559" cy="116681"/>
            </a:xfrm>
            <a:custGeom>
              <a:avLst/>
              <a:gdLst/>
              <a:ahLst/>
              <a:cxnLst/>
              <a:rect l="0" t="0" r="0" b="0"/>
              <a:pathLst>
                <a:path w="69559" h="116681">
                  <a:moveTo>
                    <a:pt x="12408" y="15596"/>
                  </a:moveTo>
                  <a:lnTo>
                    <a:pt x="12408" y="15596"/>
                  </a:lnTo>
                  <a:lnTo>
                    <a:pt x="12408" y="6758"/>
                  </a:lnTo>
                  <a:lnTo>
                    <a:pt x="14290" y="2731"/>
                  </a:lnTo>
                  <a:lnTo>
                    <a:pt x="15780" y="669"/>
                  </a:lnTo>
                  <a:lnTo>
                    <a:pt x="16772" y="0"/>
                  </a:lnTo>
                  <a:lnTo>
                    <a:pt x="17434" y="260"/>
                  </a:lnTo>
                  <a:lnTo>
                    <a:pt x="18876" y="2430"/>
                  </a:lnTo>
                  <a:lnTo>
                    <a:pt x="21868" y="5746"/>
                  </a:lnTo>
                  <a:lnTo>
                    <a:pt x="21786" y="15217"/>
                  </a:lnTo>
                  <a:lnTo>
                    <a:pt x="19357" y="44292"/>
                  </a:lnTo>
                  <a:lnTo>
                    <a:pt x="13807" y="72143"/>
                  </a:lnTo>
                  <a:lnTo>
                    <a:pt x="7218" y="101045"/>
                  </a:lnTo>
                  <a:lnTo>
                    <a:pt x="4691" y="108372"/>
                  </a:lnTo>
                  <a:lnTo>
                    <a:pt x="0" y="116680"/>
                  </a:lnTo>
                  <a:lnTo>
                    <a:pt x="13561" y="112102"/>
                  </a:lnTo>
                  <a:lnTo>
                    <a:pt x="42935" y="105930"/>
                  </a:lnTo>
                  <a:lnTo>
                    <a:pt x="69558" y="1044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3" name="SMARTInkShape-4238">
              <a:extLst>
                <a:ext uri="{FF2B5EF4-FFF2-40B4-BE49-F238E27FC236}">
                  <a16:creationId xmlns:a16="http://schemas.microsoft.com/office/drawing/2014/main" id="{67678E5E-BB3B-1AFC-E75A-524714BB641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667500" y="18669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27437" y="14155"/>
                  </a:lnTo>
                  <a:lnTo>
                    <a:pt x="54208" y="8101"/>
                  </a:lnTo>
                  <a:lnTo>
                    <a:pt x="82998" y="22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4" name="SMARTInkShape-4239">
              <a:extLst>
                <a:ext uri="{FF2B5EF4-FFF2-40B4-BE49-F238E27FC236}">
                  <a16:creationId xmlns:a16="http://schemas.microsoft.com/office/drawing/2014/main" id="{89576FE1-73B2-4A4F-3394-79E5D8F851C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10400" y="18605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27611" y="5909"/>
                  </a:lnTo>
                  <a:lnTo>
                    <a:pt x="47866" y="116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5" name="SMARTInkShape-4240">
              <a:extLst>
                <a:ext uri="{FF2B5EF4-FFF2-40B4-BE49-F238E27FC236}">
                  <a16:creationId xmlns:a16="http://schemas.microsoft.com/office/drawing/2014/main" id="{02BEA239-9836-5BD0-8237-0B1FD87C733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023100" y="1813618"/>
              <a:ext cx="44451" cy="116746"/>
            </a:xfrm>
            <a:custGeom>
              <a:avLst/>
              <a:gdLst/>
              <a:ahLst/>
              <a:cxnLst/>
              <a:rect l="0" t="0" r="0" b="0"/>
              <a:pathLst>
                <a:path w="44451" h="116746">
                  <a:moveTo>
                    <a:pt x="0" y="15182"/>
                  </a:moveTo>
                  <a:lnTo>
                    <a:pt x="0" y="15182"/>
                  </a:lnTo>
                  <a:lnTo>
                    <a:pt x="13092" y="5748"/>
                  </a:lnTo>
                  <a:lnTo>
                    <a:pt x="16402" y="876"/>
                  </a:lnTo>
                  <a:lnTo>
                    <a:pt x="17990" y="0"/>
                  </a:lnTo>
                  <a:lnTo>
                    <a:pt x="19755" y="122"/>
                  </a:lnTo>
                  <a:lnTo>
                    <a:pt x="21637" y="909"/>
                  </a:lnTo>
                  <a:lnTo>
                    <a:pt x="22892" y="2139"/>
                  </a:lnTo>
                  <a:lnTo>
                    <a:pt x="24285" y="5387"/>
                  </a:lnTo>
                  <a:lnTo>
                    <a:pt x="16464" y="35045"/>
                  </a:lnTo>
                  <a:lnTo>
                    <a:pt x="8374" y="60498"/>
                  </a:lnTo>
                  <a:lnTo>
                    <a:pt x="1863" y="88208"/>
                  </a:lnTo>
                  <a:lnTo>
                    <a:pt x="1533" y="97733"/>
                  </a:lnTo>
                  <a:lnTo>
                    <a:pt x="5576" y="111991"/>
                  </a:lnTo>
                  <a:lnTo>
                    <a:pt x="6540" y="113588"/>
                  </a:lnTo>
                  <a:lnTo>
                    <a:pt x="7888" y="114653"/>
                  </a:lnTo>
                  <a:lnTo>
                    <a:pt x="11267" y="115836"/>
                  </a:lnTo>
                  <a:lnTo>
                    <a:pt x="36382" y="116745"/>
                  </a:lnTo>
                  <a:lnTo>
                    <a:pt x="39071" y="116052"/>
                  </a:lnTo>
                  <a:lnTo>
                    <a:pt x="44450" y="110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6" name="SMARTInkShape-4241">
              <a:extLst>
                <a:ext uri="{FF2B5EF4-FFF2-40B4-BE49-F238E27FC236}">
                  <a16:creationId xmlns:a16="http://schemas.microsoft.com/office/drawing/2014/main" id="{F42354AE-2755-8EE6-557E-4BD452F9A71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40550" y="1835480"/>
              <a:ext cx="69375" cy="101271"/>
            </a:xfrm>
            <a:custGeom>
              <a:avLst/>
              <a:gdLst/>
              <a:ahLst/>
              <a:cxnLst/>
              <a:rect l="0" t="0" r="0" b="0"/>
              <a:pathLst>
                <a:path w="69375" h="101271">
                  <a:moveTo>
                    <a:pt x="31750" y="25070"/>
                  </a:moveTo>
                  <a:lnTo>
                    <a:pt x="31750" y="25070"/>
                  </a:lnTo>
                  <a:lnTo>
                    <a:pt x="28091" y="25070"/>
                  </a:lnTo>
                  <a:lnTo>
                    <a:pt x="29653" y="25070"/>
                  </a:lnTo>
                  <a:lnTo>
                    <a:pt x="53435" y="8668"/>
                  </a:lnTo>
                  <a:lnTo>
                    <a:pt x="53968" y="7080"/>
                  </a:lnTo>
                  <a:lnTo>
                    <a:pt x="53618" y="5315"/>
                  </a:lnTo>
                  <a:lnTo>
                    <a:pt x="52678" y="3434"/>
                  </a:lnTo>
                  <a:lnTo>
                    <a:pt x="50641" y="2179"/>
                  </a:lnTo>
                  <a:lnTo>
                    <a:pt x="39114" y="166"/>
                  </a:lnTo>
                  <a:lnTo>
                    <a:pt x="36660" y="0"/>
                  </a:lnTo>
                  <a:lnTo>
                    <a:pt x="32051" y="1699"/>
                  </a:lnTo>
                  <a:lnTo>
                    <a:pt x="5879" y="17574"/>
                  </a:lnTo>
                  <a:lnTo>
                    <a:pt x="2613" y="22444"/>
                  </a:lnTo>
                  <a:lnTo>
                    <a:pt x="774" y="29152"/>
                  </a:lnTo>
                  <a:lnTo>
                    <a:pt x="343" y="33470"/>
                  </a:lnTo>
                  <a:lnTo>
                    <a:pt x="2034" y="37740"/>
                  </a:lnTo>
                  <a:lnTo>
                    <a:pt x="8869" y="49602"/>
                  </a:lnTo>
                  <a:lnTo>
                    <a:pt x="13674" y="51302"/>
                  </a:lnTo>
                  <a:lnTo>
                    <a:pt x="39207" y="52725"/>
                  </a:lnTo>
                  <a:lnTo>
                    <a:pt x="58706" y="61350"/>
                  </a:lnTo>
                  <a:lnTo>
                    <a:pt x="69374" y="69160"/>
                  </a:lnTo>
                  <a:lnTo>
                    <a:pt x="62967" y="76155"/>
                  </a:lnTo>
                  <a:lnTo>
                    <a:pt x="40138" y="89750"/>
                  </a:lnTo>
                  <a:lnTo>
                    <a:pt x="0" y="101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7" name="SMARTInkShape-4242">
              <a:extLst>
                <a:ext uri="{FF2B5EF4-FFF2-40B4-BE49-F238E27FC236}">
                  <a16:creationId xmlns:a16="http://schemas.microsoft.com/office/drawing/2014/main" id="{0B5B70F0-D56E-7460-4EA8-39065F7F116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07200" y="1841841"/>
              <a:ext cx="95251" cy="78641"/>
            </a:xfrm>
            <a:custGeom>
              <a:avLst/>
              <a:gdLst/>
              <a:ahLst/>
              <a:cxnLst/>
              <a:rect l="0" t="0" r="0" b="0"/>
              <a:pathLst>
                <a:path w="95251" h="78641">
                  <a:moveTo>
                    <a:pt x="0" y="37759"/>
                  </a:moveTo>
                  <a:lnTo>
                    <a:pt x="0" y="37759"/>
                  </a:lnTo>
                  <a:lnTo>
                    <a:pt x="29493" y="35878"/>
                  </a:lnTo>
                  <a:lnTo>
                    <a:pt x="59600" y="29920"/>
                  </a:lnTo>
                  <a:lnTo>
                    <a:pt x="73163" y="24618"/>
                  </a:lnTo>
                  <a:lnTo>
                    <a:pt x="79789" y="21335"/>
                  </a:lnTo>
                  <a:lnTo>
                    <a:pt x="90042" y="18782"/>
                  </a:lnTo>
                  <a:lnTo>
                    <a:pt x="91778" y="17346"/>
                  </a:lnTo>
                  <a:lnTo>
                    <a:pt x="95047" y="12651"/>
                  </a:lnTo>
                  <a:lnTo>
                    <a:pt x="91820" y="9075"/>
                  </a:lnTo>
                  <a:lnTo>
                    <a:pt x="80043" y="2251"/>
                  </a:lnTo>
                  <a:lnTo>
                    <a:pt x="70191" y="171"/>
                  </a:lnTo>
                  <a:lnTo>
                    <a:pt x="67961" y="0"/>
                  </a:lnTo>
                  <a:lnTo>
                    <a:pt x="61719" y="3574"/>
                  </a:lnTo>
                  <a:lnTo>
                    <a:pt x="39825" y="20377"/>
                  </a:lnTo>
                  <a:lnTo>
                    <a:pt x="29974" y="35972"/>
                  </a:lnTo>
                  <a:lnTo>
                    <a:pt x="29315" y="46137"/>
                  </a:lnTo>
                  <a:lnTo>
                    <a:pt x="29963" y="57005"/>
                  </a:lnTo>
                  <a:lnTo>
                    <a:pt x="27898" y="66538"/>
                  </a:lnTo>
                  <a:lnTo>
                    <a:pt x="28477" y="69645"/>
                  </a:lnTo>
                  <a:lnTo>
                    <a:pt x="30273" y="71716"/>
                  </a:lnTo>
                  <a:lnTo>
                    <a:pt x="46667" y="78412"/>
                  </a:lnTo>
                  <a:lnTo>
                    <a:pt x="58134" y="78640"/>
                  </a:lnTo>
                  <a:lnTo>
                    <a:pt x="95250" y="69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41" name="SMARTInkShape-Group804">
            <a:extLst>
              <a:ext uri="{FF2B5EF4-FFF2-40B4-BE49-F238E27FC236}">
                <a16:creationId xmlns:a16="http://schemas.microsoft.com/office/drawing/2014/main" id="{579B6795-1AB6-0574-DD43-1C661EBFBBF4}"/>
              </a:ext>
            </a:extLst>
          </p:cNvPr>
          <p:cNvGrpSpPr/>
          <p:nvPr/>
        </p:nvGrpSpPr>
        <p:grpSpPr>
          <a:xfrm>
            <a:off x="7239000" y="1685493"/>
            <a:ext cx="146051" cy="67108"/>
            <a:chOff x="7239000" y="1685493"/>
            <a:chExt cx="146051" cy="67108"/>
          </a:xfrm>
        </p:grpSpPr>
        <p:sp>
          <p:nvSpPr>
            <p:cNvPr id="92339" name="SMARTInkShape-4243">
              <a:extLst>
                <a:ext uri="{FF2B5EF4-FFF2-40B4-BE49-F238E27FC236}">
                  <a16:creationId xmlns:a16="http://schemas.microsoft.com/office/drawing/2014/main" id="{77D4C431-A113-EED4-779B-670D1C5A768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70750" y="17462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1110" y="1986"/>
                  </a:lnTo>
                  <a:lnTo>
                    <a:pt x="60331" y="588"/>
                  </a:lnTo>
                  <a:lnTo>
                    <a:pt x="89215" y="1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40" name="SMARTInkShape-4244">
              <a:extLst>
                <a:ext uri="{FF2B5EF4-FFF2-40B4-BE49-F238E27FC236}">
                  <a16:creationId xmlns:a16="http://schemas.microsoft.com/office/drawing/2014/main" id="{E681D7E6-C3A2-44E9-985A-80E1E8F7A07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39000" y="1685493"/>
              <a:ext cx="88901" cy="9958"/>
            </a:xfrm>
            <a:custGeom>
              <a:avLst/>
              <a:gdLst/>
              <a:ahLst/>
              <a:cxnLst/>
              <a:rect l="0" t="0" r="0" b="0"/>
              <a:pathLst>
                <a:path w="88901" h="9958">
                  <a:moveTo>
                    <a:pt x="0" y="9957"/>
                  </a:moveTo>
                  <a:lnTo>
                    <a:pt x="0" y="9957"/>
                  </a:lnTo>
                  <a:lnTo>
                    <a:pt x="23144" y="4490"/>
                  </a:lnTo>
                  <a:lnTo>
                    <a:pt x="51339" y="1842"/>
                  </a:lnTo>
                  <a:lnTo>
                    <a:pt x="63740" y="0"/>
                  </a:lnTo>
                  <a:lnTo>
                    <a:pt x="88900" y="3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46" name="SMARTInkShape-Group805">
            <a:extLst>
              <a:ext uri="{FF2B5EF4-FFF2-40B4-BE49-F238E27FC236}">
                <a16:creationId xmlns:a16="http://schemas.microsoft.com/office/drawing/2014/main" id="{15F00A2D-50F9-5261-79C1-38B4D226AE1E}"/>
              </a:ext>
            </a:extLst>
          </p:cNvPr>
          <p:cNvGrpSpPr/>
          <p:nvPr/>
        </p:nvGrpSpPr>
        <p:grpSpPr>
          <a:xfrm>
            <a:off x="7575550" y="1581150"/>
            <a:ext cx="615443" cy="234951"/>
            <a:chOff x="7575550" y="1581150"/>
            <a:chExt cx="615443" cy="234951"/>
          </a:xfrm>
        </p:grpSpPr>
        <p:sp>
          <p:nvSpPr>
            <p:cNvPr id="92342" name="SMARTInkShape-4245">
              <a:extLst>
                <a:ext uri="{FF2B5EF4-FFF2-40B4-BE49-F238E27FC236}">
                  <a16:creationId xmlns:a16="http://schemas.microsoft.com/office/drawing/2014/main" id="{D6FD505D-22CE-9655-9940-CF318C52895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45450" y="1581150"/>
              <a:ext cx="145543" cy="234951"/>
            </a:xfrm>
            <a:custGeom>
              <a:avLst/>
              <a:gdLst/>
              <a:ahLst/>
              <a:cxnLst/>
              <a:rect l="0" t="0" r="0" b="0"/>
              <a:pathLst>
                <a:path w="145543" h="234951">
                  <a:moveTo>
                    <a:pt x="0" y="12700"/>
                  </a:moveTo>
                  <a:lnTo>
                    <a:pt x="0" y="12700"/>
                  </a:lnTo>
                  <a:lnTo>
                    <a:pt x="21048" y="3861"/>
                  </a:lnTo>
                  <a:lnTo>
                    <a:pt x="45550" y="763"/>
                  </a:lnTo>
                  <a:lnTo>
                    <a:pt x="74954" y="151"/>
                  </a:lnTo>
                  <a:lnTo>
                    <a:pt x="103422" y="20"/>
                  </a:lnTo>
                  <a:lnTo>
                    <a:pt x="134085" y="2"/>
                  </a:lnTo>
                  <a:lnTo>
                    <a:pt x="144335" y="0"/>
                  </a:lnTo>
                  <a:lnTo>
                    <a:pt x="144907" y="1411"/>
                  </a:lnTo>
                  <a:lnTo>
                    <a:pt x="145542" y="6742"/>
                  </a:lnTo>
                  <a:lnTo>
                    <a:pt x="142529" y="21048"/>
                  </a:lnTo>
                  <a:lnTo>
                    <a:pt x="130425" y="45434"/>
                  </a:lnTo>
                  <a:lnTo>
                    <a:pt x="117511" y="75846"/>
                  </a:lnTo>
                  <a:lnTo>
                    <a:pt x="108166" y="106417"/>
                  </a:lnTo>
                  <a:lnTo>
                    <a:pt x="101664" y="130309"/>
                  </a:lnTo>
                  <a:lnTo>
                    <a:pt x="95269" y="157849"/>
                  </a:lnTo>
                  <a:lnTo>
                    <a:pt x="90787" y="183883"/>
                  </a:lnTo>
                  <a:lnTo>
                    <a:pt x="89149" y="214898"/>
                  </a:lnTo>
                  <a:lnTo>
                    <a:pt x="8890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43" name="SMARTInkShape-4246">
              <a:extLst>
                <a:ext uri="{FF2B5EF4-FFF2-40B4-BE49-F238E27FC236}">
                  <a16:creationId xmlns:a16="http://schemas.microsoft.com/office/drawing/2014/main" id="{54A55C1C-F883-4416-D9CD-AAE0F92459E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99400" y="1612932"/>
              <a:ext cx="88593" cy="157053"/>
            </a:xfrm>
            <a:custGeom>
              <a:avLst/>
              <a:gdLst/>
              <a:ahLst/>
              <a:cxnLst/>
              <a:rect l="0" t="0" r="0" b="0"/>
              <a:pathLst>
                <a:path w="88593" h="157053">
                  <a:moveTo>
                    <a:pt x="69850" y="19018"/>
                  </a:moveTo>
                  <a:lnTo>
                    <a:pt x="69850" y="19018"/>
                  </a:lnTo>
                  <a:lnTo>
                    <a:pt x="76591" y="15647"/>
                  </a:lnTo>
                  <a:lnTo>
                    <a:pt x="78577" y="13948"/>
                  </a:lnTo>
                  <a:lnTo>
                    <a:pt x="88592" y="330"/>
                  </a:lnTo>
                  <a:lnTo>
                    <a:pt x="83407" y="0"/>
                  </a:lnTo>
                  <a:lnTo>
                    <a:pt x="55435" y="18267"/>
                  </a:lnTo>
                  <a:lnTo>
                    <a:pt x="27737" y="42421"/>
                  </a:lnTo>
                  <a:lnTo>
                    <a:pt x="22911" y="48940"/>
                  </a:lnTo>
                  <a:lnTo>
                    <a:pt x="10831" y="76319"/>
                  </a:lnTo>
                  <a:lnTo>
                    <a:pt x="8383" y="99418"/>
                  </a:lnTo>
                  <a:lnTo>
                    <a:pt x="10312" y="113312"/>
                  </a:lnTo>
                  <a:lnTo>
                    <a:pt x="15401" y="124662"/>
                  </a:lnTo>
                  <a:lnTo>
                    <a:pt x="23073" y="134410"/>
                  </a:lnTo>
                  <a:lnTo>
                    <a:pt x="47364" y="154970"/>
                  </a:lnTo>
                  <a:lnTo>
                    <a:pt x="52331" y="157052"/>
                  </a:lnTo>
                  <a:lnTo>
                    <a:pt x="54642" y="156902"/>
                  </a:lnTo>
                  <a:lnTo>
                    <a:pt x="59093" y="154853"/>
                  </a:lnTo>
                  <a:lnTo>
                    <a:pt x="65565" y="149733"/>
                  </a:lnTo>
                  <a:lnTo>
                    <a:pt x="71952" y="140377"/>
                  </a:lnTo>
                  <a:lnTo>
                    <a:pt x="74941" y="125297"/>
                  </a:lnTo>
                  <a:lnTo>
                    <a:pt x="72455" y="110794"/>
                  </a:lnTo>
                  <a:lnTo>
                    <a:pt x="63881" y="97560"/>
                  </a:lnTo>
                  <a:lnTo>
                    <a:pt x="58260" y="92731"/>
                  </a:lnTo>
                  <a:lnTo>
                    <a:pt x="55774" y="91443"/>
                  </a:lnTo>
                  <a:lnTo>
                    <a:pt x="47366" y="93775"/>
                  </a:lnTo>
                  <a:lnTo>
                    <a:pt x="16162" y="107791"/>
                  </a:lnTo>
                  <a:lnTo>
                    <a:pt x="10005" y="112800"/>
                  </a:lnTo>
                  <a:lnTo>
                    <a:pt x="3278" y="122849"/>
                  </a:lnTo>
                  <a:lnTo>
                    <a:pt x="0" y="133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44" name="SMARTInkShape-4247">
              <a:extLst>
                <a:ext uri="{FF2B5EF4-FFF2-40B4-BE49-F238E27FC236}">
                  <a16:creationId xmlns:a16="http://schemas.microsoft.com/office/drawing/2014/main" id="{17759CBE-7DD2-83FE-5254-F726B42C52D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47000" y="17780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17007" y="274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45" name="SMARTInkShape-4248">
              <a:extLst>
                <a:ext uri="{FF2B5EF4-FFF2-40B4-BE49-F238E27FC236}">
                  <a16:creationId xmlns:a16="http://schemas.microsoft.com/office/drawing/2014/main" id="{965186B6-A4E0-3D4B-206E-1C492A10099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75550" y="1581974"/>
              <a:ext cx="139701" cy="221427"/>
            </a:xfrm>
            <a:custGeom>
              <a:avLst/>
              <a:gdLst/>
              <a:ahLst/>
              <a:cxnLst/>
              <a:rect l="0" t="0" r="0" b="0"/>
              <a:pathLst>
                <a:path w="139701" h="221427">
                  <a:moveTo>
                    <a:pt x="0" y="75376"/>
                  </a:moveTo>
                  <a:lnTo>
                    <a:pt x="0" y="75376"/>
                  </a:lnTo>
                  <a:lnTo>
                    <a:pt x="3372" y="72005"/>
                  </a:lnTo>
                  <a:lnTo>
                    <a:pt x="5026" y="68468"/>
                  </a:lnTo>
                  <a:lnTo>
                    <a:pt x="5468" y="66538"/>
                  </a:lnTo>
                  <a:lnTo>
                    <a:pt x="20579" y="39871"/>
                  </a:lnTo>
                  <a:lnTo>
                    <a:pt x="47679" y="18190"/>
                  </a:lnTo>
                  <a:lnTo>
                    <a:pt x="64064" y="5437"/>
                  </a:lnTo>
                  <a:lnTo>
                    <a:pt x="77856" y="1031"/>
                  </a:lnTo>
                  <a:lnTo>
                    <a:pt x="86578" y="0"/>
                  </a:lnTo>
                  <a:lnTo>
                    <a:pt x="95159" y="3306"/>
                  </a:lnTo>
                  <a:lnTo>
                    <a:pt x="102265" y="8772"/>
                  </a:lnTo>
                  <a:lnTo>
                    <a:pt x="105424" y="13554"/>
                  </a:lnTo>
                  <a:lnTo>
                    <a:pt x="115474" y="41240"/>
                  </a:lnTo>
                  <a:lnTo>
                    <a:pt x="117966" y="71691"/>
                  </a:lnTo>
                  <a:lnTo>
                    <a:pt x="119855" y="95608"/>
                  </a:lnTo>
                  <a:lnTo>
                    <a:pt x="114652" y="113060"/>
                  </a:lnTo>
                  <a:lnTo>
                    <a:pt x="97437" y="140519"/>
                  </a:lnTo>
                  <a:lnTo>
                    <a:pt x="75418" y="170917"/>
                  </a:lnTo>
                  <a:lnTo>
                    <a:pt x="45706" y="196052"/>
                  </a:lnTo>
                  <a:lnTo>
                    <a:pt x="27765" y="209593"/>
                  </a:lnTo>
                  <a:lnTo>
                    <a:pt x="13189" y="214933"/>
                  </a:lnTo>
                  <a:lnTo>
                    <a:pt x="23641" y="214342"/>
                  </a:lnTo>
                  <a:lnTo>
                    <a:pt x="53717" y="209117"/>
                  </a:lnTo>
                  <a:lnTo>
                    <a:pt x="82934" y="208777"/>
                  </a:lnTo>
                  <a:lnTo>
                    <a:pt x="109907" y="206855"/>
                  </a:lnTo>
                  <a:lnTo>
                    <a:pt x="117721" y="205362"/>
                  </a:lnTo>
                  <a:lnTo>
                    <a:pt x="122930" y="205778"/>
                  </a:lnTo>
                  <a:lnTo>
                    <a:pt x="126404" y="207466"/>
                  </a:lnTo>
                  <a:lnTo>
                    <a:pt x="139700" y="221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53" name="SMARTInkShape-Group806">
            <a:extLst>
              <a:ext uri="{FF2B5EF4-FFF2-40B4-BE49-F238E27FC236}">
                <a16:creationId xmlns:a16="http://schemas.microsoft.com/office/drawing/2014/main" id="{599172CF-F8C2-52B3-443B-9960B83CFF2C}"/>
              </a:ext>
            </a:extLst>
          </p:cNvPr>
          <p:cNvGrpSpPr/>
          <p:nvPr/>
        </p:nvGrpSpPr>
        <p:grpSpPr>
          <a:xfrm>
            <a:off x="6540500" y="2185544"/>
            <a:ext cx="666727" cy="424307"/>
            <a:chOff x="6540500" y="2185544"/>
            <a:chExt cx="666727" cy="424307"/>
          </a:xfrm>
        </p:grpSpPr>
        <p:sp>
          <p:nvSpPr>
            <p:cNvPr id="92347" name="SMARTInkShape-4249">
              <a:extLst>
                <a:ext uri="{FF2B5EF4-FFF2-40B4-BE49-F238E27FC236}">
                  <a16:creationId xmlns:a16="http://schemas.microsoft.com/office/drawing/2014/main" id="{040A6F5C-ED53-A5A8-C5CA-106D9824A75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94550" y="2185544"/>
              <a:ext cx="12677" cy="265557"/>
            </a:xfrm>
            <a:custGeom>
              <a:avLst/>
              <a:gdLst/>
              <a:ahLst/>
              <a:cxnLst/>
              <a:rect l="0" t="0" r="0" b="0"/>
              <a:pathLst>
                <a:path w="12677" h="265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5468" y="0"/>
                  </a:lnTo>
                  <a:lnTo>
                    <a:pt x="5762" y="324"/>
                  </a:lnTo>
                  <a:lnTo>
                    <a:pt x="11794" y="29393"/>
                  </a:lnTo>
                  <a:lnTo>
                    <a:pt x="12432" y="59409"/>
                  </a:lnTo>
                  <a:lnTo>
                    <a:pt x="12621" y="85002"/>
                  </a:lnTo>
                  <a:lnTo>
                    <a:pt x="12676" y="109361"/>
                  </a:lnTo>
                  <a:lnTo>
                    <a:pt x="8331" y="139923"/>
                  </a:lnTo>
                  <a:lnTo>
                    <a:pt x="7231" y="161036"/>
                  </a:lnTo>
                  <a:lnTo>
                    <a:pt x="4860" y="182649"/>
                  </a:lnTo>
                  <a:lnTo>
                    <a:pt x="1441" y="212769"/>
                  </a:lnTo>
                  <a:lnTo>
                    <a:pt x="1346" y="228689"/>
                  </a:lnTo>
                  <a:lnTo>
                    <a:pt x="6350" y="265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48" name="SMARTInkShape-4250">
              <a:extLst>
                <a:ext uri="{FF2B5EF4-FFF2-40B4-BE49-F238E27FC236}">
                  <a16:creationId xmlns:a16="http://schemas.microsoft.com/office/drawing/2014/main" id="{A39258C6-733C-134C-CF29-FC24BC0657F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017411" y="2289470"/>
              <a:ext cx="132690" cy="129330"/>
            </a:xfrm>
            <a:custGeom>
              <a:avLst/>
              <a:gdLst/>
              <a:ahLst/>
              <a:cxnLst/>
              <a:rect l="0" t="0" r="0" b="0"/>
              <a:pathLst>
                <a:path w="132690" h="129330">
                  <a:moveTo>
                    <a:pt x="81889" y="34630"/>
                  </a:moveTo>
                  <a:lnTo>
                    <a:pt x="81889" y="34630"/>
                  </a:lnTo>
                  <a:lnTo>
                    <a:pt x="85261" y="31259"/>
                  </a:lnTo>
                  <a:lnTo>
                    <a:pt x="86915" y="27722"/>
                  </a:lnTo>
                  <a:lnTo>
                    <a:pt x="88237" y="12479"/>
                  </a:lnTo>
                  <a:lnTo>
                    <a:pt x="86357" y="8793"/>
                  </a:lnTo>
                  <a:lnTo>
                    <a:pt x="79402" y="677"/>
                  </a:lnTo>
                  <a:lnTo>
                    <a:pt x="75997" y="0"/>
                  </a:lnTo>
                  <a:lnTo>
                    <a:pt x="66571" y="1130"/>
                  </a:lnTo>
                  <a:lnTo>
                    <a:pt x="49364" y="9103"/>
                  </a:lnTo>
                  <a:lnTo>
                    <a:pt x="40857" y="16464"/>
                  </a:lnTo>
                  <a:lnTo>
                    <a:pt x="17354" y="45265"/>
                  </a:lnTo>
                  <a:lnTo>
                    <a:pt x="4361" y="62157"/>
                  </a:lnTo>
                  <a:lnTo>
                    <a:pt x="1571" y="70618"/>
                  </a:lnTo>
                  <a:lnTo>
                    <a:pt x="0" y="93428"/>
                  </a:lnTo>
                  <a:lnTo>
                    <a:pt x="3396" y="106859"/>
                  </a:lnTo>
                  <a:lnTo>
                    <a:pt x="13702" y="123608"/>
                  </a:lnTo>
                  <a:lnTo>
                    <a:pt x="18187" y="127092"/>
                  </a:lnTo>
                  <a:lnTo>
                    <a:pt x="23445" y="129329"/>
                  </a:lnTo>
                  <a:lnTo>
                    <a:pt x="26045" y="127754"/>
                  </a:lnTo>
                  <a:lnTo>
                    <a:pt x="57485" y="103209"/>
                  </a:lnTo>
                  <a:lnTo>
                    <a:pt x="71207" y="75432"/>
                  </a:lnTo>
                  <a:lnTo>
                    <a:pt x="74968" y="55639"/>
                  </a:lnTo>
                  <a:lnTo>
                    <a:pt x="75427" y="48971"/>
                  </a:lnTo>
                  <a:lnTo>
                    <a:pt x="74758" y="49130"/>
                  </a:lnTo>
                  <a:lnTo>
                    <a:pt x="72135" y="51187"/>
                  </a:lnTo>
                  <a:lnTo>
                    <a:pt x="65406" y="66985"/>
                  </a:lnTo>
                  <a:lnTo>
                    <a:pt x="63177" y="84090"/>
                  </a:lnTo>
                  <a:lnTo>
                    <a:pt x="66310" y="99615"/>
                  </a:lnTo>
                  <a:lnTo>
                    <a:pt x="71706" y="110878"/>
                  </a:lnTo>
                  <a:lnTo>
                    <a:pt x="74395" y="112979"/>
                  </a:lnTo>
                  <a:lnTo>
                    <a:pt x="81145" y="115313"/>
                  </a:lnTo>
                  <a:lnTo>
                    <a:pt x="84215" y="115230"/>
                  </a:lnTo>
                  <a:lnTo>
                    <a:pt x="103197" y="108178"/>
                  </a:lnTo>
                  <a:lnTo>
                    <a:pt x="124197" y="93033"/>
                  </a:lnTo>
                  <a:lnTo>
                    <a:pt x="127028" y="90499"/>
                  </a:lnTo>
                  <a:lnTo>
                    <a:pt x="132689" y="72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49" name="SMARTInkShape-4251">
              <a:extLst>
                <a:ext uri="{FF2B5EF4-FFF2-40B4-BE49-F238E27FC236}">
                  <a16:creationId xmlns:a16="http://schemas.microsoft.com/office/drawing/2014/main" id="{DC290047-3DA0-A224-F6AA-663638D32F6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877050" y="2298700"/>
              <a:ext cx="114301" cy="132481"/>
            </a:xfrm>
            <a:custGeom>
              <a:avLst/>
              <a:gdLst/>
              <a:ahLst/>
              <a:cxnLst/>
              <a:rect l="0" t="0" r="0" b="0"/>
              <a:pathLst>
                <a:path w="114301" h="132481">
                  <a:moveTo>
                    <a:pt x="0" y="38100"/>
                  </a:moveTo>
                  <a:lnTo>
                    <a:pt x="0" y="38100"/>
                  </a:lnTo>
                  <a:lnTo>
                    <a:pt x="0" y="29262"/>
                  </a:lnTo>
                  <a:lnTo>
                    <a:pt x="1882" y="25235"/>
                  </a:lnTo>
                  <a:lnTo>
                    <a:pt x="3372" y="23173"/>
                  </a:lnTo>
                  <a:lnTo>
                    <a:pt x="6907" y="20882"/>
                  </a:lnTo>
                  <a:lnTo>
                    <a:pt x="8837" y="20272"/>
                  </a:lnTo>
                  <a:lnTo>
                    <a:pt x="10125" y="20570"/>
                  </a:lnTo>
                  <a:lnTo>
                    <a:pt x="10984" y="21474"/>
                  </a:lnTo>
                  <a:lnTo>
                    <a:pt x="16838" y="36433"/>
                  </a:lnTo>
                  <a:lnTo>
                    <a:pt x="22130" y="66120"/>
                  </a:lnTo>
                  <a:lnTo>
                    <a:pt x="29823" y="93782"/>
                  </a:lnTo>
                  <a:lnTo>
                    <a:pt x="36745" y="113159"/>
                  </a:lnTo>
                  <a:lnTo>
                    <a:pt x="46713" y="126740"/>
                  </a:lnTo>
                  <a:lnTo>
                    <a:pt x="52041" y="130412"/>
                  </a:lnTo>
                  <a:lnTo>
                    <a:pt x="59007" y="132480"/>
                  </a:lnTo>
                  <a:lnTo>
                    <a:pt x="61211" y="131359"/>
                  </a:lnTo>
                  <a:lnTo>
                    <a:pt x="65539" y="126350"/>
                  </a:lnTo>
                  <a:lnTo>
                    <a:pt x="73362" y="98545"/>
                  </a:lnTo>
                  <a:lnTo>
                    <a:pt x="77522" y="73506"/>
                  </a:lnTo>
                  <a:lnTo>
                    <a:pt x="81726" y="59481"/>
                  </a:lnTo>
                  <a:lnTo>
                    <a:pt x="94042" y="33334"/>
                  </a:lnTo>
                  <a:lnTo>
                    <a:pt x="99652" y="1763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50" name="SMARTInkShape-4252">
              <a:extLst>
                <a:ext uri="{FF2B5EF4-FFF2-40B4-BE49-F238E27FC236}">
                  <a16:creationId xmlns:a16="http://schemas.microsoft.com/office/drawing/2014/main" id="{84C31581-E63D-9E9F-A520-5262F8C2009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01941" y="2338022"/>
              <a:ext cx="117960" cy="17829"/>
            </a:xfrm>
            <a:custGeom>
              <a:avLst/>
              <a:gdLst/>
              <a:ahLst/>
              <a:cxnLst/>
              <a:rect l="0" t="0" r="0" b="0"/>
              <a:pathLst>
                <a:path w="117960" h="17829">
                  <a:moveTo>
                    <a:pt x="3659" y="17828"/>
                  </a:moveTo>
                  <a:lnTo>
                    <a:pt x="3659" y="17828"/>
                  </a:lnTo>
                  <a:lnTo>
                    <a:pt x="0" y="17828"/>
                  </a:lnTo>
                  <a:lnTo>
                    <a:pt x="1562" y="17828"/>
                  </a:lnTo>
                  <a:lnTo>
                    <a:pt x="4609" y="15947"/>
                  </a:lnTo>
                  <a:lnTo>
                    <a:pt x="6408" y="14457"/>
                  </a:lnTo>
                  <a:lnTo>
                    <a:pt x="37165" y="4963"/>
                  </a:lnTo>
                  <a:lnTo>
                    <a:pt x="62881" y="0"/>
                  </a:lnTo>
                  <a:lnTo>
                    <a:pt x="87324" y="4089"/>
                  </a:lnTo>
                  <a:lnTo>
                    <a:pt x="117959" y="11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51" name="SMARTInkShape-4253">
              <a:extLst>
                <a:ext uri="{FF2B5EF4-FFF2-40B4-BE49-F238E27FC236}">
                  <a16:creationId xmlns:a16="http://schemas.microsoft.com/office/drawing/2014/main" id="{E2D14182-E0F9-B13D-65FC-33FCCB03A43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40500" y="2299961"/>
              <a:ext cx="98327" cy="113040"/>
            </a:xfrm>
            <a:custGeom>
              <a:avLst/>
              <a:gdLst/>
              <a:ahLst/>
              <a:cxnLst/>
              <a:rect l="0" t="0" r="0" b="0"/>
              <a:pathLst>
                <a:path w="98327" h="113040">
                  <a:moveTo>
                    <a:pt x="12700" y="68589"/>
                  </a:moveTo>
                  <a:lnTo>
                    <a:pt x="12700" y="68589"/>
                  </a:lnTo>
                  <a:lnTo>
                    <a:pt x="12700" y="65218"/>
                  </a:lnTo>
                  <a:lnTo>
                    <a:pt x="18658" y="43532"/>
                  </a:lnTo>
                  <a:lnTo>
                    <a:pt x="18789" y="41301"/>
                  </a:lnTo>
                  <a:lnTo>
                    <a:pt x="34591" y="15940"/>
                  </a:lnTo>
                  <a:lnTo>
                    <a:pt x="43802" y="9401"/>
                  </a:lnTo>
                  <a:lnTo>
                    <a:pt x="75426" y="0"/>
                  </a:lnTo>
                  <a:lnTo>
                    <a:pt x="85028" y="3063"/>
                  </a:lnTo>
                  <a:lnTo>
                    <a:pt x="90552" y="5855"/>
                  </a:lnTo>
                  <a:lnTo>
                    <a:pt x="94235" y="10538"/>
                  </a:lnTo>
                  <a:lnTo>
                    <a:pt x="98326" y="23268"/>
                  </a:lnTo>
                  <a:lnTo>
                    <a:pt x="97258" y="42931"/>
                  </a:lnTo>
                  <a:lnTo>
                    <a:pt x="90498" y="55774"/>
                  </a:lnTo>
                  <a:lnTo>
                    <a:pt x="74792" y="73024"/>
                  </a:lnTo>
                  <a:lnTo>
                    <a:pt x="56732" y="85190"/>
                  </a:lnTo>
                  <a:lnTo>
                    <a:pt x="26050" y="97900"/>
                  </a:lnTo>
                  <a:lnTo>
                    <a:pt x="0" y="113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52" name="SMARTInkShape-4254">
              <a:extLst>
                <a:ext uri="{FF2B5EF4-FFF2-40B4-BE49-F238E27FC236}">
                  <a16:creationId xmlns:a16="http://schemas.microsoft.com/office/drawing/2014/main" id="{F8D1F9DA-F0B2-F90E-DE92-B3A0806FD36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574995" y="2324100"/>
              <a:ext cx="16272" cy="285751"/>
            </a:xfrm>
            <a:custGeom>
              <a:avLst/>
              <a:gdLst/>
              <a:ahLst/>
              <a:cxnLst/>
              <a:rect l="0" t="0" r="0" b="0"/>
              <a:pathLst>
                <a:path w="16272" h="285751">
                  <a:moveTo>
                    <a:pt x="9955" y="0"/>
                  </a:moveTo>
                  <a:lnTo>
                    <a:pt x="9955" y="0"/>
                  </a:lnTo>
                  <a:lnTo>
                    <a:pt x="16044" y="0"/>
                  </a:lnTo>
                  <a:lnTo>
                    <a:pt x="16271" y="27630"/>
                  </a:lnTo>
                  <a:lnTo>
                    <a:pt x="12928" y="56336"/>
                  </a:lnTo>
                  <a:lnTo>
                    <a:pt x="10543" y="87459"/>
                  </a:lnTo>
                  <a:lnTo>
                    <a:pt x="9423" y="112384"/>
                  </a:lnTo>
                  <a:lnTo>
                    <a:pt x="5643" y="137643"/>
                  </a:lnTo>
                  <a:lnTo>
                    <a:pt x="4209" y="162295"/>
                  </a:lnTo>
                  <a:lnTo>
                    <a:pt x="3078" y="185436"/>
                  </a:lnTo>
                  <a:lnTo>
                    <a:pt x="0" y="215340"/>
                  </a:lnTo>
                  <a:lnTo>
                    <a:pt x="4565" y="243280"/>
                  </a:lnTo>
                  <a:lnTo>
                    <a:pt x="995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56" name="SMARTInkShape-Group807">
            <a:extLst>
              <a:ext uri="{FF2B5EF4-FFF2-40B4-BE49-F238E27FC236}">
                <a16:creationId xmlns:a16="http://schemas.microsoft.com/office/drawing/2014/main" id="{08700735-2026-09CB-BBAA-4F639BE229C5}"/>
              </a:ext>
            </a:extLst>
          </p:cNvPr>
          <p:cNvGrpSpPr/>
          <p:nvPr/>
        </p:nvGrpSpPr>
        <p:grpSpPr>
          <a:xfrm>
            <a:off x="7385050" y="2248016"/>
            <a:ext cx="101601" cy="69735"/>
            <a:chOff x="7385050" y="2248016"/>
            <a:chExt cx="101601" cy="69735"/>
          </a:xfrm>
        </p:grpSpPr>
        <p:sp>
          <p:nvSpPr>
            <p:cNvPr id="92354" name="SMARTInkShape-4255">
              <a:extLst>
                <a:ext uri="{FF2B5EF4-FFF2-40B4-BE49-F238E27FC236}">
                  <a16:creationId xmlns:a16="http://schemas.microsoft.com/office/drawing/2014/main" id="{8B82F31E-9A6B-28E0-855A-6FC570AF1EC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85050" y="23114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3145"/>
                  </a:lnTo>
                  <a:lnTo>
                    <a:pt x="38725" y="621"/>
                  </a:lnTo>
                  <a:lnTo>
                    <a:pt x="68014" y="123"/>
                  </a:lnTo>
                  <a:lnTo>
                    <a:pt x="83496" y="742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55" name="SMARTInkShape-4256">
              <a:extLst>
                <a:ext uri="{FF2B5EF4-FFF2-40B4-BE49-F238E27FC236}">
                  <a16:creationId xmlns:a16="http://schemas.microsoft.com/office/drawing/2014/main" id="{5D686A90-B828-23BE-BAB5-75081E92003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91400" y="2248016"/>
              <a:ext cx="82551" cy="6235"/>
            </a:xfrm>
            <a:custGeom>
              <a:avLst/>
              <a:gdLst/>
              <a:ahLst/>
              <a:cxnLst/>
              <a:rect l="0" t="0" r="0" b="0"/>
              <a:pathLst>
                <a:path w="82551" h="6235">
                  <a:moveTo>
                    <a:pt x="0" y="6234"/>
                  </a:moveTo>
                  <a:lnTo>
                    <a:pt x="0" y="6234"/>
                  </a:lnTo>
                  <a:lnTo>
                    <a:pt x="23144" y="767"/>
                  </a:lnTo>
                  <a:lnTo>
                    <a:pt x="48195" y="0"/>
                  </a:lnTo>
                  <a:lnTo>
                    <a:pt x="60931" y="641"/>
                  </a:lnTo>
                  <a:lnTo>
                    <a:pt x="82550" y="6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66" name="SMARTInkShape-Group808">
            <a:extLst>
              <a:ext uri="{FF2B5EF4-FFF2-40B4-BE49-F238E27FC236}">
                <a16:creationId xmlns:a16="http://schemas.microsoft.com/office/drawing/2014/main" id="{D32F8918-0F21-C2DB-EDF7-AE2AAA344756}"/>
              </a:ext>
            </a:extLst>
          </p:cNvPr>
          <p:cNvGrpSpPr/>
          <p:nvPr/>
        </p:nvGrpSpPr>
        <p:grpSpPr>
          <a:xfrm>
            <a:off x="7696711" y="2105928"/>
            <a:ext cx="1113906" cy="274565"/>
            <a:chOff x="7696711" y="2105928"/>
            <a:chExt cx="1113906" cy="274565"/>
          </a:xfrm>
        </p:grpSpPr>
        <p:sp>
          <p:nvSpPr>
            <p:cNvPr id="92357" name="SMARTInkShape-4257">
              <a:extLst>
                <a:ext uri="{FF2B5EF4-FFF2-40B4-BE49-F238E27FC236}">
                  <a16:creationId xmlns:a16="http://schemas.microsoft.com/office/drawing/2014/main" id="{F8F30464-333D-BEF4-A7F6-C099125F244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96711" y="2216527"/>
              <a:ext cx="151890" cy="163966"/>
            </a:xfrm>
            <a:custGeom>
              <a:avLst/>
              <a:gdLst/>
              <a:ahLst/>
              <a:cxnLst/>
              <a:rect l="0" t="0" r="0" b="0"/>
              <a:pathLst>
                <a:path w="151890" h="163966">
                  <a:moveTo>
                    <a:pt x="12189" y="37723"/>
                  </a:moveTo>
                  <a:lnTo>
                    <a:pt x="12189" y="37723"/>
                  </a:lnTo>
                  <a:lnTo>
                    <a:pt x="17259" y="31948"/>
                  </a:lnTo>
                  <a:lnTo>
                    <a:pt x="27116" y="17329"/>
                  </a:lnTo>
                  <a:lnTo>
                    <a:pt x="48553" y="3924"/>
                  </a:lnTo>
                  <a:lnTo>
                    <a:pt x="57615" y="898"/>
                  </a:lnTo>
                  <a:lnTo>
                    <a:pt x="64768" y="0"/>
                  </a:lnTo>
                  <a:lnTo>
                    <a:pt x="66997" y="1992"/>
                  </a:lnTo>
                  <a:lnTo>
                    <a:pt x="77776" y="26171"/>
                  </a:lnTo>
                  <a:lnTo>
                    <a:pt x="77405" y="51155"/>
                  </a:lnTo>
                  <a:lnTo>
                    <a:pt x="72826" y="74158"/>
                  </a:lnTo>
                  <a:lnTo>
                    <a:pt x="63630" y="91009"/>
                  </a:lnTo>
                  <a:lnTo>
                    <a:pt x="42811" y="118072"/>
                  </a:lnTo>
                  <a:lnTo>
                    <a:pt x="11515" y="147411"/>
                  </a:lnTo>
                  <a:lnTo>
                    <a:pt x="0" y="163965"/>
                  </a:lnTo>
                  <a:lnTo>
                    <a:pt x="31320" y="153848"/>
                  </a:lnTo>
                  <a:lnTo>
                    <a:pt x="55879" y="148408"/>
                  </a:lnTo>
                  <a:lnTo>
                    <a:pt x="84479" y="146484"/>
                  </a:lnTo>
                  <a:lnTo>
                    <a:pt x="110435" y="145207"/>
                  </a:lnTo>
                  <a:lnTo>
                    <a:pt x="151889" y="139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58" name="SMARTInkShape-4258">
              <a:extLst>
                <a:ext uri="{FF2B5EF4-FFF2-40B4-BE49-F238E27FC236}">
                  <a16:creationId xmlns:a16="http://schemas.microsoft.com/office/drawing/2014/main" id="{9E510EFB-5136-47AB-6E61-E9A645C0C5D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18450" y="2223383"/>
              <a:ext cx="120651" cy="81668"/>
            </a:xfrm>
            <a:custGeom>
              <a:avLst/>
              <a:gdLst/>
              <a:ahLst/>
              <a:cxnLst/>
              <a:rect l="0" t="0" r="0" b="0"/>
              <a:pathLst>
                <a:path w="120651" h="81668">
                  <a:moveTo>
                    <a:pt x="0" y="5467"/>
                  </a:moveTo>
                  <a:lnTo>
                    <a:pt x="0" y="5467"/>
                  </a:lnTo>
                  <a:lnTo>
                    <a:pt x="5468" y="0"/>
                  </a:lnTo>
                  <a:lnTo>
                    <a:pt x="23948" y="8033"/>
                  </a:lnTo>
                  <a:lnTo>
                    <a:pt x="54209" y="25790"/>
                  </a:lnTo>
                  <a:lnTo>
                    <a:pt x="83731" y="53565"/>
                  </a:lnTo>
                  <a:lnTo>
                    <a:pt x="120650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59" name="SMARTInkShape-4259">
              <a:extLst>
                <a:ext uri="{FF2B5EF4-FFF2-40B4-BE49-F238E27FC236}">
                  <a16:creationId xmlns:a16="http://schemas.microsoft.com/office/drawing/2014/main" id="{65747A2C-A042-D397-7598-1D7772DD536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13480" y="2209800"/>
              <a:ext cx="87521" cy="146051"/>
            </a:xfrm>
            <a:custGeom>
              <a:avLst/>
              <a:gdLst/>
              <a:ahLst/>
              <a:cxnLst/>
              <a:rect l="0" t="0" r="0" b="0"/>
              <a:pathLst>
                <a:path w="87521" h="146051">
                  <a:moveTo>
                    <a:pt x="87520" y="0"/>
                  </a:moveTo>
                  <a:lnTo>
                    <a:pt x="87520" y="0"/>
                  </a:lnTo>
                  <a:lnTo>
                    <a:pt x="87520" y="3371"/>
                  </a:lnTo>
                  <a:lnTo>
                    <a:pt x="85638" y="6908"/>
                  </a:lnTo>
                  <a:lnTo>
                    <a:pt x="60581" y="38280"/>
                  </a:lnTo>
                  <a:lnTo>
                    <a:pt x="39729" y="67279"/>
                  </a:lnTo>
                  <a:lnTo>
                    <a:pt x="20381" y="94742"/>
                  </a:lnTo>
                  <a:lnTo>
                    <a:pt x="5606" y="123170"/>
                  </a:lnTo>
                  <a:lnTo>
                    <a:pt x="1725" y="129531"/>
                  </a:lnTo>
                  <a:lnTo>
                    <a:pt x="0" y="134710"/>
                  </a:lnTo>
                  <a:lnTo>
                    <a:pt x="245" y="137079"/>
                  </a:lnTo>
                  <a:lnTo>
                    <a:pt x="497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0" name="SMARTInkShape-4260">
              <a:extLst>
                <a:ext uri="{FF2B5EF4-FFF2-40B4-BE49-F238E27FC236}">
                  <a16:creationId xmlns:a16="http://schemas.microsoft.com/office/drawing/2014/main" id="{C9865759-3102-7A61-E5A1-268BB47FAB5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31552" y="2148168"/>
              <a:ext cx="76797" cy="139486"/>
            </a:xfrm>
            <a:custGeom>
              <a:avLst/>
              <a:gdLst/>
              <a:ahLst/>
              <a:cxnLst/>
              <a:rect l="0" t="0" r="0" b="0"/>
              <a:pathLst>
                <a:path w="76797" h="139486">
                  <a:moveTo>
                    <a:pt x="21848" y="42582"/>
                  </a:moveTo>
                  <a:lnTo>
                    <a:pt x="21848" y="42582"/>
                  </a:lnTo>
                  <a:lnTo>
                    <a:pt x="25220" y="42582"/>
                  </a:lnTo>
                  <a:lnTo>
                    <a:pt x="26212" y="41876"/>
                  </a:lnTo>
                  <a:lnTo>
                    <a:pt x="26874" y="40701"/>
                  </a:lnTo>
                  <a:lnTo>
                    <a:pt x="34613" y="19814"/>
                  </a:lnTo>
                  <a:lnTo>
                    <a:pt x="39931" y="12154"/>
                  </a:lnTo>
                  <a:lnTo>
                    <a:pt x="40707" y="7435"/>
                  </a:lnTo>
                  <a:lnTo>
                    <a:pt x="40814" y="8852"/>
                  </a:lnTo>
                  <a:lnTo>
                    <a:pt x="23927" y="19360"/>
                  </a:lnTo>
                  <a:lnTo>
                    <a:pt x="18538" y="27322"/>
                  </a:lnTo>
                  <a:lnTo>
                    <a:pt x="7153" y="55781"/>
                  </a:lnTo>
                  <a:lnTo>
                    <a:pt x="0" y="83734"/>
                  </a:lnTo>
                  <a:lnTo>
                    <a:pt x="2290" y="110969"/>
                  </a:lnTo>
                  <a:lnTo>
                    <a:pt x="6019" y="127678"/>
                  </a:lnTo>
                  <a:lnTo>
                    <a:pt x="11520" y="135200"/>
                  </a:lnTo>
                  <a:lnTo>
                    <a:pt x="14963" y="138194"/>
                  </a:lnTo>
                  <a:lnTo>
                    <a:pt x="19375" y="139485"/>
                  </a:lnTo>
                  <a:lnTo>
                    <a:pt x="29921" y="139037"/>
                  </a:lnTo>
                  <a:lnTo>
                    <a:pt x="44387" y="134818"/>
                  </a:lnTo>
                  <a:lnTo>
                    <a:pt x="60983" y="122358"/>
                  </a:lnTo>
                  <a:lnTo>
                    <a:pt x="67463" y="114962"/>
                  </a:lnTo>
                  <a:lnTo>
                    <a:pt x="71050" y="106501"/>
                  </a:lnTo>
                  <a:lnTo>
                    <a:pt x="76329" y="81904"/>
                  </a:lnTo>
                  <a:lnTo>
                    <a:pt x="76796" y="52978"/>
                  </a:lnTo>
                  <a:lnTo>
                    <a:pt x="68624" y="27632"/>
                  </a:lnTo>
                  <a:lnTo>
                    <a:pt x="57267" y="11263"/>
                  </a:lnTo>
                  <a:lnTo>
                    <a:pt x="49114" y="4438"/>
                  </a:lnTo>
                  <a:lnTo>
                    <a:pt x="37024" y="935"/>
                  </a:lnTo>
                  <a:lnTo>
                    <a:pt x="29848" y="0"/>
                  </a:lnTo>
                  <a:lnTo>
                    <a:pt x="18113" y="2726"/>
                  </a:lnTo>
                  <a:lnTo>
                    <a:pt x="13008" y="5428"/>
                  </a:lnTo>
                  <a:lnTo>
                    <a:pt x="9605" y="8640"/>
                  </a:lnTo>
                  <a:lnTo>
                    <a:pt x="2798" y="23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1" name="SMARTInkShape-4261">
              <a:extLst>
                <a:ext uri="{FF2B5EF4-FFF2-40B4-BE49-F238E27FC236}">
                  <a16:creationId xmlns:a16="http://schemas.microsoft.com/office/drawing/2014/main" id="{769B4228-2845-49AC-CA69-329310E7200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80400" y="2279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4468" y="12142"/>
                  </a:lnTo>
                  <a:lnTo>
                    <a:pt x="882" y="74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2" name="SMARTInkShape-4262">
              <a:extLst>
                <a:ext uri="{FF2B5EF4-FFF2-40B4-BE49-F238E27FC236}">
                  <a16:creationId xmlns:a16="http://schemas.microsoft.com/office/drawing/2014/main" id="{996C986D-F2A4-8DAF-7C8C-7DDDAEFA6BD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06575" y="2127250"/>
              <a:ext cx="86986" cy="162409"/>
            </a:xfrm>
            <a:custGeom>
              <a:avLst/>
              <a:gdLst/>
              <a:ahLst/>
              <a:cxnLst/>
              <a:rect l="0" t="0" r="0" b="0"/>
              <a:pathLst>
                <a:path w="86986" h="162409">
                  <a:moveTo>
                    <a:pt x="43675" y="63500"/>
                  </a:moveTo>
                  <a:lnTo>
                    <a:pt x="43675" y="63500"/>
                  </a:lnTo>
                  <a:lnTo>
                    <a:pt x="43675" y="60129"/>
                  </a:lnTo>
                  <a:lnTo>
                    <a:pt x="45557" y="56592"/>
                  </a:lnTo>
                  <a:lnTo>
                    <a:pt x="48039" y="52669"/>
                  </a:lnTo>
                  <a:lnTo>
                    <a:pt x="49437" y="45788"/>
                  </a:lnTo>
                  <a:lnTo>
                    <a:pt x="50002" y="26913"/>
                  </a:lnTo>
                  <a:lnTo>
                    <a:pt x="46252" y="26072"/>
                  </a:lnTo>
                  <a:lnTo>
                    <a:pt x="43277" y="25848"/>
                  </a:lnTo>
                  <a:lnTo>
                    <a:pt x="39881" y="27816"/>
                  </a:lnTo>
                  <a:lnTo>
                    <a:pt x="20171" y="51954"/>
                  </a:lnTo>
                  <a:lnTo>
                    <a:pt x="7779" y="77133"/>
                  </a:lnTo>
                  <a:lnTo>
                    <a:pt x="440" y="92372"/>
                  </a:lnTo>
                  <a:lnTo>
                    <a:pt x="0" y="108552"/>
                  </a:lnTo>
                  <a:lnTo>
                    <a:pt x="4474" y="138564"/>
                  </a:lnTo>
                  <a:lnTo>
                    <a:pt x="10730" y="150014"/>
                  </a:lnTo>
                  <a:lnTo>
                    <a:pt x="15361" y="155043"/>
                  </a:lnTo>
                  <a:lnTo>
                    <a:pt x="28033" y="160630"/>
                  </a:lnTo>
                  <a:lnTo>
                    <a:pt x="42368" y="162408"/>
                  </a:lnTo>
                  <a:lnTo>
                    <a:pt x="55794" y="160846"/>
                  </a:lnTo>
                  <a:lnTo>
                    <a:pt x="66936" y="154037"/>
                  </a:lnTo>
                  <a:lnTo>
                    <a:pt x="75180" y="144661"/>
                  </a:lnTo>
                  <a:lnTo>
                    <a:pt x="84277" y="119491"/>
                  </a:lnTo>
                  <a:lnTo>
                    <a:pt x="86985" y="97886"/>
                  </a:lnTo>
                  <a:lnTo>
                    <a:pt x="84417" y="73610"/>
                  </a:lnTo>
                  <a:lnTo>
                    <a:pt x="80886" y="44487"/>
                  </a:lnTo>
                  <a:lnTo>
                    <a:pt x="69945" y="16052"/>
                  </a:lnTo>
                  <a:lnTo>
                    <a:pt x="67538" y="10701"/>
                  </a:lnTo>
                  <a:lnTo>
                    <a:pt x="63112" y="7134"/>
                  </a:lnTo>
                  <a:lnTo>
                    <a:pt x="3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3" name="SMARTInkShape-4263">
              <a:extLst>
                <a:ext uri="{FF2B5EF4-FFF2-40B4-BE49-F238E27FC236}">
                  <a16:creationId xmlns:a16="http://schemas.microsoft.com/office/drawing/2014/main" id="{5A7A30BD-B472-DC0F-0DCB-8FBAC1220B5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32800" y="2146300"/>
              <a:ext cx="49188" cy="123666"/>
            </a:xfrm>
            <a:custGeom>
              <a:avLst/>
              <a:gdLst/>
              <a:ahLst/>
              <a:cxnLst/>
              <a:rect l="0" t="0" r="0" b="0"/>
              <a:pathLst>
                <a:path w="49188" h="123666">
                  <a:moveTo>
                    <a:pt x="25400" y="25400"/>
                  </a:moveTo>
                  <a:lnTo>
                    <a:pt x="25400" y="25400"/>
                  </a:lnTo>
                  <a:lnTo>
                    <a:pt x="25400" y="22029"/>
                  </a:lnTo>
                  <a:lnTo>
                    <a:pt x="27282" y="18492"/>
                  </a:lnTo>
                  <a:lnTo>
                    <a:pt x="28772" y="16562"/>
                  </a:lnTo>
                  <a:lnTo>
                    <a:pt x="29059" y="14569"/>
                  </a:lnTo>
                  <a:lnTo>
                    <a:pt x="26021" y="7572"/>
                  </a:lnTo>
                  <a:lnTo>
                    <a:pt x="25109" y="7870"/>
                  </a:lnTo>
                  <a:lnTo>
                    <a:pt x="13246" y="18666"/>
                  </a:lnTo>
                  <a:lnTo>
                    <a:pt x="9415" y="24289"/>
                  </a:lnTo>
                  <a:lnTo>
                    <a:pt x="2390" y="46682"/>
                  </a:lnTo>
                  <a:lnTo>
                    <a:pt x="472" y="77059"/>
                  </a:lnTo>
                  <a:lnTo>
                    <a:pt x="915" y="91398"/>
                  </a:lnTo>
                  <a:lnTo>
                    <a:pt x="3463" y="100123"/>
                  </a:lnTo>
                  <a:lnTo>
                    <a:pt x="12237" y="115744"/>
                  </a:lnTo>
                  <a:lnTo>
                    <a:pt x="19785" y="121997"/>
                  </a:lnTo>
                  <a:lnTo>
                    <a:pt x="23774" y="123665"/>
                  </a:lnTo>
                  <a:lnTo>
                    <a:pt x="31968" y="123636"/>
                  </a:lnTo>
                  <a:lnTo>
                    <a:pt x="36129" y="122641"/>
                  </a:lnTo>
                  <a:lnTo>
                    <a:pt x="42633" y="117772"/>
                  </a:lnTo>
                  <a:lnTo>
                    <a:pt x="45356" y="114498"/>
                  </a:lnTo>
                  <a:lnTo>
                    <a:pt x="49187" y="89664"/>
                  </a:lnTo>
                  <a:lnTo>
                    <a:pt x="46951" y="65608"/>
                  </a:lnTo>
                  <a:lnTo>
                    <a:pt x="38449" y="38332"/>
                  </a:lnTo>
                  <a:lnTo>
                    <a:pt x="30365" y="14650"/>
                  </a:lnTo>
                  <a:lnTo>
                    <a:pt x="25888" y="97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4" name="SMARTInkShape-4264">
              <a:extLst>
                <a:ext uri="{FF2B5EF4-FFF2-40B4-BE49-F238E27FC236}">
                  <a16:creationId xmlns:a16="http://schemas.microsoft.com/office/drawing/2014/main" id="{9D702737-178F-3E61-BB2A-040D8690777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40750" y="2121269"/>
              <a:ext cx="119694" cy="152032"/>
            </a:xfrm>
            <a:custGeom>
              <a:avLst/>
              <a:gdLst/>
              <a:ahLst/>
              <a:cxnLst/>
              <a:rect l="0" t="0" r="0" b="0"/>
              <a:pathLst>
                <a:path w="119694" h="152032">
                  <a:moveTo>
                    <a:pt x="0" y="25031"/>
                  </a:moveTo>
                  <a:lnTo>
                    <a:pt x="0" y="25031"/>
                  </a:lnTo>
                  <a:lnTo>
                    <a:pt x="3372" y="21660"/>
                  </a:lnTo>
                  <a:lnTo>
                    <a:pt x="34305" y="8024"/>
                  </a:lnTo>
                  <a:lnTo>
                    <a:pt x="57095" y="876"/>
                  </a:lnTo>
                  <a:lnTo>
                    <a:pt x="75087" y="0"/>
                  </a:lnTo>
                  <a:lnTo>
                    <a:pt x="78280" y="1994"/>
                  </a:lnTo>
                  <a:lnTo>
                    <a:pt x="78998" y="5439"/>
                  </a:lnTo>
                  <a:lnTo>
                    <a:pt x="71499" y="30735"/>
                  </a:lnTo>
                  <a:lnTo>
                    <a:pt x="67525" y="37679"/>
                  </a:lnTo>
                  <a:lnTo>
                    <a:pt x="59645" y="43117"/>
                  </a:lnTo>
                  <a:lnTo>
                    <a:pt x="45189" y="52027"/>
                  </a:lnTo>
                  <a:lnTo>
                    <a:pt x="29156" y="66738"/>
                  </a:lnTo>
                  <a:lnTo>
                    <a:pt x="27069" y="71319"/>
                  </a:lnTo>
                  <a:lnTo>
                    <a:pt x="27218" y="72823"/>
                  </a:lnTo>
                  <a:lnTo>
                    <a:pt x="28023" y="73826"/>
                  </a:lnTo>
                  <a:lnTo>
                    <a:pt x="29266" y="74494"/>
                  </a:lnTo>
                  <a:lnTo>
                    <a:pt x="59265" y="80805"/>
                  </a:lnTo>
                  <a:lnTo>
                    <a:pt x="70790" y="80864"/>
                  </a:lnTo>
                  <a:lnTo>
                    <a:pt x="87768" y="78342"/>
                  </a:lnTo>
                  <a:lnTo>
                    <a:pt x="94982" y="80004"/>
                  </a:lnTo>
                  <a:lnTo>
                    <a:pt x="113385" y="91185"/>
                  </a:lnTo>
                  <a:lnTo>
                    <a:pt x="117422" y="96296"/>
                  </a:lnTo>
                  <a:lnTo>
                    <a:pt x="119693" y="106511"/>
                  </a:lnTo>
                  <a:lnTo>
                    <a:pt x="112699" y="116278"/>
                  </a:lnTo>
                  <a:lnTo>
                    <a:pt x="83045" y="140215"/>
                  </a:lnTo>
                  <a:lnTo>
                    <a:pt x="73128" y="146309"/>
                  </a:lnTo>
                  <a:lnTo>
                    <a:pt x="42876" y="150901"/>
                  </a:lnTo>
                  <a:lnTo>
                    <a:pt x="25400" y="152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5" name="SMARTInkShape-4265">
              <a:extLst>
                <a:ext uri="{FF2B5EF4-FFF2-40B4-BE49-F238E27FC236}">
                  <a16:creationId xmlns:a16="http://schemas.microsoft.com/office/drawing/2014/main" id="{72D8E512-9775-3BF6-BF67-D0037911873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713998" y="2105928"/>
              <a:ext cx="96619" cy="167080"/>
            </a:xfrm>
            <a:custGeom>
              <a:avLst/>
              <a:gdLst/>
              <a:ahLst/>
              <a:cxnLst/>
              <a:rect l="0" t="0" r="0" b="0"/>
              <a:pathLst>
                <a:path w="96619" h="167080">
                  <a:moveTo>
                    <a:pt x="23602" y="40372"/>
                  </a:moveTo>
                  <a:lnTo>
                    <a:pt x="23602" y="40372"/>
                  </a:lnTo>
                  <a:lnTo>
                    <a:pt x="37416" y="31583"/>
                  </a:lnTo>
                  <a:lnTo>
                    <a:pt x="53620" y="15947"/>
                  </a:lnTo>
                  <a:lnTo>
                    <a:pt x="58994" y="6245"/>
                  </a:lnTo>
                  <a:lnTo>
                    <a:pt x="60498" y="981"/>
                  </a:lnTo>
                  <a:lnTo>
                    <a:pt x="60194" y="0"/>
                  </a:lnTo>
                  <a:lnTo>
                    <a:pt x="59286" y="52"/>
                  </a:lnTo>
                  <a:lnTo>
                    <a:pt x="56396" y="1285"/>
                  </a:lnTo>
                  <a:lnTo>
                    <a:pt x="52758" y="1833"/>
                  </a:lnTo>
                  <a:lnTo>
                    <a:pt x="30656" y="12266"/>
                  </a:lnTo>
                  <a:lnTo>
                    <a:pt x="26188" y="13168"/>
                  </a:lnTo>
                  <a:lnTo>
                    <a:pt x="13157" y="21180"/>
                  </a:lnTo>
                  <a:lnTo>
                    <a:pt x="3730" y="32490"/>
                  </a:lnTo>
                  <a:lnTo>
                    <a:pt x="658" y="42514"/>
                  </a:lnTo>
                  <a:lnTo>
                    <a:pt x="0" y="52613"/>
                  </a:lnTo>
                  <a:lnTo>
                    <a:pt x="2058" y="59453"/>
                  </a:lnTo>
                  <a:lnTo>
                    <a:pt x="10555" y="70642"/>
                  </a:lnTo>
                  <a:lnTo>
                    <a:pt x="22009" y="79523"/>
                  </a:lnTo>
                  <a:lnTo>
                    <a:pt x="52547" y="95343"/>
                  </a:lnTo>
                  <a:lnTo>
                    <a:pt x="72473" y="109352"/>
                  </a:lnTo>
                  <a:lnTo>
                    <a:pt x="87844" y="124579"/>
                  </a:lnTo>
                  <a:lnTo>
                    <a:pt x="96085" y="140770"/>
                  </a:lnTo>
                  <a:lnTo>
                    <a:pt x="96618" y="143993"/>
                  </a:lnTo>
                  <a:lnTo>
                    <a:pt x="95330" y="149455"/>
                  </a:lnTo>
                  <a:lnTo>
                    <a:pt x="90637" y="159868"/>
                  </a:lnTo>
                  <a:lnTo>
                    <a:pt x="87342" y="162370"/>
                  </a:lnTo>
                  <a:lnTo>
                    <a:pt x="78037" y="165149"/>
                  </a:lnTo>
                  <a:lnTo>
                    <a:pt x="46763" y="167079"/>
                  </a:lnTo>
                  <a:lnTo>
                    <a:pt x="22939" y="165404"/>
                  </a:lnTo>
                  <a:lnTo>
                    <a:pt x="9197" y="162264"/>
                  </a:lnTo>
                  <a:lnTo>
                    <a:pt x="3089" y="158517"/>
                  </a:lnTo>
                  <a:lnTo>
                    <a:pt x="2871" y="154413"/>
                  </a:lnTo>
                  <a:lnTo>
                    <a:pt x="9306" y="135859"/>
                  </a:lnTo>
                  <a:lnTo>
                    <a:pt x="26005" y="110269"/>
                  </a:lnTo>
                  <a:lnTo>
                    <a:pt x="49476" y="81460"/>
                  </a:lnTo>
                  <a:lnTo>
                    <a:pt x="68017" y="54368"/>
                  </a:lnTo>
                  <a:lnTo>
                    <a:pt x="71564" y="44005"/>
                  </a:lnTo>
                  <a:lnTo>
                    <a:pt x="71259" y="34696"/>
                  </a:lnTo>
                  <a:lnTo>
                    <a:pt x="70189" y="30238"/>
                  </a:lnTo>
                  <a:lnTo>
                    <a:pt x="63358" y="21522"/>
                  </a:lnTo>
                  <a:lnTo>
                    <a:pt x="53971" y="14355"/>
                  </a:lnTo>
                  <a:lnTo>
                    <a:pt x="45096" y="11170"/>
                  </a:lnTo>
                  <a:lnTo>
                    <a:pt x="28795" y="9377"/>
                  </a:lnTo>
                  <a:lnTo>
                    <a:pt x="4552" y="14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69" name="SMARTInkShape-Group809">
            <a:extLst>
              <a:ext uri="{FF2B5EF4-FFF2-40B4-BE49-F238E27FC236}">
                <a16:creationId xmlns:a16="http://schemas.microsoft.com/office/drawing/2014/main" id="{795BF01E-3F9F-1CF2-9A69-45DBCBA48365}"/>
              </a:ext>
            </a:extLst>
          </p:cNvPr>
          <p:cNvGrpSpPr/>
          <p:nvPr/>
        </p:nvGrpSpPr>
        <p:grpSpPr>
          <a:xfrm>
            <a:off x="7175500" y="2796696"/>
            <a:ext cx="133351" cy="79855"/>
            <a:chOff x="7175500" y="2796696"/>
            <a:chExt cx="133351" cy="79855"/>
          </a:xfrm>
        </p:grpSpPr>
        <p:sp>
          <p:nvSpPr>
            <p:cNvPr id="92367" name="SMARTInkShape-4266">
              <a:extLst>
                <a:ext uri="{FF2B5EF4-FFF2-40B4-BE49-F238E27FC236}">
                  <a16:creationId xmlns:a16="http://schemas.microsoft.com/office/drawing/2014/main" id="{48EB332F-CC83-073C-1015-2C848CC8EE9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175500" y="2796696"/>
              <a:ext cx="120651" cy="10005"/>
            </a:xfrm>
            <a:custGeom>
              <a:avLst/>
              <a:gdLst/>
              <a:ahLst/>
              <a:cxnLst/>
              <a:rect l="0" t="0" r="0" b="0"/>
              <a:pathLst>
                <a:path w="120651" h="10005">
                  <a:moveTo>
                    <a:pt x="0" y="10004"/>
                  </a:moveTo>
                  <a:lnTo>
                    <a:pt x="0" y="10004"/>
                  </a:lnTo>
                  <a:lnTo>
                    <a:pt x="3372" y="6633"/>
                  </a:lnTo>
                  <a:lnTo>
                    <a:pt x="6907" y="4978"/>
                  </a:lnTo>
                  <a:lnTo>
                    <a:pt x="33408" y="3732"/>
                  </a:lnTo>
                  <a:lnTo>
                    <a:pt x="61841" y="2964"/>
                  </a:lnTo>
                  <a:lnTo>
                    <a:pt x="81353" y="0"/>
                  </a:lnTo>
                  <a:lnTo>
                    <a:pt x="120650" y="3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8" name="SMARTInkShape-4267">
              <a:extLst>
                <a:ext uri="{FF2B5EF4-FFF2-40B4-BE49-F238E27FC236}">
                  <a16:creationId xmlns:a16="http://schemas.microsoft.com/office/drawing/2014/main" id="{1CE8B559-4A89-0F79-684F-03439259732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88200" y="28702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1801" y="1398"/>
                  </a:lnTo>
                  <a:lnTo>
                    <a:pt x="55676" y="414"/>
                  </a:lnTo>
                  <a:lnTo>
                    <a:pt x="81328" y="828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76" name="SMARTInkShape-Group810">
            <a:extLst>
              <a:ext uri="{FF2B5EF4-FFF2-40B4-BE49-F238E27FC236}">
                <a16:creationId xmlns:a16="http://schemas.microsoft.com/office/drawing/2014/main" id="{FFA5E0F4-E1D3-1161-9AF0-D579A5152568}"/>
              </a:ext>
            </a:extLst>
          </p:cNvPr>
          <p:cNvGrpSpPr/>
          <p:nvPr/>
        </p:nvGrpSpPr>
        <p:grpSpPr>
          <a:xfrm>
            <a:off x="7513741" y="2642016"/>
            <a:ext cx="963277" cy="286978"/>
            <a:chOff x="7513741" y="2642016"/>
            <a:chExt cx="963277" cy="286978"/>
          </a:xfrm>
        </p:grpSpPr>
        <p:sp>
          <p:nvSpPr>
            <p:cNvPr id="92370" name="SMARTInkShape-4268">
              <a:extLst>
                <a:ext uri="{FF2B5EF4-FFF2-40B4-BE49-F238E27FC236}">
                  <a16:creationId xmlns:a16="http://schemas.microsoft.com/office/drawing/2014/main" id="{AF43166E-68B9-503B-C115-0A81E2D1E6F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13741" y="2706432"/>
              <a:ext cx="126511" cy="222562"/>
            </a:xfrm>
            <a:custGeom>
              <a:avLst/>
              <a:gdLst/>
              <a:ahLst/>
              <a:cxnLst/>
              <a:rect l="0" t="0" r="0" b="0"/>
              <a:pathLst>
                <a:path w="126511" h="222562">
                  <a:moveTo>
                    <a:pt x="68159" y="55818"/>
                  </a:moveTo>
                  <a:lnTo>
                    <a:pt x="68159" y="55818"/>
                  </a:lnTo>
                  <a:lnTo>
                    <a:pt x="71531" y="55818"/>
                  </a:lnTo>
                  <a:lnTo>
                    <a:pt x="72523" y="55113"/>
                  </a:lnTo>
                  <a:lnTo>
                    <a:pt x="73185" y="53937"/>
                  </a:lnTo>
                  <a:lnTo>
                    <a:pt x="74431" y="49730"/>
                  </a:lnTo>
                  <a:lnTo>
                    <a:pt x="74503" y="40652"/>
                  </a:lnTo>
                  <a:lnTo>
                    <a:pt x="73094" y="38652"/>
                  </a:lnTo>
                  <a:lnTo>
                    <a:pt x="67765" y="34548"/>
                  </a:lnTo>
                  <a:lnTo>
                    <a:pt x="60203" y="31642"/>
                  </a:lnTo>
                  <a:lnTo>
                    <a:pt x="43380" y="37523"/>
                  </a:lnTo>
                  <a:lnTo>
                    <a:pt x="23893" y="51573"/>
                  </a:lnTo>
                  <a:lnTo>
                    <a:pt x="11455" y="69142"/>
                  </a:lnTo>
                  <a:lnTo>
                    <a:pt x="3301" y="94495"/>
                  </a:lnTo>
                  <a:lnTo>
                    <a:pt x="527" y="116047"/>
                  </a:lnTo>
                  <a:lnTo>
                    <a:pt x="0" y="139031"/>
                  </a:lnTo>
                  <a:lnTo>
                    <a:pt x="2118" y="161005"/>
                  </a:lnTo>
                  <a:lnTo>
                    <a:pt x="14019" y="189839"/>
                  </a:lnTo>
                  <a:lnTo>
                    <a:pt x="26928" y="203813"/>
                  </a:lnTo>
                  <a:lnTo>
                    <a:pt x="51470" y="220910"/>
                  </a:lnTo>
                  <a:lnTo>
                    <a:pt x="66621" y="222561"/>
                  </a:lnTo>
                  <a:lnTo>
                    <a:pt x="75600" y="222013"/>
                  </a:lnTo>
                  <a:lnTo>
                    <a:pt x="91222" y="215760"/>
                  </a:lnTo>
                  <a:lnTo>
                    <a:pt x="104515" y="205220"/>
                  </a:lnTo>
                  <a:lnTo>
                    <a:pt x="122664" y="177339"/>
                  </a:lnTo>
                  <a:lnTo>
                    <a:pt x="125662" y="170699"/>
                  </a:lnTo>
                  <a:lnTo>
                    <a:pt x="126510" y="141127"/>
                  </a:lnTo>
                  <a:lnTo>
                    <a:pt x="122294" y="112296"/>
                  </a:lnTo>
                  <a:lnTo>
                    <a:pt x="113205" y="82508"/>
                  </a:lnTo>
                  <a:lnTo>
                    <a:pt x="104945" y="54711"/>
                  </a:lnTo>
                  <a:lnTo>
                    <a:pt x="94660" y="31971"/>
                  </a:lnTo>
                  <a:lnTo>
                    <a:pt x="86758" y="22171"/>
                  </a:lnTo>
                  <a:lnTo>
                    <a:pt x="77836" y="15464"/>
                  </a:lnTo>
                  <a:lnTo>
                    <a:pt x="50517" y="1664"/>
                  </a:lnTo>
                  <a:lnTo>
                    <a:pt x="37505" y="0"/>
                  </a:lnTo>
                  <a:lnTo>
                    <a:pt x="26077" y="3023"/>
                  </a:lnTo>
                  <a:lnTo>
                    <a:pt x="11009" y="11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1" name="SMARTInkShape-4269">
              <a:extLst>
                <a:ext uri="{FF2B5EF4-FFF2-40B4-BE49-F238E27FC236}">
                  <a16:creationId xmlns:a16="http://schemas.microsoft.com/office/drawing/2014/main" id="{FC82157C-36A3-724C-DD75-BDF66025D2D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89850" y="2895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2" name="SMARTInkShape-4270">
              <a:extLst>
                <a:ext uri="{FF2B5EF4-FFF2-40B4-BE49-F238E27FC236}">
                  <a16:creationId xmlns:a16="http://schemas.microsoft.com/office/drawing/2014/main" id="{FD401F2D-F88E-75AF-A4EE-FF570B571FF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760398" y="2754563"/>
              <a:ext cx="103219" cy="157610"/>
            </a:xfrm>
            <a:custGeom>
              <a:avLst/>
              <a:gdLst/>
              <a:ahLst/>
              <a:cxnLst/>
              <a:rect l="0" t="0" r="0" b="0"/>
              <a:pathLst>
                <a:path w="103219" h="157610">
                  <a:moveTo>
                    <a:pt x="50102" y="45787"/>
                  </a:moveTo>
                  <a:lnTo>
                    <a:pt x="50102" y="45787"/>
                  </a:lnTo>
                  <a:lnTo>
                    <a:pt x="50102" y="15543"/>
                  </a:lnTo>
                  <a:lnTo>
                    <a:pt x="46730" y="11112"/>
                  </a:lnTo>
                  <a:lnTo>
                    <a:pt x="45032" y="10676"/>
                  </a:lnTo>
                  <a:lnTo>
                    <a:pt x="43195" y="11091"/>
                  </a:lnTo>
                  <a:lnTo>
                    <a:pt x="22956" y="20835"/>
                  </a:lnTo>
                  <a:lnTo>
                    <a:pt x="7252" y="37845"/>
                  </a:lnTo>
                  <a:lnTo>
                    <a:pt x="2835" y="45315"/>
                  </a:lnTo>
                  <a:lnTo>
                    <a:pt x="0" y="71773"/>
                  </a:lnTo>
                  <a:lnTo>
                    <a:pt x="214" y="98721"/>
                  </a:lnTo>
                  <a:lnTo>
                    <a:pt x="4797" y="127390"/>
                  </a:lnTo>
                  <a:lnTo>
                    <a:pt x="10916" y="135207"/>
                  </a:lnTo>
                  <a:lnTo>
                    <a:pt x="32092" y="151723"/>
                  </a:lnTo>
                  <a:lnTo>
                    <a:pt x="46095" y="156370"/>
                  </a:lnTo>
                  <a:lnTo>
                    <a:pt x="53780" y="157609"/>
                  </a:lnTo>
                  <a:lnTo>
                    <a:pt x="59610" y="157024"/>
                  </a:lnTo>
                  <a:lnTo>
                    <a:pt x="64201" y="155222"/>
                  </a:lnTo>
                  <a:lnTo>
                    <a:pt x="83383" y="142193"/>
                  </a:lnTo>
                  <a:lnTo>
                    <a:pt x="91469" y="130497"/>
                  </a:lnTo>
                  <a:lnTo>
                    <a:pt x="102410" y="103364"/>
                  </a:lnTo>
                  <a:lnTo>
                    <a:pt x="103218" y="90427"/>
                  </a:lnTo>
                  <a:lnTo>
                    <a:pt x="101359" y="61503"/>
                  </a:lnTo>
                  <a:lnTo>
                    <a:pt x="97667" y="33589"/>
                  </a:lnTo>
                  <a:lnTo>
                    <a:pt x="92174" y="18964"/>
                  </a:lnTo>
                  <a:lnTo>
                    <a:pt x="88733" y="13088"/>
                  </a:lnTo>
                  <a:lnTo>
                    <a:pt x="77384" y="4678"/>
                  </a:lnTo>
                  <a:lnTo>
                    <a:pt x="64345" y="0"/>
                  </a:lnTo>
                  <a:lnTo>
                    <a:pt x="43752" y="1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3" name="SMARTInkShape-4271">
              <a:extLst>
                <a:ext uri="{FF2B5EF4-FFF2-40B4-BE49-F238E27FC236}">
                  <a16:creationId xmlns:a16="http://schemas.microsoft.com/office/drawing/2014/main" id="{9BA4CD3D-BA5C-A1F3-58F3-795E8F2A649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58404" y="2705100"/>
              <a:ext cx="124051" cy="182738"/>
            </a:xfrm>
            <a:custGeom>
              <a:avLst/>
              <a:gdLst/>
              <a:ahLst/>
              <a:cxnLst/>
              <a:rect l="0" t="0" r="0" b="0"/>
              <a:pathLst>
                <a:path w="124051" h="182738">
                  <a:moveTo>
                    <a:pt x="80696" y="57150"/>
                  </a:moveTo>
                  <a:lnTo>
                    <a:pt x="80696" y="57150"/>
                  </a:lnTo>
                  <a:lnTo>
                    <a:pt x="80696" y="53779"/>
                  </a:lnTo>
                  <a:lnTo>
                    <a:pt x="81401" y="52786"/>
                  </a:lnTo>
                  <a:lnTo>
                    <a:pt x="82578" y="52124"/>
                  </a:lnTo>
                  <a:lnTo>
                    <a:pt x="84068" y="51683"/>
                  </a:lnTo>
                  <a:lnTo>
                    <a:pt x="84355" y="50683"/>
                  </a:lnTo>
                  <a:lnTo>
                    <a:pt x="80880" y="39267"/>
                  </a:lnTo>
                  <a:lnTo>
                    <a:pt x="71874" y="29364"/>
                  </a:lnTo>
                  <a:lnTo>
                    <a:pt x="62403" y="23203"/>
                  </a:lnTo>
                  <a:lnTo>
                    <a:pt x="52810" y="22777"/>
                  </a:lnTo>
                  <a:lnTo>
                    <a:pt x="29405" y="28253"/>
                  </a:lnTo>
                  <a:lnTo>
                    <a:pt x="18859" y="37722"/>
                  </a:lnTo>
                  <a:lnTo>
                    <a:pt x="10174" y="51337"/>
                  </a:lnTo>
                  <a:lnTo>
                    <a:pt x="2024" y="74164"/>
                  </a:lnTo>
                  <a:lnTo>
                    <a:pt x="0" y="94647"/>
                  </a:lnTo>
                  <a:lnTo>
                    <a:pt x="5280" y="118649"/>
                  </a:lnTo>
                  <a:lnTo>
                    <a:pt x="20252" y="150281"/>
                  </a:lnTo>
                  <a:lnTo>
                    <a:pt x="32290" y="165256"/>
                  </a:lnTo>
                  <a:lnTo>
                    <a:pt x="40602" y="171755"/>
                  </a:lnTo>
                  <a:lnTo>
                    <a:pt x="66165" y="180970"/>
                  </a:lnTo>
                  <a:lnTo>
                    <a:pt x="76825" y="182737"/>
                  </a:lnTo>
                  <a:lnTo>
                    <a:pt x="88147" y="177877"/>
                  </a:lnTo>
                  <a:lnTo>
                    <a:pt x="112664" y="160882"/>
                  </a:lnTo>
                  <a:lnTo>
                    <a:pt x="116825" y="154527"/>
                  </a:lnTo>
                  <a:lnTo>
                    <a:pt x="122680" y="130139"/>
                  </a:lnTo>
                  <a:lnTo>
                    <a:pt x="124050" y="115695"/>
                  </a:lnTo>
                  <a:lnTo>
                    <a:pt x="115496" y="84811"/>
                  </a:lnTo>
                  <a:lnTo>
                    <a:pt x="106280" y="57597"/>
                  </a:lnTo>
                  <a:lnTo>
                    <a:pt x="101239" y="45354"/>
                  </a:lnTo>
                  <a:lnTo>
                    <a:pt x="79081" y="18193"/>
                  </a:lnTo>
                  <a:lnTo>
                    <a:pt x="552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4" name="SMARTInkShape-4272">
              <a:extLst>
                <a:ext uri="{FF2B5EF4-FFF2-40B4-BE49-F238E27FC236}">
                  <a16:creationId xmlns:a16="http://schemas.microsoft.com/office/drawing/2014/main" id="{CDDC30D4-AFA5-BD00-6FD4-C886ED6C269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40700" y="2673352"/>
              <a:ext cx="158361" cy="228599"/>
            </a:xfrm>
            <a:custGeom>
              <a:avLst/>
              <a:gdLst/>
              <a:ahLst/>
              <a:cxnLst/>
              <a:rect l="0" t="0" r="0" b="0"/>
              <a:pathLst>
                <a:path w="158361" h="228599">
                  <a:moveTo>
                    <a:pt x="0" y="12698"/>
                  </a:moveTo>
                  <a:lnTo>
                    <a:pt x="0" y="12698"/>
                  </a:lnTo>
                  <a:lnTo>
                    <a:pt x="6481" y="11993"/>
                  </a:lnTo>
                  <a:lnTo>
                    <a:pt x="30646" y="6936"/>
                  </a:lnTo>
                  <a:lnTo>
                    <a:pt x="58604" y="6464"/>
                  </a:lnTo>
                  <a:lnTo>
                    <a:pt x="82981" y="4501"/>
                  </a:lnTo>
                  <a:lnTo>
                    <a:pt x="109760" y="887"/>
                  </a:lnTo>
                  <a:lnTo>
                    <a:pt x="139467" y="76"/>
                  </a:lnTo>
                  <a:lnTo>
                    <a:pt x="157435" y="0"/>
                  </a:lnTo>
                  <a:lnTo>
                    <a:pt x="157873" y="705"/>
                  </a:lnTo>
                  <a:lnTo>
                    <a:pt x="158360" y="3370"/>
                  </a:lnTo>
                  <a:lnTo>
                    <a:pt x="153604" y="19557"/>
                  </a:lnTo>
                  <a:lnTo>
                    <a:pt x="137373" y="50157"/>
                  </a:lnTo>
                  <a:lnTo>
                    <a:pt x="125495" y="76071"/>
                  </a:lnTo>
                  <a:lnTo>
                    <a:pt x="106341" y="103567"/>
                  </a:lnTo>
                  <a:lnTo>
                    <a:pt x="93479" y="133607"/>
                  </a:lnTo>
                  <a:lnTo>
                    <a:pt x="77570" y="160106"/>
                  </a:lnTo>
                  <a:lnTo>
                    <a:pt x="64632" y="187787"/>
                  </a:lnTo>
                  <a:lnTo>
                    <a:pt x="53110" y="218128"/>
                  </a:lnTo>
                  <a:lnTo>
                    <a:pt x="50800" y="228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5" name="SMARTInkShape-4273">
              <a:extLst>
                <a:ext uri="{FF2B5EF4-FFF2-40B4-BE49-F238E27FC236}">
                  <a16:creationId xmlns:a16="http://schemas.microsoft.com/office/drawing/2014/main" id="{61F3C322-8A1E-BA1A-5DA5-117B9CA5672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331200" y="2642016"/>
              <a:ext cx="145818" cy="247299"/>
            </a:xfrm>
            <a:custGeom>
              <a:avLst/>
              <a:gdLst/>
              <a:ahLst/>
              <a:cxnLst/>
              <a:rect l="0" t="0" r="0" b="0"/>
              <a:pathLst>
                <a:path w="145818" h="247299">
                  <a:moveTo>
                    <a:pt x="127000" y="18634"/>
                  </a:moveTo>
                  <a:lnTo>
                    <a:pt x="127000" y="18634"/>
                  </a:lnTo>
                  <a:lnTo>
                    <a:pt x="140092" y="9200"/>
                  </a:lnTo>
                  <a:lnTo>
                    <a:pt x="145817" y="0"/>
                  </a:lnTo>
                  <a:lnTo>
                    <a:pt x="139239" y="3079"/>
                  </a:lnTo>
                  <a:lnTo>
                    <a:pt x="110723" y="28827"/>
                  </a:lnTo>
                  <a:lnTo>
                    <a:pt x="84724" y="57954"/>
                  </a:lnTo>
                  <a:lnTo>
                    <a:pt x="67745" y="86739"/>
                  </a:lnTo>
                  <a:lnTo>
                    <a:pt x="52684" y="113539"/>
                  </a:lnTo>
                  <a:lnTo>
                    <a:pt x="42707" y="139216"/>
                  </a:lnTo>
                  <a:lnTo>
                    <a:pt x="33681" y="169143"/>
                  </a:lnTo>
                  <a:lnTo>
                    <a:pt x="32131" y="197707"/>
                  </a:lnTo>
                  <a:lnTo>
                    <a:pt x="33801" y="209465"/>
                  </a:lnTo>
                  <a:lnTo>
                    <a:pt x="43993" y="229504"/>
                  </a:lnTo>
                  <a:lnTo>
                    <a:pt x="58896" y="244254"/>
                  </a:lnTo>
                  <a:lnTo>
                    <a:pt x="65369" y="246658"/>
                  </a:lnTo>
                  <a:lnTo>
                    <a:pt x="94129" y="247298"/>
                  </a:lnTo>
                  <a:lnTo>
                    <a:pt x="103924" y="241618"/>
                  </a:lnTo>
                  <a:lnTo>
                    <a:pt x="113922" y="232038"/>
                  </a:lnTo>
                  <a:lnTo>
                    <a:pt x="128508" y="202455"/>
                  </a:lnTo>
                  <a:lnTo>
                    <a:pt x="129316" y="193701"/>
                  </a:lnTo>
                  <a:lnTo>
                    <a:pt x="127457" y="182332"/>
                  </a:lnTo>
                  <a:lnTo>
                    <a:pt x="125188" y="179977"/>
                  </a:lnTo>
                  <a:lnTo>
                    <a:pt x="117023" y="175479"/>
                  </a:lnTo>
                  <a:lnTo>
                    <a:pt x="100525" y="172351"/>
                  </a:lnTo>
                  <a:lnTo>
                    <a:pt x="70148" y="176617"/>
                  </a:lnTo>
                  <a:lnTo>
                    <a:pt x="51015" y="186666"/>
                  </a:lnTo>
                  <a:lnTo>
                    <a:pt x="20968" y="210317"/>
                  </a:lnTo>
                  <a:lnTo>
                    <a:pt x="0" y="228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77" name="SMARTInkShape-4274">
            <a:extLst>
              <a:ext uri="{FF2B5EF4-FFF2-40B4-BE49-F238E27FC236}">
                <a16:creationId xmlns:a16="http://schemas.microsoft.com/office/drawing/2014/main" id="{33235DBA-4A6E-EE23-BDA3-59E72818FA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75808" y="3232228"/>
            <a:ext cx="196393" cy="270896"/>
          </a:xfrm>
          <a:custGeom>
            <a:avLst/>
            <a:gdLst/>
            <a:ahLst/>
            <a:cxnLst/>
            <a:rect l="0" t="0" r="0" b="0"/>
            <a:pathLst>
              <a:path w="196393" h="270896">
                <a:moveTo>
                  <a:pt x="183792" y="6272"/>
                </a:moveTo>
                <a:lnTo>
                  <a:pt x="183792" y="6272"/>
                </a:lnTo>
                <a:lnTo>
                  <a:pt x="187164" y="6272"/>
                </a:lnTo>
                <a:lnTo>
                  <a:pt x="190699" y="4391"/>
                </a:lnTo>
                <a:lnTo>
                  <a:pt x="196392" y="0"/>
                </a:lnTo>
                <a:lnTo>
                  <a:pt x="181291" y="26658"/>
                </a:lnTo>
                <a:lnTo>
                  <a:pt x="169553" y="49105"/>
                </a:lnTo>
                <a:lnTo>
                  <a:pt x="153856" y="74078"/>
                </a:lnTo>
                <a:lnTo>
                  <a:pt x="141369" y="97937"/>
                </a:lnTo>
                <a:lnTo>
                  <a:pt x="132103" y="122881"/>
                </a:lnTo>
                <a:lnTo>
                  <a:pt x="117581" y="152229"/>
                </a:lnTo>
                <a:lnTo>
                  <a:pt x="101124" y="182590"/>
                </a:lnTo>
                <a:lnTo>
                  <a:pt x="87656" y="209179"/>
                </a:lnTo>
                <a:lnTo>
                  <a:pt x="76791" y="239178"/>
                </a:lnTo>
                <a:lnTo>
                  <a:pt x="56473" y="265961"/>
                </a:lnTo>
                <a:lnTo>
                  <a:pt x="49359" y="269856"/>
                </a:lnTo>
                <a:lnTo>
                  <a:pt x="45486" y="270895"/>
                </a:lnTo>
                <a:lnTo>
                  <a:pt x="41494" y="269471"/>
                </a:lnTo>
                <a:lnTo>
                  <a:pt x="33295" y="262244"/>
                </a:lnTo>
                <a:lnTo>
                  <a:pt x="16928" y="231509"/>
                </a:lnTo>
                <a:lnTo>
                  <a:pt x="16262" y="218796"/>
                </a:lnTo>
                <a:lnTo>
                  <a:pt x="16091" y="195772"/>
                </a:lnTo>
                <a:lnTo>
                  <a:pt x="11571" y="171076"/>
                </a:lnTo>
                <a:lnTo>
                  <a:pt x="3723" y="140818"/>
                </a:lnTo>
                <a:lnTo>
                  <a:pt x="851" y="114184"/>
                </a:lnTo>
                <a:lnTo>
                  <a:pt x="0" y="94064"/>
                </a:lnTo>
                <a:lnTo>
                  <a:pt x="3564" y="83861"/>
                </a:lnTo>
                <a:lnTo>
                  <a:pt x="9851" y="75328"/>
                </a:lnTo>
                <a:lnTo>
                  <a:pt x="17351" y="69184"/>
                </a:lnTo>
                <a:lnTo>
                  <a:pt x="22031" y="68674"/>
                </a:lnTo>
                <a:lnTo>
                  <a:pt x="32876" y="71871"/>
                </a:lnTo>
                <a:lnTo>
                  <a:pt x="47511" y="81605"/>
                </a:lnTo>
                <a:lnTo>
                  <a:pt x="73654" y="111332"/>
                </a:lnTo>
                <a:lnTo>
                  <a:pt x="99119" y="142905"/>
                </a:lnTo>
                <a:lnTo>
                  <a:pt x="121127" y="170740"/>
                </a:lnTo>
                <a:lnTo>
                  <a:pt x="139589" y="192978"/>
                </a:lnTo>
                <a:lnTo>
                  <a:pt x="157054" y="204272"/>
                </a:lnTo>
                <a:lnTo>
                  <a:pt x="171092" y="2094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85" name="SMARTInkShape-Group812">
            <a:extLst>
              <a:ext uri="{FF2B5EF4-FFF2-40B4-BE49-F238E27FC236}">
                <a16:creationId xmlns:a16="http://schemas.microsoft.com/office/drawing/2014/main" id="{50033C7D-A8B3-F9C1-30B1-E555C8208193}"/>
              </a:ext>
            </a:extLst>
          </p:cNvPr>
          <p:cNvGrpSpPr/>
          <p:nvPr/>
        </p:nvGrpSpPr>
        <p:grpSpPr>
          <a:xfrm>
            <a:off x="7150982" y="3162300"/>
            <a:ext cx="811919" cy="256430"/>
            <a:chOff x="7150982" y="3162300"/>
            <a:chExt cx="811919" cy="256430"/>
          </a:xfrm>
        </p:grpSpPr>
        <p:sp>
          <p:nvSpPr>
            <p:cNvPr id="92378" name="SMARTInkShape-4275">
              <a:extLst>
                <a:ext uri="{FF2B5EF4-FFF2-40B4-BE49-F238E27FC236}">
                  <a16:creationId xmlns:a16="http://schemas.microsoft.com/office/drawing/2014/main" id="{AB91C912-1052-2F2E-1806-4756E48CB2A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150982" y="3376319"/>
              <a:ext cx="75319" cy="1882"/>
            </a:xfrm>
            <a:custGeom>
              <a:avLst/>
              <a:gdLst/>
              <a:ahLst/>
              <a:cxnLst/>
              <a:rect l="0" t="0" r="0" b="0"/>
              <a:pathLst>
                <a:path w="75319" h="1882">
                  <a:moveTo>
                    <a:pt x="5468" y="1881"/>
                  </a:moveTo>
                  <a:lnTo>
                    <a:pt x="5468" y="1881"/>
                  </a:lnTo>
                  <a:lnTo>
                    <a:pt x="0" y="1881"/>
                  </a:lnTo>
                  <a:lnTo>
                    <a:pt x="24982" y="0"/>
                  </a:lnTo>
                  <a:lnTo>
                    <a:pt x="75318" y="1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9" name="SMARTInkShape-4276">
              <a:extLst>
                <a:ext uri="{FF2B5EF4-FFF2-40B4-BE49-F238E27FC236}">
                  <a16:creationId xmlns:a16="http://schemas.microsoft.com/office/drawing/2014/main" id="{91D1DD84-B589-631B-CA48-C1AC09E1165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156450" y="3299512"/>
              <a:ext cx="69851" cy="8839"/>
            </a:xfrm>
            <a:custGeom>
              <a:avLst/>
              <a:gdLst/>
              <a:ahLst/>
              <a:cxnLst/>
              <a:rect l="0" t="0" r="0" b="0"/>
              <a:pathLst>
                <a:path w="69851" h="8839">
                  <a:moveTo>
                    <a:pt x="0" y="8838"/>
                  </a:moveTo>
                  <a:lnTo>
                    <a:pt x="0" y="8838"/>
                  </a:lnTo>
                  <a:lnTo>
                    <a:pt x="6481" y="8133"/>
                  </a:lnTo>
                  <a:lnTo>
                    <a:pt x="35974" y="0"/>
                  </a:lnTo>
                  <a:lnTo>
                    <a:pt x="69850" y="2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0" name="SMARTInkShape-4277">
              <a:extLst>
                <a:ext uri="{FF2B5EF4-FFF2-40B4-BE49-F238E27FC236}">
                  <a16:creationId xmlns:a16="http://schemas.microsoft.com/office/drawing/2014/main" id="{0D9E1D1B-D59F-3FB0-6EF5-119E89B32D9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92150" y="3261149"/>
              <a:ext cx="105252" cy="157581"/>
            </a:xfrm>
            <a:custGeom>
              <a:avLst/>
              <a:gdLst/>
              <a:ahLst/>
              <a:cxnLst/>
              <a:rect l="0" t="0" r="0" b="0"/>
              <a:pathLst>
                <a:path w="105252" h="157581">
                  <a:moveTo>
                    <a:pt x="75450" y="47201"/>
                  </a:moveTo>
                  <a:lnTo>
                    <a:pt x="75450" y="47201"/>
                  </a:lnTo>
                  <a:lnTo>
                    <a:pt x="75450" y="43830"/>
                  </a:lnTo>
                  <a:lnTo>
                    <a:pt x="77332" y="40294"/>
                  </a:lnTo>
                  <a:lnTo>
                    <a:pt x="87005" y="23906"/>
                  </a:lnTo>
                  <a:lnTo>
                    <a:pt x="87811" y="19053"/>
                  </a:lnTo>
                  <a:lnTo>
                    <a:pt x="86118" y="15170"/>
                  </a:lnTo>
                  <a:lnTo>
                    <a:pt x="84679" y="13147"/>
                  </a:lnTo>
                  <a:lnTo>
                    <a:pt x="75911" y="6929"/>
                  </a:lnTo>
                  <a:lnTo>
                    <a:pt x="64376" y="3989"/>
                  </a:lnTo>
                  <a:lnTo>
                    <a:pt x="54301" y="7064"/>
                  </a:lnTo>
                  <a:lnTo>
                    <a:pt x="33956" y="17165"/>
                  </a:lnTo>
                  <a:lnTo>
                    <a:pt x="12061" y="45057"/>
                  </a:lnTo>
                  <a:lnTo>
                    <a:pt x="7790" y="50005"/>
                  </a:lnTo>
                  <a:lnTo>
                    <a:pt x="3046" y="61147"/>
                  </a:lnTo>
                  <a:lnTo>
                    <a:pt x="0" y="88918"/>
                  </a:lnTo>
                  <a:lnTo>
                    <a:pt x="4468" y="119464"/>
                  </a:lnTo>
                  <a:lnTo>
                    <a:pt x="8154" y="128236"/>
                  </a:lnTo>
                  <a:lnTo>
                    <a:pt x="17567" y="140513"/>
                  </a:lnTo>
                  <a:lnTo>
                    <a:pt x="29293" y="149716"/>
                  </a:lnTo>
                  <a:lnTo>
                    <a:pt x="45076" y="156912"/>
                  </a:lnTo>
                  <a:lnTo>
                    <a:pt x="53248" y="157580"/>
                  </a:lnTo>
                  <a:lnTo>
                    <a:pt x="70985" y="152260"/>
                  </a:lnTo>
                  <a:lnTo>
                    <a:pt x="88709" y="139713"/>
                  </a:lnTo>
                  <a:lnTo>
                    <a:pt x="100624" y="122590"/>
                  </a:lnTo>
                  <a:lnTo>
                    <a:pt x="105251" y="93998"/>
                  </a:lnTo>
                  <a:lnTo>
                    <a:pt x="103251" y="68828"/>
                  </a:lnTo>
                  <a:lnTo>
                    <a:pt x="96255" y="37702"/>
                  </a:lnTo>
                  <a:lnTo>
                    <a:pt x="82614" y="8547"/>
                  </a:lnTo>
                  <a:lnTo>
                    <a:pt x="77403" y="4498"/>
                  </a:lnTo>
                  <a:lnTo>
                    <a:pt x="64089" y="0"/>
                  </a:lnTo>
                  <a:lnTo>
                    <a:pt x="43700" y="2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1" name="SMARTInkShape-4278">
              <a:extLst>
                <a:ext uri="{FF2B5EF4-FFF2-40B4-BE49-F238E27FC236}">
                  <a16:creationId xmlns:a16="http://schemas.microsoft.com/office/drawing/2014/main" id="{352A78AB-6341-6D37-3ECB-C0A9F40F106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569200" y="3390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2" y="2979"/>
                  </a:lnTo>
                  <a:lnTo>
                    <a:pt x="6907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2" name="SMARTInkShape-4279">
              <a:extLst>
                <a:ext uri="{FF2B5EF4-FFF2-40B4-BE49-F238E27FC236}">
                  <a16:creationId xmlns:a16="http://schemas.microsoft.com/office/drawing/2014/main" id="{C70F1005-0216-EDE8-660D-9EB1896728B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68822" y="3252657"/>
              <a:ext cx="86368" cy="135528"/>
            </a:xfrm>
            <a:custGeom>
              <a:avLst/>
              <a:gdLst/>
              <a:ahLst/>
              <a:cxnLst/>
              <a:rect l="0" t="0" r="0" b="0"/>
              <a:pathLst>
                <a:path w="86368" h="135528">
                  <a:moveTo>
                    <a:pt x="46428" y="36643"/>
                  </a:moveTo>
                  <a:lnTo>
                    <a:pt x="46428" y="36643"/>
                  </a:lnTo>
                  <a:lnTo>
                    <a:pt x="46428" y="11867"/>
                  </a:lnTo>
                  <a:lnTo>
                    <a:pt x="36315" y="18170"/>
                  </a:lnTo>
                  <a:lnTo>
                    <a:pt x="23284" y="32345"/>
                  </a:lnTo>
                  <a:lnTo>
                    <a:pt x="6944" y="61168"/>
                  </a:lnTo>
                  <a:lnTo>
                    <a:pt x="0" y="83577"/>
                  </a:lnTo>
                  <a:lnTo>
                    <a:pt x="1784" y="97744"/>
                  </a:lnTo>
                  <a:lnTo>
                    <a:pt x="4949" y="111306"/>
                  </a:lnTo>
                  <a:lnTo>
                    <a:pt x="12470" y="122978"/>
                  </a:lnTo>
                  <a:lnTo>
                    <a:pt x="17440" y="128066"/>
                  </a:lnTo>
                  <a:lnTo>
                    <a:pt x="30487" y="133720"/>
                  </a:lnTo>
                  <a:lnTo>
                    <a:pt x="44988" y="135527"/>
                  </a:lnTo>
                  <a:lnTo>
                    <a:pt x="58488" y="133979"/>
                  </a:lnTo>
                  <a:lnTo>
                    <a:pt x="69662" y="127175"/>
                  </a:lnTo>
                  <a:lnTo>
                    <a:pt x="84963" y="108932"/>
                  </a:lnTo>
                  <a:lnTo>
                    <a:pt x="86367" y="92761"/>
                  </a:lnTo>
                  <a:lnTo>
                    <a:pt x="83192" y="65500"/>
                  </a:lnTo>
                  <a:lnTo>
                    <a:pt x="78133" y="35112"/>
                  </a:lnTo>
                  <a:lnTo>
                    <a:pt x="75101" y="23263"/>
                  </a:lnTo>
                  <a:lnTo>
                    <a:pt x="71893" y="18551"/>
                  </a:lnTo>
                  <a:lnTo>
                    <a:pt x="52342" y="3460"/>
                  </a:lnTo>
                  <a:lnTo>
                    <a:pt x="45294" y="728"/>
                  </a:lnTo>
                  <a:lnTo>
                    <a:pt x="41438" y="0"/>
                  </a:lnTo>
                  <a:lnTo>
                    <a:pt x="27378" y="4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3" name="SMARTInkShape-4280">
              <a:extLst>
                <a:ext uri="{FF2B5EF4-FFF2-40B4-BE49-F238E27FC236}">
                  <a16:creationId xmlns:a16="http://schemas.microsoft.com/office/drawing/2014/main" id="{8412DA1E-8AD9-E120-ED3D-93BCDF262D5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11826" y="3220206"/>
              <a:ext cx="94653" cy="177045"/>
            </a:xfrm>
            <a:custGeom>
              <a:avLst/>
              <a:gdLst/>
              <a:ahLst/>
              <a:cxnLst/>
              <a:rect l="0" t="0" r="0" b="0"/>
              <a:pathLst>
                <a:path w="94653" h="177045">
                  <a:moveTo>
                    <a:pt x="11374" y="30994"/>
                  </a:moveTo>
                  <a:lnTo>
                    <a:pt x="11374" y="30994"/>
                  </a:lnTo>
                  <a:lnTo>
                    <a:pt x="34485" y="1794"/>
                  </a:lnTo>
                  <a:lnTo>
                    <a:pt x="34542" y="944"/>
                  </a:lnTo>
                  <a:lnTo>
                    <a:pt x="33875" y="377"/>
                  </a:lnTo>
                  <a:lnTo>
                    <a:pt x="32725" y="0"/>
                  </a:lnTo>
                  <a:lnTo>
                    <a:pt x="31252" y="1159"/>
                  </a:lnTo>
                  <a:lnTo>
                    <a:pt x="10090" y="29117"/>
                  </a:lnTo>
                  <a:lnTo>
                    <a:pt x="3154" y="41648"/>
                  </a:lnTo>
                  <a:lnTo>
                    <a:pt x="0" y="57670"/>
                  </a:lnTo>
                  <a:lnTo>
                    <a:pt x="969" y="62183"/>
                  </a:lnTo>
                  <a:lnTo>
                    <a:pt x="5808" y="69080"/>
                  </a:lnTo>
                  <a:lnTo>
                    <a:pt x="13096" y="76929"/>
                  </a:lnTo>
                  <a:lnTo>
                    <a:pt x="21311" y="79632"/>
                  </a:lnTo>
                  <a:lnTo>
                    <a:pt x="43833" y="84738"/>
                  </a:lnTo>
                  <a:lnTo>
                    <a:pt x="63034" y="92722"/>
                  </a:lnTo>
                  <a:lnTo>
                    <a:pt x="75129" y="95851"/>
                  </a:lnTo>
                  <a:lnTo>
                    <a:pt x="91857" y="103228"/>
                  </a:lnTo>
                  <a:lnTo>
                    <a:pt x="93957" y="105962"/>
                  </a:lnTo>
                  <a:lnTo>
                    <a:pt x="94652" y="109195"/>
                  </a:lnTo>
                  <a:lnTo>
                    <a:pt x="93542" y="116550"/>
                  </a:lnTo>
                  <a:lnTo>
                    <a:pt x="88950" y="127918"/>
                  </a:lnTo>
                  <a:lnTo>
                    <a:pt x="66398" y="159199"/>
                  </a:lnTo>
                  <a:lnTo>
                    <a:pt x="62170" y="162057"/>
                  </a:lnTo>
                  <a:lnTo>
                    <a:pt x="33704" y="174381"/>
                  </a:lnTo>
                  <a:lnTo>
                    <a:pt x="5024" y="177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4" name="SMARTInkShape-4281">
              <a:extLst>
                <a:ext uri="{FF2B5EF4-FFF2-40B4-BE49-F238E27FC236}">
                  <a16:creationId xmlns:a16="http://schemas.microsoft.com/office/drawing/2014/main" id="{E5AAFFC9-B4BB-B6B2-18A2-02C70FC1AFD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829550" y="31623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15915" y="28666"/>
                  </a:lnTo>
                  <a:lnTo>
                    <a:pt x="45503" y="19277"/>
                  </a:lnTo>
                  <a:lnTo>
                    <a:pt x="71783" y="10628"/>
                  </a:lnTo>
                  <a:lnTo>
                    <a:pt x="101855" y="18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95" name="SMARTInkShape-Group813">
            <a:extLst>
              <a:ext uri="{FF2B5EF4-FFF2-40B4-BE49-F238E27FC236}">
                <a16:creationId xmlns:a16="http://schemas.microsoft.com/office/drawing/2014/main" id="{5F6B8F4E-6DB8-729C-E4F8-00709AD101E5}"/>
              </a:ext>
            </a:extLst>
          </p:cNvPr>
          <p:cNvGrpSpPr/>
          <p:nvPr/>
        </p:nvGrpSpPr>
        <p:grpSpPr>
          <a:xfrm>
            <a:off x="6769100" y="3771900"/>
            <a:ext cx="844551" cy="435897"/>
            <a:chOff x="6769100" y="3771900"/>
            <a:chExt cx="844551" cy="435897"/>
          </a:xfrm>
        </p:grpSpPr>
        <p:sp>
          <p:nvSpPr>
            <p:cNvPr id="92386" name="SMARTInkShape-4282">
              <a:extLst>
                <a:ext uri="{FF2B5EF4-FFF2-40B4-BE49-F238E27FC236}">
                  <a16:creationId xmlns:a16="http://schemas.microsoft.com/office/drawing/2014/main" id="{EA2187EF-87B7-BAD1-7717-6B9CC44CFA4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69100" y="3833972"/>
              <a:ext cx="50540" cy="268129"/>
            </a:xfrm>
            <a:custGeom>
              <a:avLst/>
              <a:gdLst/>
              <a:ahLst/>
              <a:cxnLst/>
              <a:rect l="0" t="0" r="0" b="0"/>
              <a:pathLst>
                <a:path w="50540" h="268129">
                  <a:moveTo>
                    <a:pt x="44450" y="14128"/>
                  </a:moveTo>
                  <a:lnTo>
                    <a:pt x="44450" y="14128"/>
                  </a:lnTo>
                  <a:lnTo>
                    <a:pt x="47822" y="10757"/>
                  </a:lnTo>
                  <a:lnTo>
                    <a:pt x="49476" y="5339"/>
                  </a:lnTo>
                  <a:lnTo>
                    <a:pt x="50212" y="344"/>
                  </a:lnTo>
                  <a:lnTo>
                    <a:pt x="50408" y="0"/>
                  </a:lnTo>
                  <a:lnTo>
                    <a:pt x="50539" y="476"/>
                  </a:lnTo>
                  <a:lnTo>
                    <a:pt x="43858" y="32077"/>
                  </a:lnTo>
                  <a:lnTo>
                    <a:pt x="35866" y="61731"/>
                  </a:lnTo>
                  <a:lnTo>
                    <a:pt x="29598" y="86401"/>
                  </a:lnTo>
                  <a:lnTo>
                    <a:pt x="23272" y="111586"/>
                  </a:lnTo>
                  <a:lnTo>
                    <a:pt x="16930" y="136921"/>
                  </a:lnTo>
                  <a:lnTo>
                    <a:pt x="12698" y="157603"/>
                  </a:lnTo>
                  <a:lnTo>
                    <a:pt x="6350" y="187402"/>
                  </a:lnTo>
                  <a:lnTo>
                    <a:pt x="1255" y="213064"/>
                  </a:lnTo>
                  <a:lnTo>
                    <a:pt x="247" y="244107"/>
                  </a:lnTo>
                  <a:lnTo>
                    <a:pt x="0" y="268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7" name="SMARTInkShape-4283">
              <a:extLst>
                <a:ext uri="{FF2B5EF4-FFF2-40B4-BE49-F238E27FC236}">
                  <a16:creationId xmlns:a16="http://schemas.microsoft.com/office/drawing/2014/main" id="{0EEA08B7-041F-B674-9CA5-3163063FA29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79575" y="3831076"/>
              <a:ext cx="141926" cy="194163"/>
            </a:xfrm>
            <a:custGeom>
              <a:avLst/>
              <a:gdLst/>
              <a:ahLst/>
              <a:cxnLst/>
              <a:rect l="0" t="0" r="0" b="0"/>
              <a:pathLst>
                <a:path w="141926" h="194163">
                  <a:moveTo>
                    <a:pt x="33975" y="67824"/>
                  </a:moveTo>
                  <a:lnTo>
                    <a:pt x="33975" y="67824"/>
                  </a:lnTo>
                  <a:lnTo>
                    <a:pt x="39443" y="62357"/>
                  </a:lnTo>
                  <a:lnTo>
                    <a:pt x="41721" y="38999"/>
                  </a:lnTo>
                  <a:lnTo>
                    <a:pt x="58000" y="18968"/>
                  </a:lnTo>
                  <a:lnTo>
                    <a:pt x="64173" y="14360"/>
                  </a:lnTo>
                  <a:lnTo>
                    <a:pt x="69974" y="10901"/>
                  </a:lnTo>
                  <a:lnTo>
                    <a:pt x="77256" y="4660"/>
                  </a:lnTo>
                  <a:lnTo>
                    <a:pt x="87078" y="946"/>
                  </a:lnTo>
                  <a:lnTo>
                    <a:pt x="98498" y="0"/>
                  </a:lnTo>
                  <a:lnTo>
                    <a:pt x="110631" y="1932"/>
                  </a:lnTo>
                  <a:lnTo>
                    <a:pt x="121196" y="7023"/>
                  </a:lnTo>
                  <a:lnTo>
                    <a:pt x="125990" y="10357"/>
                  </a:lnTo>
                  <a:lnTo>
                    <a:pt x="129185" y="15402"/>
                  </a:lnTo>
                  <a:lnTo>
                    <a:pt x="132734" y="28533"/>
                  </a:lnTo>
                  <a:lnTo>
                    <a:pt x="131362" y="48421"/>
                  </a:lnTo>
                  <a:lnTo>
                    <a:pt x="126412" y="59436"/>
                  </a:lnTo>
                  <a:lnTo>
                    <a:pt x="111736" y="78005"/>
                  </a:lnTo>
                  <a:lnTo>
                    <a:pt x="81376" y="103772"/>
                  </a:lnTo>
                  <a:lnTo>
                    <a:pt x="50958" y="133439"/>
                  </a:lnTo>
                  <a:lnTo>
                    <a:pt x="30222" y="150374"/>
                  </a:lnTo>
                  <a:lnTo>
                    <a:pt x="1003" y="171169"/>
                  </a:lnTo>
                  <a:lnTo>
                    <a:pt x="0" y="173409"/>
                  </a:lnTo>
                  <a:lnTo>
                    <a:pt x="36" y="175609"/>
                  </a:lnTo>
                  <a:lnTo>
                    <a:pt x="766" y="177780"/>
                  </a:lnTo>
                  <a:lnTo>
                    <a:pt x="5340" y="182075"/>
                  </a:lnTo>
                  <a:lnTo>
                    <a:pt x="12076" y="185630"/>
                  </a:lnTo>
                  <a:lnTo>
                    <a:pt x="38782" y="191471"/>
                  </a:lnTo>
                  <a:lnTo>
                    <a:pt x="69079" y="194162"/>
                  </a:lnTo>
                  <a:lnTo>
                    <a:pt x="93878" y="192812"/>
                  </a:lnTo>
                  <a:lnTo>
                    <a:pt x="141925" y="188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8" name="SMARTInkShape-4284">
              <a:extLst>
                <a:ext uri="{FF2B5EF4-FFF2-40B4-BE49-F238E27FC236}">
                  <a16:creationId xmlns:a16="http://schemas.microsoft.com/office/drawing/2014/main" id="{42D5E207-F013-644C-9AD4-9880517F50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70519" y="3939887"/>
              <a:ext cx="122432" cy="135407"/>
            </a:xfrm>
            <a:custGeom>
              <a:avLst/>
              <a:gdLst/>
              <a:ahLst/>
              <a:cxnLst/>
              <a:rect l="0" t="0" r="0" b="0"/>
              <a:pathLst>
                <a:path w="122432" h="135407">
                  <a:moveTo>
                    <a:pt x="14481" y="54263"/>
                  </a:moveTo>
                  <a:lnTo>
                    <a:pt x="14481" y="54263"/>
                  </a:lnTo>
                  <a:lnTo>
                    <a:pt x="41213" y="53558"/>
                  </a:lnTo>
                  <a:lnTo>
                    <a:pt x="68436" y="48796"/>
                  </a:lnTo>
                  <a:lnTo>
                    <a:pt x="95565" y="41122"/>
                  </a:lnTo>
                  <a:lnTo>
                    <a:pt x="107415" y="35082"/>
                  </a:lnTo>
                  <a:lnTo>
                    <a:pt x="110305" y="33009"/>
                  </a:lnTo>
                  <a:lnTo>
                    <a:pt x="112230" y="30216"/>
                  </a:lnTo>
                  <a:lnTo>
                    <a:pt x="114369" y="23349"/>
                  </a:lnTo>
                  <a:lnTo>
                    <a:pt x="114235" y="20248"/>
                  </a:lnTo>
                  <a:lnTo>
                    <a:pt x="112202" y="14921"/>
                  </a:lnTo>
                  <a:lnTo>
                    <a:pt x="103721" y="4585"/>
                  </a:lnTo>
                  <a:lnTo>
                    <a:pt x="90597" y="434"/>
                  </a:lnTo>
                  <a:lnTo>
                    <a:pt x="73005" y="0"/>
                  </a:lnTo>
                  <a:lnTo>
                    <a:pt x="44678" y="7689"/>
                  </a:lnTo>
                  <a:lnTo>
                    <a:pt x="22957" y="19610"/>
                  </a:lnTo>
                  <a:lnTo>
                    <a:pt x="7977" y="36235"/>
                  </a:lnTo>
                  <a:lnTo>
                    <a:pt x="1478" y="48367"/>
                  </a:lnTo>
                  <a:lnTo>
                    <a:pt x="0" y="60815"/>
                  </a:lnTo>
                  <a:lnTo>
                    <a:pt x="2958" y="84367"/>
                  </a:lnTo>
                  <a:lnTo>
                    <a:pt x="15549" y="108997"/>
                  </a:lnTo>
                  <a:lnTo>
                    <a:pt x="28254" y="124498"/>
                  </a:lnTo>
                  <a:lnTo>
                    <a:pt x="42080" y="132066"/>
                  </a:lnTo>
                  <a:lnTo>
                    <a:pt x="62953" y="135406"/>
                  </a:lnTo>
                  <a:lnTo>
                    <a:pt x="76946" y="132425"/>
                  </a:lnTo>
                  <a:lnTo>
                    <a:pt x="94843" y="126576"/>
                  </a:lnTo>
                  <a:lnTo>
                    <a:pt x="99805" y="125755"/>
                  </a:lnTo>
                  <a:lnTo>
                    <a:pt x="109083" y="121079"/>
                  </a:lnTo>
                  <a:lnTo>
                    <a:pt x="122431" y="111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89" name="SMARTInkShape-4285">
              <a:extLst>
                <a:ext uri="{FF2B5EF4-FFF2-40B4-BE49-F238E27FC236}">
                  <a16:creationId xmlns:a16="http://schemas.microsoft.com/office/drawing/2014/main" id="{8D0BE5F9-6EE6-F97F-3CC2-6930074DCE6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52757" y="3956128"/>
              <a:ext cx="98944" cy="251669"/>
            </a:xfrm>
            <a:custGeom>
              <a:avLst/>
              <a:gdLst/>
              <a:ahLst/>
              <a:cxnLst/>
              <a:rect l="0" t="0" r="0" b="0"/>
              <a:pathLst>
                <a:path w="98944" h="251669">
                  <a:moveTo>
                    <a:pt x="35443" y="6272"/>
                  </a:moveTo>
                  <a:lnTo>
                    <a:pt x="35443" y="6272"/>
                  </a:lnTo>
                  <a:lnTo>
                    <a:pt x="35443" y="0"/>
                  </a:lnTo>
                  <a:lnTo>
                    <a:pt x="39807" y="15852"/>
                  </a:lnTo>
                  <a:lnTo>
                    <a:pt x="41401" y="47309"/>
                  </a:lnTo>
                  <a:lnTo>
                    <a:pt x="41678" y="73230"/>
                  </a:lnTo>
                  <a:lnTo>
                    <a:pt x="45141" y="104322"/>
                  </a:lnTo>
                  <a:lnTo>
                    <a:pt x="47550" y="131029"/>
                  </a:lnTo>
                  <a:lnTo>
                    <a:pt x="47879" y="153677"/>
                  </a:lnTo>
                  <a:lnTo>
                    <a:pt x="48025" y="176443"/>
                  </a:lnTo>
                  <a:lnTo>
                    <a:pt x="46226" y="203449"/>
                  </a:lnTo>
                  <a:lnTo>
                    <a:pt x="39298" y="231957"/>
                  </a:lnTo>
                  <a:lnTo>
                    <a:pt x="33214" y="246317"/>
                  </a:lnTo>
                  <a:lnTo>
                    <a:pt x="29724" y="248852"/>
                  </a:lnTo>
                  <a:lnTo>
                    <a:pt x="20201" y="251668"/>
                  </a:lnTo>
                  <a:lnTo>
                    <a:pt x="15404" y="251009"/>
                  </a:lnTo>
                  <a:lnTo>
                    <a:pt x="6311" y="246512"/>
                  </a:lnTo>
                  <a:lnTo>
                    <a:pt x="3321" y="241927"/>
                  </a:lnTo>
                  <a:lnTo>
                    <a:pt x="0" y="229306"/>
                  </a:lnTo>
                  <a:lnTo>
                    <a:pt x="1501" y="206333"/>
                  </a:lnTo>
                  <a:lnTo>
                    <a:pt x="12694" y="175404"/>
                  </a:lnTo>
                  <a:lnTo>
                    <a:pt x="17806" y="166578"/>
                  </a:lnTo>
                  <a:lnTo>
                    <a:pt x="45959" y="147780"/>
                  </a:lnTo>
                  <a:lnTo>
                    <a:pt x="72681" y="136332"/>
                  </a:lnTo>
                  <a:lnTo>
                    <a:pt x="90030" y="132835"/>
                  </a:lnTo>
                  <a:lnTo>
                    <a:pt x="98943" y="120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0" name="SMARTInkShape-4286">
              <a:extLst>
                <a:ext uri="{FF2B5EF4-FFF2-40B4-BE49-F238E27FC236}">
                  <a16:creationId xmlns:a16="http://schemas.microsoft.com/office/drawing/2014/main" id="{74EEB6DB-71A7-20C2-54DD-3721BEE4792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50624" y="3873500"/>
              <a:ext cx="12177" cy="19051"/>
            </a:xfrm>
            <a:custGeom>
              <a:avLst/>
              <a:gdLst/>
              <a:ahLst/>
              <a:cxnLst/>
              <a:rect l="0" t="0" r="0" b="0"/>
              <a:pathLst>
                <a:path w="12177" h="19051">
                  <a:moveTo>
                    <a:pt x="12176" y="19050"/>
                  </a:moveTo>
                  <a:lnTo>
                    <a:pt x="12176" y="19050"/>
                  </a:lnTo>
                  <a:lnTo>
                    <a:pt x="3449" y="9616"/>
                  </a:lnTo>
                  <a:lnTo>
                    <a:pt x="0" y="1406"/>
                  </a:lnTo>
                  <a:lnTo>
                    <a:pt x="531" y="937"/>
                  </a:lnTo>
                  <a:lnTo>
                    <a:pt x="4649" y="278"/>
                  </a:lnTo>
                  <a:lnTo>
                    <a:pt x="121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1" name="SMARTInkShape-4287">
              <a:extLst>
                <a:ext uri="{FF2B5EF4-FFF2-40B4-BE49-F238E27FC236}">
                  <a16:creationId xmlns:a16="http://schemas.microsoft.com/office/drawing/2014/main" id="{D005C099-F68D-AC74-CA0A-37A2A9FBDDA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45350" y="3906510"/>
              <a:ext cx="103602" cy="130612"/>
            </a:xfrm>
            <a:custGeom>
              <a:avLst/>
              <a:gdLst/>
              <a:ahLst/>
              <a:cxnLst/>
              <a:rect l="0" t="0" r="0" b="0"/>
              <a:pathLst>
                <a:path w="103602" h="130612">
                  <a:moveTo>
                    <a:pt x="0" y="36840"/>
                  </a:moveTo>
                  <a:lnTo>
                    <a:pt x="0" y="36840"/>
                  </a:lnTo>
                  <a:lnTo>
                    <a:pt x="0" y="43582"/>
                  </a:lnTo>
                  <a:lnTo>
                    <a:pt x="1411" y="45568"/>
                  </a:lnTo>
                  <a:lnTo>
                    <a:pt x="3763" y="46892"/>
                  </a:lnTo>
                  <a:lnTo>
                    <a:pt x="15696" y="48755"/>
                  </a:lnTo>
                  <a:lnTo>
                    <a:pt x="26732" y="48486"/>
                  </a:lnTo>
                  <a:lnTo>
                    <a:pt x="54889" y="43042"/>
                  </a:lnTo>
                  <a:lnTo>
                    <a:pt x="70356" y="37580"/>
                  </a:lnTo>
                  <a:lnTo>
                    <a:pt x="99624" y="18143"/>
                  </a:lnTo>
                  <a:lnTo>
                    <a:pt x="102399" y="15908"/>
                  </a:lnTo>
                  <a:lnTo>
                    <a:pt x="103544" y="13714"/>
                  </a:lnTo>
                  <a:lnTo>
                    <a:pt x="103601" y="11544"/>
                  </a:lnTo>
                  <a:lnTo>
                    <a:pt x="101995" y="2994"/>
                  </a:lnTo>
                  <a:lnTo>
                    <a:pt x="99041" y="1576"/>
                  </a:lnTo>
                  <a:lnTo>
                    <a:pt x="88233" y="0"/>
                  </a:lnTo>
                  <a:lnTo>
                    <a:pt x="75904" y="3063"/>
                  </a:lnTo>
                  <a:lnTo>
                    <a:pt x="58944" y="12721"/>
                  </a:lnTo>
                  <a:lnTo>
                    <a:pt x="44982" y="26401"/>
                  </a:lnTo>
                  <a:lnTo>
                    <a:pt x="30993" y="46616"/>
                  </a:lnTo>
                  <a:lnTo>
                    <a:pt x="21435" y="73630"/>
                  </a:lnTo>
                  <a:lnTo>
                    <a:pt x="16308" y="93602"/>
                  </a:lnTo>
                  <a:lnTo>
                    <a:pt x="18629" y="111514"/>
                  </a:lnTo>
                  <a:lnTo>
                    <a:pt x="21920" y="118947"/>
                  </a:lnTo>
                  <a:lnTo>
                    <a:pt x="27617" y="124602"/>
                  </a:lnTo>
                  <a:lnTo>
                    <a:pt x="31111" y="127098"/>
                  </a:lnTo>
                  <a:lnTo>
                    <a:pt x="49513" y="130611"/>
                  </a:lnTo>
                  <a:lnTo>
                    <a:pt x="61047" y="127670"/>
                  </a:lnTo>
                  <a:lnTo>
                    <a:pt x="95250" y="106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2" name="SMARTInkShape-4288">
              <a:extLst>
                <a:ext uri="{FF2B5EF4-FFF2-40B4-BE49-F238E27FC236}">
                  <a16:creationId xmlns:a16="http://schemas.microsoft.com/office/drawing/2014/main" id="{E3E2762B-8E77-D438-C379-06E118C6D8A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79650" y="3917950"/>
              <a:ext cx="132401" cy="95105"/>
            </a:xfrm>
            <a:custGeom>
              <a:avLst/>
              <a:gdLst/>
              <a:ahLst/>
              <a:cxnLst/>
              <a:rect l="0" t="0" r="0" b="0"/>
              <a:pathLst>
                <a:path w="132401" h="95105">
                  <a:moveTo>
                    <a:pt x="68900" y="19050"/>
                  </a:moveTo>
                  <a:lnTo>
                    <a:pt x="68900" y="19050"/>
                  </a:lnTo>
                  <a:lnTo>
                    <a:pt x="80455" y="7495"/>
                  </a:lnTo>
                  <a:lnTo>
                    <a:pt x="81092" y="4977"/>
                  </a:lnTo>
                  <a:lnTo>
                    <a:pt x="81261" y="3318"/>
                  </a:lnTo>
                  <a:lnTo>
                    <a:pt x="82080" y="2212"/>
                  </a:lnTo>
                  <a:lnTo>
                    <a:pt x="87038" y="291"/>
                  </a:lnTo>
                  <a:lnTo>
                    <a:pt x="81838" y="7"/>
                  </a:lnTo>
                  <a:lnTo>
                    <a:pt x="72783" y="0"/>
                  </a:lnTo>
                  <a:lnTo>
                    <a:pt x="63309" y="3371"/>
                  </a:lnTo>
                  <a:lnTo>
                    <a:pt x="35776" y="23765"/>
                  </a:lnTo>
                  <a:lnTo>
                    <a:pt x="20207" y="37359"/>
                  </a:lnTo>
                  <a:lnTo>
                    <a:pt x="6260" y="55911"/>
                  </a:lnTo>
                  <a:lnTo>
                    <a:pt x="1186" y="70973"/>
                  </a:lnTo>
                  <a:lnTo>
                    <a:pt x="0" y="79992"/>
                  </a:lnTo>
                  <a:lnTo>
                    <a:pt x="1354" y="86822"/>
                  </a:lnTo>
                  <a:lnTo>
                    <a:pt x="2702" y="89631"/>
                  </a:lnTo>
                  <a:lnTo>
                    <a:pt x="5719" y="91504"/>
                  </a:lnTo>
                  <a:lnTo>
                    <a:pt x="20781" y="94140"/>
                  </a:lnTo>
                  <a:lnTo>
                    <a:pt x="52206" y="95104"/>
                  </a:lnTo>
                  <a:lnTo>
                    <a:pt x="83792" y="88324"/>
                  </a:lnTo>
                  <a:lnTo>
                    <a:pt x="13240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3" name="SMARTInkShape-4289">
              <a:extLst>
                <a:ext uri="{FF2B5EF4-FFF2-40B4-BE49-F238E27FC236}">
                  <a16:creationId xmlns:a16="http://schemas.microsoft.com/office/drawing/2014/main" id="{9A553E56-150E-C1FF-D851-01AC288CAF0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02293" y="3771900"/>
              <a:ext cx="111358" cy="271411"/>
            </a:xfrm>
            <a:custGeom>
              <a:avLst/>
              <a:gdLst/>
              <a:ahLst/>
              <a:cxnLst/>
              <a:rect l="0" t="0" r="0" b="0"/>
              <a:pathLst>
                <a:path w="111358" h="271411">
                  <a:moveTo>
                    <a:pt x="73257" y="0"/>
                  </a:moveTo>
                  <a:lnTo>
                    <a:pt x="73257" y="0"/>
                  </a:lnTo>
                  <a:lnTo>
                    <a:pt x="69885" y="24419"/>
                  </a:lnTo>
                  <a:lnTo>
                    <a:pt x="64420" y="54272"/>
                  </a:lnTo>
                  <a:lnTo>
                    <a:pt x="58330" y="79816"/>
                  </a:lnTo>
                  <a:lnTo>
                    <a:pt x="52058" y="104161"/>
                  </a:lnTo>
                  <a:lnTo>
                    <a:pt x="43618" y="132602"/>
                  </a:lnTo>
                  <a:lnTo>
                    <a:pt x="33274" y="158602"/>
                  </a:lnTo>
                  <a:lnTo>
                    <a:pt x="23781" y="181519"/>
                  </a:lnTo>
                  <a:lnTo>
                    <a:pt x="16499" y="206889"/>
                  </a:lnTo>
                  <a:lnTo>
                    <a:pt x="6280" y="235880"/>
                  </a:lnTo>
                  <a:lnTo>
                    <a:pt x="0" y="261657"/>
                  </a:lnTo>
                  <a:lnTo>
                    <a:pt x="1423" y="267516"/>
                  </a:lnTo>
                  <a:lnTo>
                    <a:pt x="2790" y="269361"/>
                  </a:lnTo>
                  <a:lnTo>
                    <a:pt x="6191" y="271410"/>
                  </a:lnTo>
                  <a:lnTo>
                    <a:pt x="11935" y="270440"/>
                  </a:lnTo>
                  <a:lnTo>
                    <a:pt x="41613" y="261451"/>
                  </a:lnTo>
                  <a:lnTo>
                    <a:pt x="67757" y="258613"/>
                  </a:lnTo>
                  <a:lnTo>
                    <a:pt x="97357" y="249538"/>
                  </a:lnTo>
                  <a:lnTo>
                    <a:pt x="111357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4" name="SMARTInkShape-4290">
              <a:extLst>
                <a:ext uri="{FF2B5EF4-FFF2-40B4-BE49-F238E27FC236}">
                  <a16:creationId xmlns:a16="http://schemas.microsoft.com/office/drawing/2014/main" id="{C85E6C20-102F-F32A-DE01-D2DABD199B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83278" y="3905250"/>
              <a:ext cx="111323" cy="31751"/>
            </a:xfrm>
            <a:custGeom>
              <a:avLst/>
              <a:gdLst/>
              <a:ahLst/>
              <a:cxnLst/>
              <a:rect l="0" t="0" r="0" b="0"/>
              <a:pathLst>
                <a:path w="111323" h="31751">
                  <a:moveTo>
                    <a:pt x="3372" y="31750"/>
                  </a:moveTo>
                  <a:lnTo>
                    <a:pt x="3372" y="31750"/>
                  </a:lnTo>
                  <a:lnTo>
                    <a:pt x="0" y="28379"/>
                  </a:lnTo>
                  <a:lnTo>
                    <a:pt x="419" y="26681"/>
                  </a:lnTo>
                  <a:lnTo>
                    <a:pt x="4647" y="22912"/>
                  </a:lnTo>
                  <a:lnTo>
                    <a:pt x="21702" y="13452"/>
                  </a:lnTo>
                  <a:lnTo>
                    <a:pt x="52750" y="7048"/>
                  </a:lnTo>
                  <a:lnTo>
                    <a:pt x="77661" y="2402"/>
                  </a:lnTo>
                  <a:lnTo>
                    <a:pt x="1113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01" name="SMARTInkShape-Group814">
            <a:extLst>
              <a:ext uri="{FF2B5EF4-FFF2-40B4-BE49-F238E27FC236}">
                <a16:creationId xmlns:a16="http://schemas.microsoft.com/office/drawing/2014/main" id="{3BC688EF-C753-E5AF-C8E2-A6E35FB732C8}"/>
              </a:ext>
            </a:extLst>
          </p:cNvPr>
          <p:cNvGrpSpPr/>
          <p:nvPr/>
        </p:nvGrpSpPr>
        <p:grpSpPr>
          <a:xfrm>
            <a:off x="7867650" y="3756718"/>
            <a:ext cx="425451" cy="277294"/>
            <a:chOff x="7867650" y="3756718"/>
            <a:chExt cx="425451" cy="277294"/>
          </a:xfrm>
        </p:grpSpPr>
        <p:sp>
          <p:nvSpPr>
            <p:cNvPr id="92396" name="SMARTInkShape-4291">
              <a:extLst>
                <a:ext uri="{FF2B5EF4-FFF2-40B4-BE49-F238E27FC236}">
                  <a16:creationId xmlns:a16="http://schemas.microsoft.com/office/drawing/2014/main" id="{2DB6A630-D121-CF30-1CE8-24C2975120A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7650" y="3797300"/>
              <a:ext cx="34838" cy="203201"/>
            </a:xfrm>
            <a:custGeom>
              <a:avLst/>
              <a:gdLst/>
              <a:ahLst/>
              <a:cxnLst/>
              <a:rect l="0" t="0" r="0" b="0"/>
              <a:pathLst>
                <a:path w="34838" h="203201">
                  <a:moveTo>
                    <a:pt x="19050" y="0"/>
                  </a:moveTo>
                  <a:lnTo>
                    <a:pt x="19050" y="0"/>
                  </a:lnTo>
                  <a:lnTo>
                    <a:pt x="28510" y="0"/>
                  </a:lnTo>
                  <a:lnTo>
                    <a:pt x="29590" y="705"/>
                  </a:lnTo>
                  <a:lnTo>
                    <a:pt x="30309" y="1881"/>
                  </a:lnTo>
                  <a:lnTo>
                    <a:pt x="34837" y="15580"/>
                  </a:lnTo>
                  <a:lnTo>
                    <a:pt x="33762" y="35975"/>
                  </a:lnTo>
                  <a:lnTo>
                    <a:pt x="27078" y="64491"/>
                  </a:lnTo>
                  <a:lnTo>
                    <a:pt x="21037" y="93270"/>
                  </a:lnTo>
                  <a:lnTo>
                    <a:pt x="16876" y="116242"/>
                  </a:lnTo>
                  <a:lnTo>
                    <a:pt x="12674" y="138681"/>
                  </a:lnTo>
                  <a:lnTo>
                    <a:pt x="6341" y="16738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7" name="SMARTInkShape-4292">
              <a:extLst>
                <a:ext uri="{FF2B5EF4-FFF2-40B4-BE49-F238E27FC236}">
                  <a16:creationId xmlns:a16="http://schemas.microsoft.com/office/drawing/2014/main" id="{40852DC2-65AB-3406-58E5-67FB7D78505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01000" y="3756718"/>
              <a:ext cx="40823" cy="243783"/>
            </a:xfrm>
            <a:custGeom>
              <a:avLst/>
              <a:gdLst/>
              <a:ahLst/>
              <a:cxnLst/>
              <a:rect l="0" t="0" r="0" b="0"/>
              <a:pathLst>
                <a:path w="40823" h="243783">
                  <a:moveTo>
                    <a:pt x="19050" y="15182"/>
                  </a:moveTo>
                  <a:lnTo>
                    <a:pt x="19050" y="15182"/>
                  </a:lnTo>
                  <a:lnTo>
                    <a:pt x="33356" y="876"/>
                  </a:lnTo>
                  <a:lnTo>
                    <a:pt x="35643" y="0"/>
                  </a:lnTo>
                  <a:lnTo>
                    <a:pt x="37874" y="122"/>
                  </a:lnTo>
                  <a:lnTo>
                    <a:pt x="40066" y="909"/>
                  </a:lnTo>
                  <a:lnTo>
                    <a:pt x="40822" y="2844"/>
                  </a:lnTo>
                  <a:lnTo>
                    <a:pt x="35227" y="30134"/>
                  </a:lnTo>
                  <a:lnTo>
                    <a:pt x="31414" y="52636"/>
                  </a:lnTo>
                  <a:lnTo>
                    <a:pt x="28073" y="76278"/>
                  </a:lnTo>
                  <a:lnTo>
                    <a:pt x="25486" y="101488"/>
                  </a:lnTo>
                  <a:lnTo>
                    <a:pt x="20531" y="130851"/>
                  </a:lnTo>
                  <a:lnTo>
                    <a:pt x="17607" y="157169"/>
                  </a:lnTo>
                  <a:lnTo>
                    <a:pt x="12272" y="183547"/>
                  </a:lnTo>
                  <a:lnTo>
                    <a:pt x="4149" y="211422"/>
                  </a:lnTo>
                  <a:lnTo>
                    <a:pt x="0" y="243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8" name="SMARTInkShape-4293">
              <a:extLst>
                <a:ext uri="{FF2B5EF4-FFF2-40B4-BE49-F238E27FC236}">
                  <a16:creationId xmlns:a16="http://schemas.microsoft.com/office/drawing/2014/main" id="{6E382ABC-8692-FF1F-947F-BFC1AA11F3D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874000" y="38798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18345"/>
                  </a:lnTo>
                  <a:lnTo>
                    <a:pt x="42063" y="10212"/>
                  </a:lnTo>
                  <a:lnTo>
                    <a:pt x="73743" y="2749"/>
                  </a:lnTo>
                  <a:lnTo>
                    <a:pt x="102997" y="54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99" name="SMARTInkShape-4294">
              <a:extLst>
                <a:ext uri="{FF2B5EF4-FFF2-40B4-BE49-F238E27FC236}">
                  <a16:creationId xmlns:a16="http://schemas.microsoft.com/office/drawing/2014/main" id="{8515A240-7491-0510-AD63-58EE4142A74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16915" y="3906473"/>
              <a:ext cx="79304" cy="127539"/>
            </a:xfrm>
            <a:custGeom>
              <a:avLst/>
              <a:gdLst/>
              <a:ahLst/>
              <a:cxnLst/>
              <a:rect l="0" t="0" r="0" b="0"/>
              <a:pathLst>
                <a:path w="79304" h="127539">
                  <a:moveTo>
                    <a:pt x="42835" y="43227"/>
                  </a:moveTo>
                  <a:lnTo>
                    <a:pt x="42835" y="43227"/>
                  </a:lnTo>
                  <a:lnTo>
                    <a:pt x="46207" y="43227"/>
                  </a:lnTo>
                  <a:lnTo>
                    <a:pt x="49742" y="41346"/>
                  </a:lnTo>
                  <a:lnTo>
                    <a:pt x="51672" y="39856"/>
                  </a:lnTo>
                  <a:lnTo>
                    <a:pt x="53819" y="36320"/>
                  </a:lnTo>
                  <a:lnTo>
                    <a:pt x="55196" y="31672"/>
                  </a:lnTo>
                  <a:lnTo>
                    <a:pt x="52064" y="27495"/>
                  </a:lnTo>
                  <a:lnTo>
                    <a:pt x="48583" y="25652"/>
                  </a:lnTo>
                  <a:lnTo>
                    <a:pt x="37229" y="24468"/>
                  </a:lnTo>
                  <a:lnTo>
                    <a:pt x="29525" y="28069"/>
                  </a:lnTo>
                  <a:lnTo>
                    <a:pt x="21398" y="35079"/>
                  </a:lnTo>
                  <a:lnTo>
                    <a:pt x="3837" y="59505"/>
                  </a:lnTo>
                  <a:lnTo>
                    <a:pt x="0" y="76037"/>
                  </a:lnTo>
                  <a:lnTo>
                    <a:pt x="2234" y="97712"/>
                  </a:lnTo>
                  <a:lnTo>
                    <a:pt x="7386" y="110011"/>
                  </a:lnTo>
                  <a:lnTo>
                    <a:pt x="10736" y="115266"/>
                  </a:lnTo>
                  <a:lnTo>
                    <a:pt x="20102" y="122987"/>
                  </a:lnTo>
                  <a:lnTo>
                    <a:pt x="25564" y="126034"/>
                  </a:lnTo>
                  <a:lnTo>
                    <a:pt x="35394" y="127538"/>
                  </a:lnTo>
                  <a:lnTo>
                    <a:pt x="48862" y="124417"/>
                  </a:lnTo>
                  <a:lnTo>
                    <a:pt x="53203" y="122754"/>
                  </a:lnTo>
                  <a:lnTo>
                    <a:pt x="66054" y="110300"/>
                  </a:lnTo>
                  <a:lnTo>
                    <a:pt x="75428" y="86462"/>
                  </a:lnTo>
                  <a:lnTo>
                    <a:pt x="79303" y="60428"/>
                  </a:lnTo>
                  <a:lnTo>
                    <a:pt x="75543" y="31416"/>
                  </a:lnTo>
                  <a:lnTo>
                    <a:pt x="70009" y="13857"/>
                  </a:lnTo>
                  <a:lnTo>
                    <a:pt x="65966" y="9007"/>
                  </a:lnTo>
                  <a:lnTo>
                    <a:pt x="56353" y="2905"/>
                  </a:lnTo>
                  <a:lnTo>
                    <a:pt x="44567" y="0"/>
                  </a:lnTo>
                  <a:lnTo>
                    <a:pt x="36314" y="1202"/>
                  </a:lnTo>
                  <a:lnTo>
                    <a:pt x="17435" y="5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00" name="SMARTInkShape-4295">
              <a:extLst>
                <a:ext uri="{FF2B5EF4-FFF2-40B4-BE49-F238E27FC236}">
                  <a16:creationId xmlns:a16="http://schemas.microsoft.com/office/drawing/2014/main" id="{6929607B-BF5C-7933-779A-32F271E704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67700" y="3996842"/>
              <a:ext cx="25401" cy="10009"/>
            </a:xfrm>
            <a:custGeom>
              <a:avLst/>
              <a:gdLst/>
              <a:ahLst/>
              <a:cxnLst/>
              <a:rect l="0" t="0" r="0" b="0"/>
              <a:pathLst>
                <a:path w="25401" h="10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907" y="2726"/>
                  </a:lnTo>
                  <a:lnTo>
                    <a:pt x="14927" y="3474"/>
                  </a:lnTo>
                  <a:lnTo>
                    <a:pt x="16301" y="4241"/>
                  </a:lnTo>
                  <a:lnTo>
                    <a:pt x="17218" y="5458"/>
                  </a:lnTo>
                  <a:lnTo>
                    <a:pt x="17828" y="6974"/>
                  </a:lnTo>
                  <a:lnTo>
                    <a:pt x="18941" y="7986"/>
                  </a:lnTo>
                  <a:lnTo>
                    <a:pt x="25400" y="1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microprocessor designer has developed a new fabrication process which he believes will increase the usable life of a chip. Currently the usable life is </a:t>
            </a:r>
            <a:r>
              <a:rPr lang="en-US" dirty="0">
                <a:solidFill>
                  <a:srgbClr val="0000FF"/>
                </a:solidFill>
              </a:rPr>
              <a:t>16,000</a:t>
            </a:r>
            <a:r>
              <a:rPr lang="en-US" dirty="0"/>
              <a:t> hours with a standard deviation of </a:t>
            </a:r>
            <a:r>
              <a:rPr lang="en-US" dirty="0">
                <a:solidFill>
                  <a:srgbClr val="0000FF"/>
                </a:solidFill>
              </a:rPr>
              <a:t>2500</a:t>
            </a:r>
            <a:r>
              <a:rPr lang="en-US" dirty="0"/>
              <a:t> hours. Test the hypothesis that the process increases the usable life of a chip, at the </a:t>
            </a:r>
            <a:r>
              <a:rPr lang="en-US" dirty="0">
                <a:solidFill>
                  <a:srgbClr val="0000FF"/>
                </a:solidFill>
              </a:rPr>
              <a:t>0.01</a:t>
            </a:r>
            <a:r>
              <a:rPr lang="en-US" dirty="0"/>
              <a:t> level. A random sample of </a:t>
            </a:r>
            <a:r>
              <a:rPr lang="en-US" dirty="0">
                <a:solidFill>
                  <a:srgbClr val="0000FF"/>
                </a:solidFill>
              </a:rPr>
              <a:t>1000</a:t>
            </a:r>
            <a:r>
              <a:rPr lang="en-US" dirty="0"/>
              <a:t> microprocessors is tested and has a mean life of </a:t>
            </a:r>
            <a:r>
              <a:rPr lang="en-US" dirty="0">
                <a:solidFill>
                  <a:srgbClr val="0000FF"/>
                </a:solidFill>
              </a:rPr>
              <a:t>16,200</a:t>
            </a:r>
            <a:r>
              <a:rPr lang="en-US" dirty="0"/>
              <a:t> hours. Assume the standard deviation of the life of the new chips is equal to the standard deviation of the current chips.</a:t>
            </a:r>
          </a:p>
        </p:txBody>
      </p:sp>
      <p:sp>
        <p:nvSpPr>
          <p:cNvPr id="4" name="SMARTInkShape-4296">
            <a:extLst>
              <a:ext uri="{FF2B5EF4-FFF2-40B4-BE49-F238E27FC236}">
                <a16:creationId xmlns:a16="http://schemas.microsoft.com/office/drawing/2014/main" id="{DE08619B-A225-8FB9-3F9A-53AD11784D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29167" y="3435350"/>
            <a:ext cx="1276334" cy="31751"/>
          </a:xfrm>
          <a:custGeom>
            <a:avLst/>
            <a:gdLst/>
            <a:ahLst/>
            <a:cxnLst/>
            <a:rect l="0" t="0" r="0" b="0"/>
            <a:pathLst>
              <a:path w="1276334" h="31751">
                <a:moveTo>
                  <a:pt x="6333" y="25400"/>
                </a:moveTo>
                <a:lnTo>
                  <a:pt x="6333" y="25400"/>
                </a:lnTo>
                <a:lnTo>
                  <a:pt x="2674" y="25400"/>
                </a:lnTo>
                <a:lnTo>
                  <a:pt x="4237" y="25400"/>
                </a:lnTo>
                <a:lnTo>
                  <a:pt x="0" y="25400"/>
                </a:lnTo>
                <a:lnTo>
                  <a:pt x="3360" y="25400"/>
                </a:lnTo>
                <a:lnTo>
                  <a:pt x="4351" y="24695"/>
                </a:lnTo>
                <a:lnTo>
                  <a:pt x="5012" y="23519"/>
                </a:lnTo>
                <a:lnTo>
                  <a:pt x="5452" y="22029"/>
                </a:lnTo>
                <a:lnTo>
                  <a:pt x="9443" y="16562"/>
                </a:lnTo>
                <a:lnTo>
                  <a:pt x="15006" y="14417"/>
                </a:lnTo>
                <a:lnTo>
                  <a:pt x="38905" y="12850"/>
                </a:lnTo>
                <a:lnTo>
                  <a:pt x="68741" y="12729"/>
                </a:lnTo>
                <a:lnTo>
                  <a:pt x="96429" y="9047"/>
                </a:lnTo>
                <a:lnTo>
                  <a:pt x="122946" y="10599"/>
                </a:lnTo>
                <a:lnTo>
                  <a:pt x="151586" y="7399"/>
                </a:lnTo>
                <a:lnTo>
                  <a:pt x="178723" y="6661"/>
                </a:lnTo>
                <a:lnTo>
                  <a:pt x="202190" y="5783"/>
                </a:lnTo>
                <a:lnTo>
                  <a:pt x="231268" y="2027"/>
                </a:lnTo>
                <a:lnTo>
                  <a:pt x="257758" y="601"/>
                </a:lnTo>
                <a:lnTo>
                  <a:pt x="284186" y="178"/>
                </a:lnTo>
                <a:lnTo>
                  <a:pt x="313340" y="53"/>
                </a:lnTo>
                <a:lnTo>
                  <a:pt x="340166" y="16"/>
                </a:lnTo>
                <a:lnTo>
                  <a:pt x="367400" y="5"/>
                </a:lnTo>
                <a:lnTo>
                  <a:pt x="389762" y="2"/>
                </a:lnTo>
                <a:lnTo>
                  <a:pt x="411930" y="1"/>
                </a:lnTo>
                <a:lnTo>
                  <a:pt x="434249" y="0"/>
                </a:lnTo>
                <a:lnTo>
                  <a:pt x="458279" y="0"/>
                </a:lnTo>
                <a:lnTo>
                  <a:pt x="481189" y="0"/>
                </a:lnTo>
                <a:lnTo>
                  <a:pt x="503836" y="0"/>
                </a:lnTo>
                <a:lnTo>
                  <a:pt x="528012" y="0"/>
                </a:lnTo>
                <a:lnTo>
                  <a:pt x="552869" y="0"/>
                </a:lnTo>
                <a:lnTo>
                  <a:pt x="578027" y="0"/>
                </a:lnTo>
                <a:lnTo>
                  <a:pt x="603319" y="0"/>
                </a:lnTo>
                <a:lnTo>
                  <a:pt x="628672" y="1881"/>
                </a:lnTo>
                <a:lnTo>
                  <a:pt x="654755" y="4364"/>
                </a:lnTo>
                <a:lnTo>
                  <a:pt x="682811" y="5467"/>
                </a:lnTo>
                <a:lnTo>
                  <a:pt x="709863" y="5958"/>
                </a:lnTo>
                <a:lnTo>
                  <a:pt x="736701" y="6881"/>
                </a:lnTo>
                <a:lnTo>
                  <a:pt x="765093" y="9644"/>
                </a:lnTo>
                <a:lnTo>
                  <a:pt x="792293" y="11342"/>
                </a:lnTo>
                <a:lnTo>
                  <a:pt x="818493" y="12096"/>
                </a:lnTo>
                <a:lnTo>
                  <a:pt x="844248" y="12431"/>
                </a:lnTo>
                <a:lnTo>
                  <a:pt x="869806" y="14462"/>
                </a:lnTo>
                <a:lnTo>
                  <a:pt x="895277" y="17011"/>
                </a:lnTo>
                <a:lnTo>
                  <a:pt x="920708" y="18144"/>
                </a:lnTo>
                <a:lnTo>
                  <a:pt x="946121" y="18647"/>
                </a:lnTo>
                <a:lnTo>
                  <a:pt x="971528" y="19577"/>
                </a:lnTo>
                <a:lnTo>
                  <a:pt x="996931" y="22341"/>
                </a:lnTo>
                <a:lnTo>
                  <a:pt x="1020451" y="24041"/>
                </a:lnTo>
                <a:lnTo>
                  <a:pt x="1042663" y="24796"/>
                </a:lnTo>
                <a:lnTo>
                  <a:pt x="1064295" y="25131"/>
                </a:lnTo>
                <a:lnTo>
                  <a:pt x="1085669" y="27162"/>
                </a:lnTo>
                <a:lnTo>
                  <a:pt x="1108337" y="29711"/>
                </a:lnTo>
                <a:lnTo>
                  <a:pt x="1134876" y="30844"/>
                </a:lnTo>
                <a:lnTo>
                  <a:pt x="1161252" y="31347"/>
                </a:lnTo>
                <a:lnTo>
                  <a:pt x="1186381" y="31571"/>
                </a:lnTo>
                <a:lnTo>
                  <a:pt x="1209308" y="31671"/>
                </a:lnTo>
                <a:lnTo>
                  <a:pt x="1231257" y="31715"/>
                </a:lnTo>
                <a:lnTo>
                  <a:pt x="1276333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31" cstate="print"/>
          <a:srcRect/>
          <a:stretch>
            <a:fillRect/>
          </a:stretch>
        </p:blipFill>
        <p:spPr bwMode="auto">
          <a:xfrm>
            <a:off x="2286000" y="1219899"/>
            <a:ext cx="428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499" name="SMARTInkShape-Group871">
            <a:extLst>
              <a:ext uri="{FF2B5EF4-FFF2-40B4-BE49-F238E27FC236}">
                <a16:creationId xmlns:a16="http://schemas.microsoft.com/office/drawing/2014/main" id="{0EC34B1B-212C-15FB-5312-5580DCC1C1EB}"/>
              </a:ext>
            </a:extLst>
          </p:cNvPr>
          <p:cNvGrpSpPr/>
          <p:nvPr/>
        </p:nvGrpSpPr>
        <p:grpSpPr>
          <a:xfrm>
            <a:off x="8191500" y="5132035"/>
            <a:ext cx="533401" cy="392466"/>
            <a:chOff x="8191500" y="5132035"/>
            <a:chExt cx="533401" cy="392466"/>
          </a:xfrm>
        </p:grpSpPr>
        <p:sp>
          <p:nvSpPr>
            <p:cNvPr id="97492" name="SMARTInkShape-4558">
              <a:extLst>
                <a:ext uri="{FF2B5EF4-FFF2-40B4-BE49-F238E27FC236}">
                  <a16:creationId xmlns:a16="http://schemas.microsoft.com/office/drawing/2014/main" id="{61CAD94B-2F2D-4256-D2E3-10DDA9A87AAA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8191500" y="5162974"/>
              <a:ext cx="16292" cy="247227"/>
            </a:xfrm>
            <a:custGeom>
              <a:avLst/>
              <a:gdLst/>
              <a:ahLst/>
              <a:cxnLst/>
              <a:rect l="0" t="0" r="0" b="0"/>
              <a:pathLst>
                <a:path w="16292" h="247227">
                  <a:moveTo>
                    <a:pt x="0" y="50376"/>
                  </a:moveTo>
                  <a:lnTo>
                    <a:pt x="0" y="50376"/>
                  </a:lnTo>
                  <a:lnTo>
                    <a:pt x="0" y="47005"/>
                  </a:lnTo>
                  <a:lnTo>
                    <a:pt x="10984" y="15268"/>
                  </a:lnTo>
                  <a:lnTo>
                    <a:pt x="12361" y="4400"/>
                  </a:lnTo>
                  <a:lnTo>
                    <a:pt x="13180" y="2792"/>
                  </a:lnTo>
                  <a:lnTo>
                    <a:pt x="14432" y="1720"/>
                  </a:lnTo>
                  <a:lnTo>
                    <a:pt x="15970" y="1005"/>
                  </a:lnTo>
                  <a:lnTo>
                    <a:pt x="16291" y="529"/>
                  </a:lnTo>
                  <a:lnTo>
                    <a:pt x="15800" y="212"/>
                  </a:lnTo>
                  <a:lnTo>
                    <a:pt x="14767" y="0"/>
                  </a:lnTo>
                  <a:lnTo>
                    <a:pt x="14078" y="1269"/>
                  </a:lnTo>
                  <a:lnTo>
                    <a:pt x="12116" y="30698"/>
                  </a:lnTo>
                  <a:lnTo>
                    <a:pt x="7699" y="58484"/>
                  </a:lnTo>
                  <a:lnTo>
                    <a:pt x="4868" y="82647"/>
                  </a:lnTo>
                  <a:lnTo>
                    <a:pt x="1442" y="111444"/>
                  </a:lnTo>
                  <a:lnTo>
                    <a:pt x="640" y="134667"/>
                  </a:lnTo>
                  <a:lnTo>
                    <a:pt x="284" y="159100"/>
                  </a:lnTo>
                  <a:lnTo>
                    <a:pt x="84" y="186542"/>
                  </a:lnTo>
                  <a:lnTo>
                    <a:pt x="26" y="211450"/>
                  </a:lnTo>
                  <a:lnTo>
                    <a:pt x="6350" y="247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93" name="SMARTInkShape-4559">
              <a:extLst>
                <a:ext uri="{FF2B5EF4-FFF2-40B4-BE49-F238E27FC236}">
                  <a16:creationId xmlns:a16="http://schemas.microsoft.com/office/drawing/2014/main" id="{F2364AE0-A5F7-DFCC-D329-73BC6777FAC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8280400" y="5289890"/>
              <a:ext cx="11774" cy="120311"/>
            </a:xfrm>
            <a:custGeom>
              <a:avLst/>
              <a:gdLst/>
              <a:ahLst/>
              <a:cxnLst/>
              <a:rect l="0" t="0" r="0" b="0"/>
              <a:pathLst>
                <a:path w="11774" h="120311">
                  <a:moveTo>
                    <a:pt x="6350" y="12360"/>
                  </a:moveTo>
                  <a:lnTo>
                    <a:pt x="6350" y="12360"/>
                  </a:lnTo>
                  <a:lnTo>
                    <a:pt x="2978" y="8990"/>
                  </a:lnTo>
                  <a:lnTo>
                    <a:pt x="1324" y="5452"/>
                  </a:lnTo>
                  <a:lnTo>
                    <a:pt x="882" y="3522"/>
                  </a:lnTo>
                  <a:lnTo>
                    <a:pt x="1294" y="2235"/>
                  </a:lnTo>
                  <a:lnTo>
                    <a:pt x="2274" y="1377"/>
                  </a:lnTo>
                  <a:lnTo>
                    <a:pt x="5244" y="423"/>
                  </a:lnTo>
                  <a:lnTo>
                    <a:pt x="8916" y="0"/>
                  </a:lnTo>
                  <a:lnTo>
                    <a:pt x="10177" y="1297"/>
                  </a:lnTo>
                  <a:lnTo>
                    <a:pt x="11579" y="6503"/>
                  </a:lnTo>
                  <a:lnTo>
                    <a:pt x="11773" y="30069"/>
                  </a:lnTo>
                  <a:lnTo>
                    <a:pt x="7203" y="60980"/>
                  </a:lnTo>
                  <a:lnTo>
                    <a:pt x="2155" y="88129"/>
                  </a:lnTo>
                  <a:lnTo>
                    <a:pt x="0" y="120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94" name="SMARTInkShape-4560">
              <a:extLst>
                <a:ext uri="{FF2B5EF4-FFF2-40B4-BE49-F238E27FC236}">
                  <a16:creationId xmlns:a16="http://schemas.microsoft.com/office/drawing/2014/main" id="{60A7412E-E181-0146-770F-203BB0B7052C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8293100" y="5213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2575" y="82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95" name="SMARTInkShape-4561">
              <a:extLst>
                <a:ext uri="{FF2B5EF4-FFF2-40B4-BE49-F238E27FC236}">
                  <a16:creationId xmlns:a16="http://schemas.microsoft.com/office/drawing/2014/main" id="{10FE2728-E54B-C8F6-BFEC-DB9D7745E7D8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8363116" y="5132035"/>
              <a:ext cx="132147" cy="392466"/>
            </a:xfrm>
            <a:custGeom>
              <a:avLst/>
              <a:gdLst/>
              <a:ahLst/>
              <a:cxnLst/>
              <a:rect l="0" t="0" r="0" b="0"/>
              <a:pathLst>
                <a:path w="132147" h="392466">
                  <a:moveTo>
                    <a:pt x="114134" y="43215"/>
                  </a:moveTo>
                  <a:lnTo>
                    <a:pt x="114134" y="43215"/>
                  </a:lnTo>
                  <a:lnTo>
                    <a:pt x="124185" y="26255"/>
                  </a:lnTo>
                  <a:lnTo>
                    <a:pt x="125068" y="23442"/>
                  </a:lnTo>
                  <a:lnTo>
                    <a:pt x="126363" y="21566"/>
                  </a:lnTo>
                  <a:lnTo>
                    <a:pt x="127931" y="20316"/>
                  </a:lnTo>
                  <a:lnTo>
                    <a:pt x="129682" y="19483"/>
                  </a:lnTo>
                  <a:lnTo>
                    <a:pt x="130849" y="18221"/>
                  </a:lnTo>
                  <a:lnTo>
                    <a:pt x="132146" y="14938"/>
                  </a:lnTo>
                  <a:lnTo>
                    <a:pt x="131786" y="13075"/>
                  </a:lnTo>
                  <a:lnTo>
                    <a:pt x="128022" y="5015"/>
                  </a:lnTo>
                  <a:lnTo>
                    <a:pt x="127626" y="2932"/>
                  </a:lnTo>
                  <a:lnTo>
                    <a:pt x="125951" y="1543"/>
                  </a:lnTo>
                  <a:lnTo>
                    <a:pt x="120326" y="0"/>
                  </a:lnTo>
                  <a:lnTo>
                    <a:pt x="111241" y="4958"/>
                  </a:lnTo>
                  <a:lnTo>
                    <a:pt x="84791" y="28759"/>
                  </a:lnTo>
                  <a:lnTo>
                    <a:pt x="70789" y="52416"/>
                  </a:lnTo>
                  <a:lnTo>
                    <a:pt x="55430" y="77299"/>
                  </a:lnTo>
                  <a:lnTo>
                    <a:pt x="40845" y="105917"/>
                  </a:lnTo>
                  <a:lnTo>
                    <a:pt x="30958" y="133368"/>
                  </a:lnTo>
                  <a:lnTo>
                    <a:pt x="23558" y="162747"/>
                  </a:lnTo>
                  <a:lnTo>
                    <a:pt x="16898" y="193794"/>
                  </a:lnTo>
                  <a:lnTo>
                    <a:pt x="10456" y="225336"/>
                  </a:lnTo>
                  <a:lnTo>
                    <a:pt x="4079" y="253653"/>
                  </a:lnTo>
                  <a:lnTo>
                    <a:pt x="1092" y="279918"/>
                  </a:lnTo>
                  <a:lnTo>
                    <a:pt x="207" y="305574"/>
                  </a:lnTo>
                  <a:lnTo>
                    <a:pt x="0" y="326330"/>
                  </a:lnTo>
                  <a:lnTo>
                    <a:pt x="1765" y="356171"/>
                  </a:lnTo>
                  <a:lnTo>
                    <a:pt x="6184" y="392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96" name="SMARTInkShape-4562">
              <a:extLst>
                <a:ext uri="{FF2B5EF4-FFF2-40B4-BE49-F238E27FC236}">
                  <a16:creationId xmlns:a16="http://schemas.microsoft.com/office/drawing/2014/main" id="{BD1EEBCA-EAC7-801C-C59A-3A0ABF94BF1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305800" y="53149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2" y="28379"/>
                  </a:lnTo>
                  <a:lnTo>
                    <a:pt x="24628" y="21625"/>
                  </a:lnTo>
                  <a:lnTo>
                    <a:pt x="51674" y="1601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97" name="SMARTInkShape-4563">
              <a:extLst>
                <a:ext uri="{FF2B5EF4-FFF2-40B4-BE49-F238E27FC236}">
                  <a16:creationId xmlns:a16="http://schemas.microsoft.com/office/drawing/2014/main" id="{542062D4-4F78-3DF1-421D-076FFE75AA64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8510585" y="5246646"/>
              <a:ext cx="136361" cy="143731"/>
            </a:xfrm>
            <a:custGeom>
              <a:avLst/>
              <a:gdLst/>
              <a:ahLst/>
              <a:cxnLst/>
              <a:rect l="0" t="0" r="0" b="0"/>
              <a:pathLst>
                <a:path w="136361" h="143731">
                  <a:moveTo>
                    <a:pt x="11115" y="55604"/>
                  </a:moveTo>
                  <a:lnTo>
                    <a:pt x="11115" y="55604"/>
                  </a:lnTo>
                  <a:lnTo>
                    <a:pt x="21228" y="58975"/>
                  </a:lnTo>
                  <a:lnTo>
                    <a:pt x="51630" y="57002"/>
                  </a:lnTo>
                  <a:lnTo>
                    <a:pt x="77182" y="53998"/>
                  </a:lnTo>
                  <a:lnTo>
                    <a:pt x="98895" y="46896"/>
                  </a:lnTo>
                  <a:lnTo>
                    <a:pt x="121823" y="31855"/>
                  </a:lnTo>
                  <a:lnTo>
                    <a:pt x="132191" y="22854"/>
                  </a:lnTo>
                  <a:lnTo>
                    <a:pt x="135483" y="16119"/>
                  </a:lnTo>
                  <a:lnTo>
                    <a:pt x="136360" y="12348"/>
                  </a:lnTo>
                  <a:lnTo>
                    <a:pt x="135534" y="9127"/>
                  </a:lnTo>
                  <a:lnTo>
                    <a:pt x="130853" y="3668"/>
                  </a:lnTo>
                  <a:lnTo>
                    <a:pt x="120306" y="772"/>
                  </a:lnTo>
                  <a:lnTo>
                    <a:pt x="113542" y="0"/>
                  </a:lnTo>
                  <a:lnTo>
                    <a:pt x="87168" y="5655"/>
                  </a:lnTo>
                  <a:lnTo>
                    <a:pt x="61155" y="20207"/>
                  </a:lnTo>
                  <a:lnTo>
                    <a:pt x="30065" y="40864"/>
                  </a:lnTo>
                  <a:lnTo>
                    <a:pt x="21183" y="51170"/>
                  </a:lnTo>
                  <a:lnTo>
                    <a:pt x="5091" y="82497"/>
                  </a:lnTo>
                  <a:lnTo>
                    <a:pt x="393" y="100496"/>
                  </a:lnTo>
                  <a:lnTo>
                    <a:pt x="0" y="112245"/>
                  </a:lnTo>
                  <a:lnTo>
                    <a:pt x="2177" y="122170"/>
                  </a:lnTo>
                  <a:lnTo>
                    <a:pt x="10740" y="135692"/>
                  </a:lnTo>
                  <a:lnTo>
                    <a:pt x="22002" y="140588"/>
                  </a:lnTo>
                  <a:lnTo>
                    <a:pt x="45485" y="143730"/>
                  </a:lnTo>
                  <a:lnTo>
                    <a:pt x="73146" y="134918"/>
                  </a:lnTo>
                  <a:lnTo>
                    <a:pt x="112715" y="119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98" name="SMARTInkShape-4564">
              <a:extLst>
                <a:ext uri="{FF2B5EF4-FFF2-40B4-BE49-F238E27FC236}">
                  <a16:creationId xmlns:a16="http://schemas.microsoft.com/office/drawing/2014/main" id="{6F26B5A8-FAC4-7D56-4073-B78375B9E990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8708541" y="5346700"/>
              <a:ext cx="16360" cy="12701"/>
            </a:xfrm>
            <a:custGeom>
              <a:avLst/>
              <a:gdLst/>
              <a:ahLst/>
              <a:cxnLst/>
              <a:rect l="0" t="0" r="0" b="0"/>
              <a:pathLst>
                <a:path w="16360" h="12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2" y="3370"/>
                  </a:lnTo>
                  <a:lnTo>
                    <a:pt x="1635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06" name="SMARTInkShape-Group872">
            <a:extLst>
              <a:ext uri="{FF2B5EF4-FFF2-40B4-BE49-F238E27FC236}">
                <a16:creationId xmlns:a16="http://schemas.microsoft.com/office/drawing/2014/main" id="{1313D04E-C5BA-F2B8-6451-509E7076F62B}"/>
              </a:ext>
            </a:extLst>
          </p:cNvPr>
          <p:cNvGrpSpPr/>
          <p:nvPr/>
        </p:nvGrpSpPr>
        <p:grpSpPr>
          <a:xfrm>
            <a:off x="6985524" y="5164654"/>
            <a:ext cx="901177" cy="378570"/>
            <a:chOff x="6985524" y="5164654"/>
            <a:chExt cx="901177" cy="378570"/>
          </a:xfrm>
        </p:grpSpPr>
        <p:sp>
          <p:nvSpPr>
            <p:cNvPr id="97500" name="SMARTInkShape-4565">
              <a:extLst>
                <a:ext uri="{FF2B5EF4-FFF2-40B4-BE49-F238E27FC236}">
                  <a16:creationId xmlns:a16="http://schemas.microsoft.com/office/drawing/2014/main" id="{75A21F93-7E40-D26C-6EE3-8E4072AECDD3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985524" y="5164654"/>
              <a:ext cx="50277" cy="245547"/>
            </a:xfrm>
            <a:custGeom>
              <a:avLst/>
              <a:gdLst/>
              <a:ahLst/>
              <a:cxnLst/>
              <a:rect l="0" t="0" r="0" b="0"/>
              <a:pathLst>
                <a:path w="50277" h="245547">
                  <a:moveTo>
                    <a:pt x="50276" y="23296"/>
                  </a:moveTo>
                  <a:lnTo>
                    <a:pt x="50276" y="23296"/>
                  </a:lnTo>
                  <a:lnTo>
                    <a:pt x="50276" y="0"/>
                  </a:lnTo>
                  <a:lnTo>
                    <a:pt x="49571" y="710"/>
                  </a:lnTo>
                  <a:lnTo>
                    <a:pt x="46904" y="5261"/>
                  </a:lnTo>
                  <a:lnTo>
                    <a:pt x="38739" y="33479"/>
                  </a:lnTo>
                  <a:lnTo>
                    <a:pt x="26151" y="62780"/>
                  </a:lnTo>
                  <a:lnTo>
                    <a:pt x="18904" y="87206"/>
                  </a:lnTo>
                  <a:lnTo>
                    <a:pt x="14170" y="112317"/>
                  </a:lnTo>
                  <a:lnTo>
                    <a:pt x="9199" y="142715"/>
                  </a:lnTo>
                  <a:lnTo>
                    <a:pt x="2128" y="169103"/>
                  </a:lnTo>
                  <a:lnTo>
                    <a:pt x="0" y="196580"/>
                  </a:lnTo>
                  <a:lnTo>
                    <a:pt x="250" y="227182"/>
                  </a:lnTo>
                  <a:lnTo>
                    <a:pt x="5826" y="245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01" name="SMARTInkShape-4566">
              <a:extLst>
                <a:ext uri="{FF2B5EF4-FFF2-40B4-BE49-F238E27FC236}">
                  <a16:creationId xmlns:a16="http://schemas.microsoft.com/office/drawing/2014/main" id="{9EA43AE1-BF65-1B92-5546-06D4179D3EE7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096830" y="5271670"/>
              <a:ext cx="95841" cy="96346"/>
            </a:xfrm>
            <a:custGeom>
              <a:avLst/>
              <a:gdLst/>
              <a:ahLst/>
              <a:cxnLst/>
              <a:rect l="0" t="0" r="0" b="0"/>
              <a:pathLst>
                <a:path w="95841" h="96346">
                  <a:moveTo>
                    <a:pt x="34220" y="36930"/>
                  </a:moveTo>
                  <a:lnTo>
                    <a:pt x="34220" y="36930"/>
                  </a:lnTo>
                  <a:lnTo>
                    <a:pt x="44345" y="26098"/>
                  </a:lnTo>
                  <a:lnTo>
                    <a:pt x="45775" y="22003"/>
                  </a:lnTo>
                  <a:lnTo>
                    <a:pt x="46863" y="20629"/>
                  </a:lnTo>
                  <a:lnTo>
                    <a:pt x="51058" y="17989"/>
                  </a:lnTo>
                  <a:lnTo>
                    <a:pt x="52287" y="14871"/>
                  </a:lnTo>
                  <a:lnTo>
                    <a:pt x="51909" y="13757"/>
                  </a:lnTo>
                  <a:lnTo>
                    <a:pt x="50952" y="13015"/>
                  </a:lnTo>
                  <a:lnTo>
                    <a:pt x="49608" y="12520"/>
                  </a:lnTo>
                  <a:lnTo>
                    <a:pt x="48712" y="11485"/>
                  </a:lnTo>
                  <a:lnTo>
                    <a:pt x="47717" y="8453"/>
                  </a:lnTo>
                  <a:lnTo>
                    <a:pt x="43512" y="4753"/>
                  </a:lnTo>
                  <a:lnTo>
                    <a:pt x="37644" y="1461"/>
                  </a:lnTo>
                  <a:lnTo>
                    <a:pt x="32684" y="0"/>
                  </a:lnTo>
                  <a:lnTo>
                    <a:pt x="30374" y="316"/>
                  </a:lnTo>
                  <a:lnTo>
                    <a:pt x="25926" y="2548"/>
                  </a:lnTo>
                  <a:lnTo>
                    <a:pt x="10166" y="23674"/>
                  </a:lnTo>
                  <a:lnTo>
                    <a:pt x="619" y="44425"/>
                  </a:lnTo>
                  <a:lnTo>
                    <a:pt x="0" y="56489"/>
                  </a:lnTo>
                  <a:lnTo>
                    <a:pt x="2784" y="68906"/>
                  </a:lnTo>
                  <a:lnTo>
                    <a:pt x="8725" y="81480"/>
                  </a:lnTo>
                  <a:lnTo>
                    <a:pt x="12284" y="85681"/>
                  </a:lnTo>
                  <a:lnTo>
                    <a:pt x="20002" y="90347"/>
                  </a:lnTo>
                  <a:lnTo>
                    <a:pt x="35652" y="96345"/>
                  </a:lnTo>
                  <a:lnTo>
                    <a:pt x="60435" y="95848"/>
                  </a:lnTo>
                  <a:lnTo>
                    <a:pt x="74329" y="91102"/>
                  </a:lnTo>
                  <a:lnTo>
                    <a:pt x="91375" y="79929"/>
                  </a:lnTo>
                  <a:lnTo>
                    <a:pt x="94901" y="73444"/>
                  </a:lnTo>
                  <a:lnTo>
                    <a:pt x="95840" y="69739"/>
                  </a:lnTo>
                  <a:lnTo>
                    <a:pt x="92446" y="41319"/>
                  </a:lnTo>
                  <a:lnTo>
                    <a:pt x="91143" y="34648"/>
                  </a:lnTo>
                  <a:lnTo>
                    <a:pt x="86442" y="26924"/>
                  </a:lnTo>
                  <a:lnTo>
                    <a:pt x="72320" y="11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02" name="SMARTInkShape-4567">
              <a:extLst>
                <a:ext uri="{FF2B5EF4-FFF2-40B4-BE49-F238E27FC236}">
                  <a16:creationId xmlns:a16="http://schemas.microsoft.com/office/drawing/2014/main" id="{871261CB-A4E5-7203-CA55-2889C7B994BB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213600" y="5262970"/>
              <a:ext cx="196851" cy="109131"/>
            </a:xfrm>
            <a:custGeom>
              <a:avLst/>
              <a:gdLst/>
              <a:ahLst/>
              <a:cxnLst/>
              <a:rect l="0" t="0" r="0" b="0"/>
              <a:pathLst>
                <a:path w="196851" h="109131">
                  <a:moveTo>
                    <a:pt x="0" y="39280"/>
                  </a:moveTo>
                  <a:lnTo>
                    <a:pt x="0" y="39280"/>
                  </a:lnTo>
                  <a:lnTo>
                    <a:pt x="3372" y="35910"/>
                  </a:lnTo>
                  <a:lnTo>
                    <a:pt x="32894" y="18615"/>
                  </a:lnTo>
                  <a:lnTo>
                    <a:pt x="59408" y="7249"/>
                  </a:lnTo>
                  <a:lnTo>
                    <a:pt x="68737" y="4583"/>
                  </a:lnTo>
                  <a:lnTo>
                    <a:pt x="71224" y="4859"/>
                  </a:lnTo>
                  <a:lnTo>
                    <a:pt x="72883" y="5750"/>
                  </a:lnTo>
                  <a:lnTo>
                    <a:pt x="78588" y="13745"/>
                  </a:lnTo>
                  <a:lnTo>
                    <a:pt x="82028" y="43244"/>
                  </a:lnTo>
                  <a:lnTo>
                    <a:pt x="86846" y="71551"/>
                  </a:lnTo>
                  <a:lnTo>
                    <a:pt x="88720" y="102695"/>
                  </a:lnTo>
                  <a:lnTo>
                    <a:pt x="88876" y="108283"/>
                  </a:lnTo>
                  <a:lnTo>
                    <a:pt x="88893" y="102137"/>
                  </a:lnTo>
                  <a:lnTo>
                    <a:pt x="104595" y="72696"/>
                  </a:lnTo>
                  <a:lnTo>
                    <a:pt x="119656" y="48005"/>
                  </a:lnTo>
                  <a:lnTo>
                    <a:pt x="141686" y="19261"/>
                  </a:lnTo>
                  <a:lnTo>
                    <a:pt x="158724" y="3287"/>
                  </a:lnTo>
                  <a:lnTo>
                    <a:pt x="162966" y="468"/>
                  </a:lnTo>
                  <a:lnTo>
                    <a:pt x="166499" y="0"/>
                  </a:lnTo>
                  <a:lnTo>
                    <a:pt x="169560" y="1099"/>
                  </a:lnTo>
                  <a:lnTo>
                    <a:pt x="172307" y="3242"/>
                  </a:lnTo>
                  <a:lnTo>
                    <a:pt x="179543" y="16372"/>
                  </a:lnTo>
                  <a:lnTo>
                    <a:pt x="187604" y="44841"/>
                  </a:lnTo>
                  <a:lnTo>
                    <a:pt x="190119" y="75909"/>
                  </a:lnTo>
                  <a:lnTo>
                    <a:pt x="196850" y="109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03" name="SMARTInkShape-4568">
              <a:extLst>
                <a:ext uri="{FF2B5EF4-FFF2-40B4-BE49-F238E27FC236}">
                  <a16:creationId xmlns:a16="http://schemas.microsoft.com/office/drawing/2014/main" id="{F093DF8C-1F0C-B99A-9B30-1901CFDD5A5B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456473" y="5273849"/>
              <a:ext cx="119078" cy="269375"/>
            </a:xfrm>
            <a:custGeom>
              <a:avLst/>
              <a:gdLst/>
              <a:ahLst/>
              <a:cxnLst/>
              <a:rect l="0" t="0" r="0" b="0"/>
              <a:pathLst>
                <a:path w="119078" h="269375">
                  <a:moveTo>
                    <a:pt x="61927" y="34751"/>
                  </a:moveTo>
                  <a:lnTo>
                    <a:pt x="61927" y="34751"/>
                  </a:lnTo>
                  <a:lnTo>
                    <a:pt x="61927" y="31380"/>
                  </a:lnTo>
                  <a:lnTo>
                    <a:pt x="62632" y="30387"/>
                  </a:lnTo>
                  <a:lnTo>
                    <a:pt x="63809" y="29725"/>
                  </a:lnTo>
                  <a:lnTo>
                    <a:pt x="67395" y="28663"/>
                  </a:lnTo>
                  <a:lnTo>
                    <a:pt x="67885" y="26636"/>
                  </a:lnTo>
                  <a:lnTo>
                    <a:pt x="68275" y="10518"/>
                  </a:lnTo>
                  <a:lnTo>
                    <a:pt x="63913" y="4512"/>
                  </a:lnTo>
                  <a:lnTo>
                    <a:pt x="62809" y="615"/>
                  </a:lnTo>
                  <a:lnTo>
                    <a:pt x="60398" y="0"/>
                  </a:lnTo>
                  <a:lnTo>
                    <a:pt x="35489" y="5838"/>
                  </a:lnTo>
                  <a:lnTo>
                    <a:pt x="23911" y="11681"/>
                  </a:lnTo>
                  <a:lnTo>
                    <a:pt x="12641" y="24623"/>
                  </a:lnTo>
                  <a:lnTo>
                    <a:pt x="3736" y="41863"/>
                  </a:lnTo>
                  <a:lnTo>
                    <a:pt x="0" y="57006"/>
                  </a:lnTo>
                  <a:lnTo>
                    <a:pt x="1007" y="66044"/>
                  </a:lnTo>
                  <a:lnTo>
                    <a:pt x="2263" y="70429"/>
                  </a:lnTo>
                  <a:lnTo>
                    <a:pt x="4513" y="73352"/>
                  </a:lnTo>
                  <a:lnTo>
                    <a:pt x="10774" y="76602"/>
                  </a:lnTo>
                  <a:lnTo>
                    <a:pt x="13714" y="76763"/>
                  </a:lnTo>
                  <a:lnTo>
                    <a:pt x="18862" y="75060"/>
                  </a:lnTo>
                  <a:lnTo>
                    <a:pt x="49364" y="52234"/>
                  </a:lnTo>
                  <a:lnTo>
                    <a:pt x="64637" y="38909"/>
                  </a:lnTo>
                  <a:lnTo>
                    <a:pt x="65850" y="38934"/>
                  </a:lnTo>
                  <a:lnTo>
                    <a:pt x="66659" y="39656"/>
                  </a:lnTo>
                  <a:lnTo>
                    <a:pt x="67797" y="47415"/>
                  </a:lnTo>
                  <a:lnTo>
                    <a:pt x="68135" y="72135"/>
                  </a:lnTo>
                  <a:lnTo>
                    <a:pt x="68234" y="96158"/>
                  </a:lnTo>
                  <a:lnTo>
                    <a:pt x="68268" y="127602"/>
                  </a:lnTo>
                  <a:lnTo>
                    <a:pt x="68275" y="156809"/>
                  </a:lnTo>
                  <a:lnTo>
                    <a:pt x="68277" y="186173"/>
                  </a:lnTo>
                  <a:lnTo>
                    <a:pt x="64905" y="216025"/>
                  </a:lnTo>
                  <a:lnTo>
                    <a:pt x="61104" y="244465"/>
                  </a:lnTo>
                  <a:lnTo>
                    <a:pt x="52668" y="261283"/>
                  </a:lnTo>
                  <a:lnTo>
                    <a:pt x="44306" y="268593"/>
                  </a:lnTo>
                  <a:lnTo>
                    <a:pt x="36558" y="269374"/>
                  </a:lnTo>
                  <a:lnTo>
                    <a:pt x="29250" y="265793"/>
                  </a:lnTo>
                  <a:lnTo>
                    <a:pt x="25326" y="262862"/>
                  </a:lnTo>
                  <a:lnTo>
                    <a:pt x="16431" y="248624"/>
                  </a:lnTo>
                  <a:lnTo>
                    <a:pt x="9328" y="231001"/>
                  </a:lnTo>
                  <a:lnTo>
                    <a:pt x="9496" y="205631"/>
                  </a:lnTo>
                  <a:lnTo>
                    <a:pt x="10644" y="175772"/>
                  </a:lnTo>
                  <a:lnTo>
                    <a:pt x="17726" y="147952"/>
                  </a:lnTo>
                  <a:lnTo>
                    <a:pt x="26760" y="134217"/>
                  </a:lnTo>
                  <a:lnTo>
                    <a:pt x="37125" y="124819"/>
                  </a:lnTo>
                  <a:lnTo>
                    <a:pt x="66307" y="107689"/>
                  </a:lnTo>
                  <a:lnTo>
                    <a:pt x="119077" y="85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04" name="SMARTInkShape-4569">
              <a:extLst>
                <a:ext uri="{FF2B5EF4-FFF2-40B4-BE49-F238E27FC236}">
                  <a16:creationId xmlns:a16="http://schemas.microsoft.com/office/drawing/2014/main" id="{01A6CF4A-212D-3033-D644-6D6F979A677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595975" y="5259377"/>
              <a:ext cx="118572" cy="133999"/>
            </a:xfrm>
            <a:custGeom>
              <a:avLst/>
              <a:gdLst/>
              <a:ahLst/>
              <a:cxnLst/>
              <a:rect l="0" t="0" r="0" b="0"/>
              <a:pathLst>
                <a:path w="118572" h="133999">
                  <a:moveTo>
                    <a:pt x="24025" y="61923"/>
                  </a:moveTo>
                  <a:lnTo>
                    <a:pt x="24025" y="61923"/>
                  </a:lnTo>
                  <a:lnTo>
                    <a:pt x="34869" y="61218"/>
                  </a:lnTo>
                  <a:lnTo>
                    <a:pt x="66088" y="53085"/>
                  </a:lnTo>
                  <a:lnTo>
                    <a:pt x="96148" y="47851"/>
                  </a:lnTo>
                  <a:lnTo>
                    <a:pt x="103352" y="43675"/>
                  </a:lnTo>
                  <a:lnTo>
                    <a:pt x="116899" y="32230"/>
                  </a:lnTo>
                  <a:lnTo>
                    <a:pt x="118219" y="27324"/>
                  </a:lnTo>
                  <a:lnTo>
                    <a:pt x="118571" y="24040"/>
                  </a:lnTo>
                  <a:lnTo>
                    <a:pt x="115696" y="12678"/>
                  </a:lnTo>
                  <a:lnTo>
                    <a:pt x="108512" y="6404"/>
                  </a:lnTo>
                  <a:lnTo>
                    <a:pt x="98969" y="1970"/>
                  </a:lnTo>
                  <a:lnTo>
                    <a:pt x="90024" y="0"/>
                  </a:lnTo>
                  <a:lnTo>
                    <a:pt x="63350" y="8168"/>
                  </a:lnTo>
                  <a:lnTo>
                    <a:pt x="44143" y="15813"/>
                  </a:lnTo>
                  <a:lnTo>
                    <a:pt x="29201" y="27408"/>
                  </a:lnTo>
                  <a:lnTo>
                    <a:pt x="10586" y="52674"/>
                  </a:lnTo>
                  <a:lnTo>
                    <a:pt x="3267" y="69295"/>
                  </a:lnTo>
                  <a:lnTo>
                    <a:pt x="0" y="90996"/>
                  </a:lnTo>
                  <a:lnTo>
                    <a:pt x="2402" y="111930"/>
                  </a:lnTo>
                  <a:lnTo>
                    <a:pt x="7595" y="121308"/>
                  </a:lnTo>
                  <a:lnTo>
                    <a:pt x="15312" y="127828"/>
                  </a:lnTo>
                  <a:lnTo>
                    <a:pt x="25796" y="133077"/>
                  </a:lnTo>
                  <a:lnTo>
                    <a:pt x="39394" y="133998"/>
                  </a:lnTo>
                  <a:lnTo>
                    <a:pt x="100225" y="112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05" name="SMARTInkShape-4570">
              <a:extLst>
                <a:ext uri="{FF2B5EF4-FFF2-40B4-BE49-F238E27FC236}">
                  <a16:creationId xmlns:a16="http://schemas.microsoft.com/office/drawing/2014/main" id="{8503EB5D-91D9-0CFC-658B-F0B8E6CCE8B9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7721600" y="5283200"/>
              <a:ext cx="165101" cy="125141"/>
            </a:xfrm>
            <a:custGeom>
              <a:avLst/>
              <a:gdLst/>
              <a:ahLst/>
              <a:cxnLst/>
              <a:rect l="0" t="0" r="0" b="0"/>
              <a:pathLst>
                <a:path w="165101" h="12514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411" y="15966"/>
                  </a:lnTo>
                  <a:lnTo>
                    <a:pt x="10139" y="8807"/>
                  </a:lnTo>
                  <a:lnTo>
                    <a:pt x="21662" y="2923"/>
                  </a:lnTo>
                  <a:lnTo>
                    <a:pt x="29854" y="1299"/>
                  </a:lnTo>
                  <a:lnTo>
                    <a:pt x="38198" y="2459"/>
                  </a:lnTo>
                  <a:lnTo>
                    <a:pt x="42398" y="3756"/>
                  </a:lnTo>
                  <a:lnTo>
                    <a:pt x="45905" y="7443"/>
                  </a:lnTo>
                  <a:lnTo>
                    <a:pt x="58901" y="38105"/>
                  </a:lnTo>
                  <a:lnTo>
                    <a:pt x="62137" y="63893"/>
                  </a:lnTo>
                  <a:lnTo>
                    <a:pt x="63096" y="90506"/>
                  </a:lnTo>
                  <a:lnTo>
                    <a:pt x="63465" y="120723"/>
                  </a:lnTo>
                  <a:lnTo>
                    <a:pt x="62771" y="122816"/>
                  </a:lnTo>
                  <a:lnTo>
                    <a:pt x="61603" y="124211"/>
                  </a:lnTo>
                  <a:lnTo>
                    <a:pt x="60120" y="125140"/>
                  </a:lnTo>
                  <a:lnTo>
                    <a:pt x="58424" y="124349"/>
                  </a:lnTo>
                  <a:lnTo>
                    <a:pt x="54659" y="119707"/>
                  </a:lnTo>
                  <a:lnTo>
                    <a:pt x="47198" y="100865"/>
                  </a:lnTo>
                  <a:lnTo>
                    <a:pt x="45672" y="91630"/>
                  </a:lnTo>
                  <a:lnTo>
                    <a:pt x="51553" y="71756"/>
                  </a:lnTo>
                  <a:lnTo>
                    <a:pt x="71253" y="41168"/>
                  </a:lnTo>
                  <a:lnTo>
                    <a:pt x="97410" y="20074"/>
                  </a:lnTo>
                  <a:lnTo>
                    <a:pt x="127398" y="5673"/>
                  </a:lnTo>
                  <a:lnTo>
                    <a:pt x="135644" y="252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11" name="SMARTInkShape-Group873">
            <a:extLst>
              <a:ext uri="{FF2B5EF4-FFF2-40B4-BE49-F238E27FC236}">
                <a16:creationId xmlns:a16="http://schemas.microsoft.com/office/drawing/2014/main" id="{FD0D482A-FBCD-8084-96C1-5F669C6CF8A9}"/>
              </a:ext>
            </a:extLst>
          </p:cNvPr>
          <p:cNvGrpSpPr/>
          <p:nvPr/>
        </p:nvGrpSpPr>
        <p:grpSpPr>
          <a:xfrm>
            <a:off x="8007350" y="4606729"/>
            <a:ext cx="742951" cy="230762"/>
            <a:chOff x="8007350" y="4606729"/>
            <a:chExt cx="742951" cy="230762"/>
          </a:xfrm>
        </p:grpSpPr>
        <p:sp>
          <p:nvSpPr>
            <p:cNvPr id="97507" name="SMARTInkShape-4571">
              <a:extLst>
                <a:ext uri="{FF2B5EF4-FFF2-40B4-BE49-F238E27FC236}">
                  <a16:creationId xmlns:a16="http://schemas.microsoft.com/office/drawing/2014/main" id="{4FD08DD7-10BC-1349-667B-2A732BC879B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007350" y="4606729"/>
              <a:ext cx="133351" cy="222566"/>
            </a:xfrm>
            <a:custGeom>
              <a:avLst/>
              <a:gdLst/>
              <a:ahLst/>
              <a:cxnLst/>
              <a:rect l="0" t="0" r="0" b="0"/>
              <a:pathLst>
                <a:path w="133351" h="222566">
                  <a:moveTo>
                    <a:pt x="0" y="3371"/>
                  </a:moveTo>
                  <a:lnTo>
                    <a:pt x="0" y="3371"/>
                  </a:lnTo>
                  <a:lnTo>
                    <a:pt x="3372" y="0"/>
                  </a:lnTo>
                  <a:lnTo>
                    <a:pt x="5776" y="419"/>
                  </a:lnTo>
                  <a:lnTo>
                    <a:pt x="12209" y="4647"/>
                  </a:lnTo>
                  <a:lnTo>
                    <a:pt x="16010" y="11229"/>
                  </a:lnTo>
                  <a:lnTo>
                    <a:pt x="18449" y="33694"/>
                  </a:lnTo>
                  <a:lnTo>
                    <a:pt x="15826" y="63538"/>
                  </a:lnTo>
                  <a:lnTo>
                    <a:pt x="16911" y="78090"/>
                  </a:lnTo>
                  <a:lnTo>
                    <a:pt x="13557" y="100300"/>
                  </a:lnTo>
                  <a:lnTo>
                    <a:pt x="8799" y="130633"/>
                  </a:lnTo>
                  <a:lnTo>
                    <a:pt x="7076" y="155378"/>
                  </a:lnTo>
                  <a:lnTo>
                    <a:pt x="7271" y="183015"/>
                  </a:lnTo>
                  <a:lnTo>
                    <a:pt x="11419" y="210149"/>
                  </a:lnTo>
                  <a:lnTo>
                    <a:pt x="12447" y="222565"/>
                  </a:lnTo>
                  <a:lnTo>
                    <a:pt x="13236" y="222173"/>
                  </a:lnTo>
                  <a:lnTo>
                    <a:pt x="15996" y="217974"/>
                  </a:lnTo>
                  <a:lnTo>
                    <a:pt x="27437" y="189719"/>
                  </a:lnTo>
                  <a:lnTo>
                    <a:pt x="42735" y="160909"/>
                  </a:lnTo>
                  <a:lnTo>
                    <a:pt x="63553" y="131605"/>
                  </a:lnTo>
                  <a:lnTo>
                    <a:pt x="83814" y="110311"/>
                  </a:lnTo>
                  <a:lnTo>
                    <a:pt x="97693" y="103816"/>
                  </a:lnTo>
                  <a:lnTo>
                    <a:pt x="116115" y="99647"/>
                  </a:lnTo>
                  <a:lnTo>
                    <a:pt x="122397" y="100958"/>
                  </a:lnTo>
                  <a:lnTo>
                    <a:pt x="126048" y="102296"/>
                  </a:lnTo>
                  <a:lnTo>
                    <a:pt x="128482" y="106010"/>
                  </a:lnTo>
                  <a:lnTo>
                    <a:pt x="131907" y="124721"/>
                  </a:lnTo>
                  <a:lnTo>
                    <a:pt x="132217" y="146728"/>
                  </a:lnTo>
                  <a:lnTo>
                    <a:pt x="129565" y="164224"/>
                  </a:lnTo>
                  <a:lnTo>
                    <a:pt x="133350" y="21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08" name="SMARTInkShape-4572">
              <a:extLst>
                <a:ext uri="{FF2B5EF4-FFF2-40B4-BE49-F238E27FC236}">
                  <a16:creationId xmlns:a16="http://schemas.microsoft.com/office/drawing/2014/main" id="{A6145DB4-608A-FB44-6ECE-971FA12337F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210585" y="4706598"/>
              <a:ext cx="133316" cy="130893"/>
            </a:xfrm>
            <a:custGeom>
              <a:avLst/>
              <a:gdLst/>
              <a:ahLst/>
              <a:cxnLst/>
              <a:rect l="0" t="0" r="0" b="0"/>
              <a:pathLst>
                <a:path w="133316" h="130893">
                  <a:moveTo>
                    <a:pt x="82515" y="36852"/>
                  </a:moveTo>
                  <a:lnTo>
                    <a:pt x="82515" y="36852"/>
                  </a:lnTo>
                  <a:lnTo>
                    <a:pt x="98247" y="21121"/>
                  </a:lnTo>
                  <a:lnTo>
                    <a:pt x="100091" y="17395"/>
                  </a:lnTo>
                  <a:lnTo>
                    <a:pt x="100582" y="15414"/>
                  </a:lnTo>
                  <a:lnTo>
                    <a:pt x="100204" y="13388"/>
                  </a:lnTo>
                  <a:lnTo>
                    <a:pt x="96302" y="7165"/>
                  </a:lnTo>
                  <a:lnTo>
                    <a:pt x="92641" y="2961"/>
                  </a:lnTo>
                  <a:lnTo>
                    <a:pt x="88662" y="623"/>
                  </a:lnTo>
                  <a:lnTo>
                    <a:pt x="86612" y="0"/>
                  </a:lnTo>
                  <a:lnTo>
                    <a:pt x="80573" y="1188"/>
                  </a:lnTo>
                  <a:lnTo>
                    <a:pt x="61798" y="9656"/>
                  </a:lnTo>
                  <a:lnTo>
                    <a:pt x="38029" y="27133"/>
                  </a:lnTo>
                  <a:lnTo>
                    <a:pt x="14235" y="55953"/>
                  </a:lnTo>
                  <a:lnTo>
                    <a:pt x="2994" y="77076"/>
                  </a:lnTo>
                  <a:lnTo>
                    <a:pt x="142" y="106702"/>
                  </a:lnTo>
                  <a:lnTo>
                    <a:pt x="0" y="116892"/>
                  </a:lnTo>
                  <a:lnTo>
                    <a:pt x="1862" y="120169"/>
                  </a:lnTo>
                  <a:lnTo>
                    <a:pt x="11522" y="130892"/>
                  </a:lnTo>
                  <a:lnTo>
                    <a:pt x="15920" y="129683"/>
                  </a:lnTo>
                  <a:lnTo>
                    <a:pt x="24448" y="125035"/>
                  </a:lnTo>
                  <a:lnTo>
                    <a:pt x="45595" y="105426"/>
                  </a:lnTo>
                  <a:lnTo>
                    <a:pt x="63900" y="75273"/>
                  </a:lnTo>
                  <a:lnTo>
                    <a:pt x="80114" y="45669"/>
                  </a:lnTo>
                  <a:lnTo>
                    <a:pt x="82041" y="38593"/>
                  </a:lnTo>
                  <a:lnTo>
                    <a:pt x="82199" y="38719"/>
                  </a:lnTo>
                  <a:lnTo>
                    <a:pt x="83193" y="66652"/>
                  </a:lnTo>
                  <a:lnTo>
                    <a:pt x="88282" y="86370"/>
                  </a:lnTo>
                  <a:lnTo>
                    <a:pt x="102908" y="107116"/>
                  </a:lnTo>
                  <a:lnTo>
                    <a:pt x="109453" y="110415"/>
                  </a:lnTo>
                  <a:lnTo>
                    <a:pt x="113174" y="111294"/>
                  </a:lnTo>
                  <a:lnTo>
                    <a:pt x="116359" y="111174"/>
                  </a:lnTo>
                  <a:lnTo>
                    <a:pt x="133315" y="100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09" name="SMARTInkShape-4573">
              <a:extLst>
                <a:ext uri="{FF2B5EF4-FFF2-40B4-BE49-F238E27FC236}">
                  <a16:creationId xmlns:a16="http://schemas.microsoft.com/office/drawing/2014/main" id="{FDAFB986-6EB0-CFBE-CA42-4E9DF26AF6E0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8394700" y="4706572"/>
              <a:ext cx="114301" cy="126346"/>
            </a:xfrm>
            <a:custGeom>
              <a:avLst/>
              <a:gdLst/>
              <a:ahLst/>
              <a:cxnLst/>
              <a:rect l="0" t="0" r="0" b="0"/>
              <a:pathLst>
                <a:path w="114301" h="126346">
                  <a:moveTo>
                    <a:pt x="0" y="17828"/>
                  </a:moveTo>
                  <a:lnTo>
                    <a:pt x="0" y="17828"/>
                  </a:lnTo>
                  <a:lnTo>
                    <a:pt x="20251" y="6996"/>
                  </a:lnTo>
                  <a:lnTo>
                    <a:pt x="24579" y="1527"/>
                  </a:lnTo>
                  <a:lnTo>
                    <a:pt x="28093" y="0"/>
                  </a:lnTo>
                  <a:lnTo>
                    <a:pt x="29312" y="298"/>
                  </a:lnTo>
                  <a:lnTo>
                    <a:pt x="30125" y="1203"/>
                  </a:lnTo>
                  <a:lnTo>
                    <a:pt x="30666" y="2511"/>
                  </a:lnTo>
                  <a:lnTo>
                    <a:pt x="31535" y="25595"/>
                  </a:lnTo>
                  <a:lnTo>
                    <a:pt x="32392" y="53369"/>
                  </a:lnTo>
                  <a:lnTo>
                    <a:pt x="36095" y="81824"/>
                  </a:lnTo>
                  <a:lnTo>
                    <a:pt x="39585" y="105154"/>
                  </a:lnTo>
                  <a:lnTo>
                    <a:pt x="46861" y="123351"/>
                  </a:lnTo>
                  <a:lnTo>
                    <a:pt x="49585" y="125571"/>
                  </a:lnTo>
                  <a:lnTo>
                    <a:pt x="52812" y="126345"/>
                  </a:lnTo>
                  <a:lnTo>
                    <a:pt x="56375" y="126157"/>
                  </a:lnTo>
                  <a:lnTo>
                    <a:pt x="64096" y="122183"/>
                  </a:lnTo>
                  <a:lnTo>
                    <a:pt x="71526" y="115714"/>
                  </a:lnTo>
                  <a:lnTo>
                    <a:pt x="79675" y="103432"/>
                  </a:lnTo>
                  <a:lnTo>
                    <a:pt x="90916" y="74544"/>
                  </a:lnTo>
                  <a:lnTo>
                    <a:pt x="106614" y="48197"/>
                  </a:lnTo>
                  <a:lnTo>
                    <a:pt x="114300" y="24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10" name="SMARTInkShape-4574">
              <a:extLst>
                <a:ext uri="{FF2B5EF4-FFF2-40B4-BE49-F238E27FC236}">
                  <a16:creationId xmlns:a16="http://schemas.microsoft.com/office/drawing/2014/main" id="{4488D808-6FDB-D4EF-4D3F-92DAAA7EF30C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522475" y="4674923"/>
              <a:ext cx="227826" cy="138153"/>
            </a:xfrm>
            <a:custGeom>
              <a:avLst/>
              <a:gdLst/>
              <a:ahLst/>
              <a:cxnLst/>
              <a:rect l="0" t="0" r="0" b="0"/>
              <a:pathLst>
                <a:path w="227826" h="138153">
                  <a:moveTo>
                    <a:pt x="18275" y="68527"/>
                  </a:moveTo>
                  <a:lnTo>
                    <a:pt x="18275" y="68527"/>
                  </a:lnTo>
                  <a:lnTo>
                    <a:pt x="21647" y="68527"/>
                  </a:lnTo>
                  <a:lnTo>
                    <a:pt x="42039" y="73994"/>
                  </a:lnTo>
                  <a:lnTo>
                    <a:pt x="48358" y="72603"/>
                  </a:lnTo>
                  <a:lnTo>
                    <a:pt x="76394" y="60096"/>
                  </a:lnTo>
                  <a:lnTo>
                    <a:pt x="107302" y="40736"/>
                  </a:lnTo>
                  <a:lnTo>
                    <a:pt x="132200" y="23179"/>
                  </a:lnTo>
                  <a:lnTo>
                    <a:pt x="140303" y="9229"/>
                  </a:lnTo>
                  <a:lnTo>
                    <a:pt x="141255" y="5712"/>
                  </a:lnTo>
                  <a:lnTo>
                    <a:pt x="141184" y="3367"/>
                  </a:lnTo>
                  <a:lnTo>
                    <a:pt x="140431" y="1804"/>
                  </a:lnTo>
                  <a:lnTo>
                    <a:pt x="132069" y="66"/>
                  </a:lnTo>
                  <a:lnTo>
                    <a:pt x="120355" y="0"/>
                  </a:lnTo>
                  <a:lnTo>
                    <a:pt x="93563" y="7597"/>
                  </a:lnTo>
                  <a:lnTo>
                    <a:pt x="68895" y="21474"/>
                  </a:lnTo>
                  <a:lnTo>
                    <a:pt x="37301" y="46600"/>
                  </a:lnTo>
                  <a:lnTo>
                    <a:pt x="8061" y="78161"/>
                  </a:lnTo>
                  <a:lnTo>
                    <a:pt x="3153" y="87155"/>
                  </a:lnTo>
                  <a:lnTo>
                    <a:pt x="0" y="107798"/>
                  </a:lnTo>
                  <a:lnTo>
                    <a:pt x="2826" y="122653"/>
                  </a:lnTo>
                  <a:lnTo>
                    <a:pt x="6565" y="126483"/>
                  </a:lnTo>
                  <a:lnTo>
                    <a:pt x="18245" y="132620"/>
                  </a:lnTo>
                  <a:lnTo>
                    <a:pt x="44058" y="136671"/>
                  </a:lnTo>
                  <a:lnTo>
                    <a:pt x="74049" y="137872"/>
                  </a:lnTo>
                  <a:lnTo>
                    <a:pt x="98567" y="138152"/>
                  </a:lnTo>
                  <a:lnTo>
                    <a:pt x="123105" y="137572"/>
                  </a:lnTo>
                  <a:lnTo>
                    <a:pt x="150934" y="133983"/>
                  </a:lnTo>
                  <a:lnTo>
                    <a:pt x="173190" y="132896"/>
                  </a:lnTo>
                  <a:lnTo>
                    <a:pt x="227825" y="119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19" name="SMARTInkShape-Group874">
            <a:extLst>
              <a:ext uri="{FF2B5EF4-FFF2-40B4-BE49-F238E27FC236}">
                <a16:creationId xmlns:a16="http://schemas.microsoft.com/office/drawing/2014/main" id="{312BE5F9-B10B-3DA9-2D7F-0A748EF93F28}"/>
              </a:ext>
            </a:extLst>
          </p:cNvPr>
          <p:cNvGrpSpPr/>
          <p:nvPr/>
        </p:nvGrpSpPr>
        <p:grpSpPr>
          <a:xfrm>
            <a:off x="6929502" y="4567027"/>
            <a:ext cx="739601" cy="449474"/>
            <a:chOff x="6929502" y="4567027"/>
            <a:chExt cx="739601" cy="449474"/>
          </a:xfrm>
        </p:grpSpPr>
        <p:sp>
          <p:nvSpPr>
            <p:cNvPr id="97512" name="SMARTInkShape-4575">
              <a:extLst>
                <a:ext uri="{FF2B5EF4-FFF2-40B4-BE49-F238E27FC236}">
                  <a16:creationId xmlns:a16="http://schemas.microsoft.com/office/drawing/2014/main" id="{4E6B3C36-08C8-4D6E-D7D9-EC21AC014C0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929502" y="4642195"/>
              <a:ext cx="188849" cy="138966"/>
            </a:xfrm>
            <a:custGeom>
              <a:avLst/>
              <a:gdLst/>
              <a:ahLst/>
              <a:cxnLst/>
              <a:rect l="0" t="0" r="0" b="0"/>
              <a:pathLst>
                <a:path w="188849" h="138966">
                  <a:moveTo>
                    <a:pt x="106298" y="18705"/>
                  </a:moveTo>
                  <a:lnTo>
                    <a:pt x="106298" y="18705"/>
                  </a:lnTo>
                  <a:lnTo>
                    <a:pt x="109670" y="18705"/>
                  </a:lnTo>
                  <a:lnTo>
                    <a:pt x="113205" y="16824"/>
                  </a:lnTo>
                  <a:lnTo>
                    <a:pt x="117129" y="14341"/>
                  </a:lnTo>
                  <a:lnTo>
                    <a:pt x="121225" y="13238"/>
                  </a:lnTo>
                  <a:lnTo>
                    <a:pt x="122599" y="12238"/>
                  </a:lnTo>
                  <a:lnTo>
                    <a:pt x="123516" y="10866"/>
                  </a:lnTo>
                  <a:lnTo>
                    <a:pt x="124805" y="5564"/>
                  </a:lnTo>
                  <a:lnTo>
                    <a:pt x="124986" y="3594"/>
                  </a:lnTo>
                  <a:lnTo>
                    <a:pt x="124401" y="2281"/>
                  </a:lnTo>
                  <a:lnTo>
                    <a:pt x="123305" y="1406"/>
                  </a:lnTo>
                  <a:lnTo>
                    <a:pt x="119848" y="0"/>
                  </a:lnTo>
                  <a:lnTo>
                    <a:pt x="107616" y="429"/>
                  </a:lnTo>
                  <a:lnTo>
                    <a:pt x="81367" y="6576"/>
                  </a:lnTo>
                  <a:lnTo>
                    <a:pt x="69112" y="11197"/>
                  </a:lnTo>
                  <a:lnTo>
                    <a:pt x="41943" y="29693"/>
                  </a:lnTo>
                  <a:lnTo>
                    <a:pt x="13460" y="54724"/>
                  </a:lnTo>
                  <a:lnTo>
                    <a:pt x="3923" y="70770"/>
                  </a:lnTo>
                  <a:lnTo>
                    <a:pt x="0" y="88930"/>
                  </a:lnTo>
                  <a:lnTo>
                    <a:pt x="2845" y="101421"/>
                  </a:lnTo>
                  <a:lnTo>
                    <a:pt x="8814" y="112617"/>
                  </a:lnTo>
                  <a:lnTo>
                    <a:pt x="16169" y="119946"/>
                  </a:lnTo>
                  <a:lnTo>
                    <a:pt x="43472" y="132679"/>
                  </a:lnTo>
                  <a:lnTo>
                    <a:pt x="64960" y="138037"/>
                  </a:lnTo>
                  <a:lnTo>
                    <a:pt x="95304" y="138965"/>
                  </a:lnTo>
                  <a:lnTo>
                    <a:pt x="117874" y="137300"/>
                  </a:lnTo>
                  <a:lnTo>
                    <a:pt x="146652" y="132396"/>
                  </a:lnTo>
                  <a:lnTo>
                    <a:pt x="175340" y="124418"/>
                  </a:lnTo>
                  <a:lnTo>
                    <a:pt x="188848" y="120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13" name="SMARTInkShape-4576">
              <a:extLst>
                <a:ext uri="{FF2B5EF4-FFF2-40B4-BE49-F238E27FC236}">
                  <a16:creationId xmlns:a16="http://schemas.microsoft.com/office/drawing/2014/main" id="{017953F0-BCAA-FAF8-557E-537A13FE8160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169265" y="4567027"/>
              <a:ext cx="120536" cy="250021"/>
            </a:xfrm>
            <a:custGeom>
              <a:avLst/>
              <a:gdLst/>
              <a:ahLst/>
              <a:cxnLst/>
              <a:rect l="0" t="0" r="0" b="0"/>
              <a:pathLst>
                <a:path w="120536" h="250021">
                  <a:moveTo>
                    <a:pt x="6235" y="30373"/>
                  </a:moveTo>
                  <a:lnTo>
                    <a:pt x="6235" y="30373"/>
                  </a:lnTo>
                  <a:lnTo>
                    <a:pt x="6235" y="0"/>
                  </a:lnTo>
                  <a:lnTo>
                    <a:pt x="6235" y="23290"/>
                  </a:lnTo>
                  <a:lnTo>
                    <a:pt x="4353" y="49206"/>
                  </a:lnTo>
                  <a:lnTo>
                    <a:pt x="1209" y="74758"/>
                  </a:lnTo>
                  <a:lnTo>
                    <a:pt x="277" y="100203"/>
                  </a:lnTo>
                  <a:lnTo>
                    <a:pt x="0" y="125617"/>
                  </a:lnTo>
                  <a:lnTo>
                    <a:pt x="3279" y="156118"/>
                  </a:lnTo>
                  <a:lnTo>
                    <a:pt x="5651" y="186184"/>
                  </a:lnTo>
                  <a:lnTo>
                    <a:pt x="9529" y="215111"/>
                  </a:lnTo>
                  <a:lnTo>
                    <a:pt x="16770" y="246765"/>
                  </a:lnTo>
                  <a:lnTo>
                    <a:pt x="17972" y="250020"/>
                  </a:lnTo>
                  <a:lnTo>
                    <a:pt x="18999" y="249476"/>
                  </a:lnTo>
                  <a:lnTo>
                    <a:pt x="33644" y="223028"/>
                  </a:lnTo>
                  <a:lnTo>
                    <a:pt x="53066" y="193771"/>
                  </a:lnTo>
                  <a:lnTo>
                    <a:pt x="70632" y="166870"/>
                  </a:lnTo>
                  <a:lnTo>
                    <a:pt x="89511" y="145451"/>
                  </a:lnTo>
                  <a:lnTo>
                    <a:pt x="102484" y="136280"/>
                  </a:lnTo>
                  <a:lnTo>
                    <a:pt x="108515" y="133887"/>
                  </a:lnTo>
                  <a:lnTo>
                    <a:pt x="110405" y="135366"/>
                  </a:lnTo>
                  <a:lnTo>
                    <a:pt x="112505" y="142653"/>
                  </a:lnTo>
                  <a:lnTo>
                    <a:pt x="115845" y="170644"/>
                  </a:lnTo>
                  <a:lnTo>
                    <a:pt x="120535" y="208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14" name="SMARTInkShape-4577">
              <a:extLst>
                <a:ext uri="{FF2B5EF4-FFF2-40B4-BE49-F238E27FC236}">
                  <a16:creationId xmlns:a16="http://schemas.microsoft.com/office/drawing/2014/main" id="{AA901923-3E23-27D4-3707-16AF901866D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366000" y="4749878"/>
              <a:ext cx="12701" cy="120573"/>
            </a:xfrm>
            <a:custGeom>
              <a:avLst/>
              <a:gdLst/>
              <a:ahLst/>
              <a:cxnLst/>
              <a:rect l="0" t="0" r="0" b="0"/>
              <a:pathLst>
                <a:path w="12701" h="120573">
                  <a:moveTo>
                    <a:pt x="0" y="6272"/>
                  </a:moveTo>
                  <a:lnTo>
                    <a:pt x="0" y="6272"/>
                  </a:lnTo>
                  <a:lnTo>
                    <a:pt x="3372" y="2901"/>
                  </a:lnTo>
                  <a:lnTo>
                    <a:pt x="6907" y="1246"/>
                  </a:lnTo>
                  <a:lnTo>
                    <a:pt x="12361" y="0"/>
                  </a:lnTo>
                  <a:lnTo>
                    <a:pt x="12681" y="25967"/>
                  </a:lnTo>
                  <a:lnTo>
                    <a:pt x="12696" y="55736"/>
                  </a:lnTo>
                  <a:lnTo>
                    <a:pt x="12699" y="82208"/>
                  </a:lnTo>
                  <a:lnTo>
                    <a:pt x="12700" y="120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15" name="SMARTInkShape-4578">
              <a:extLst>
                <a:ext uri="{FF2B5EF4-FFF2-40B4-BE49-F238E27FC236}">
                  <a16:creationId xmlns:a16="http://schemas.microsoft.com/office/drawing/2014/main" id="{6FDDDC69-B149-CC23-DFC6-12BF874C69A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387741" y="4649345"/>
              <a:ext cx="10010" cy="11556"/>
            </a:xfrm>
            <a:custGeom>
              <a:avLst/>
              <a:gdLst/>
              <a:ahLst/>
              <a:cxnLst/>
              <a:rect l="0" t="0" r="0" b="0"/>
              <a:pathLst>
                <a:path w="10010" h="11556">
                  <a:moveTo>
                    <a:pt x="3659" y="11555"/>
                  </a:moveTo>
                  <a:lnTo>
                    <a:pt x="3659" y="11555"/>
                  </a:lnTo>
                  <a:lnTo>
                    <a:pt x="3659" y="8184"/>
                  </a:lnTo>
                  <a:lnTo>
                    <a:pt x="1777" y="4648"/>
                  </a:lnTo>
                  <a:lnTo>
                    <a:pt x="287" y="2717"/>
                  </a:lnTo>
                  <a:lnTo>
                    <a:pt x="0" y="1430"/>
                  </a:lnTo>
                  <a:lnTo>
                    <a:pt x="514" y="572"/>
                  </a:lnTo>
                  <a:lnTo>
                    <a:pt x="1562" y="0"/>
                  </a:lnTo>
                  <a:lnTo>
                    <a:pt x="2967" y="324"/>
                  </a:lnTo>
                  <a:lnTo>
                    <a:pt x="10009" y="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16" name="SMARTInkShape-4579">
              <a:extLst>
                <a:ext uri="{FF2B5EF4-FFF2-40B4-BE49-F238E27FC236}">
                  <a16:creationId xmlns:a16="http://schemas.microsoft.com/office/drawing/2014/main" id="{0797569A-0DCF-8268-CCE2-621860B8608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473950" y="4762500"/>
              <a:ext cx="22414" cy="254001"/>
            </a:xfrm>
            <a:custGeom>
              <a:avLst/>
              <a:gdLst/>
              <a:ahLst/>
              <a:cxnLst/>
              <a:rect l="0" t="0" r="0" b="0"/>
              <a:pathLst>
                <a:path w="22414" h="254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727" y="17312"/>
                  </a:lnTo>
                  <a:lnTo>
                    <a:pt x="13797" y="43897"/>
                  </a:lnTo>
                  <a:lnTo>
                    <a:pt x="17494" y="67099"/>
                  </a:lnTo>
                  <a:lnTo>
                    <a:pt x="18588" y="94435"/>
                  </a:lnTo>
                  <a:lnTo>
                    <a:pt x="18958" y="122214"/>
                  </a:lnTo>
                  <a:lnTo>
                    <a:pt x="19022" y="150276"/>
                  </a:lnTo>
                  <a:lnTo>
                    <a:pt x="22413" y="175290"/>
                  </a:lnTo>
                  <a:lnTo>
                    <a:pt x="21144" y="202848"/>
                  </a:lnTo>
                  <a:lnTo>
                    <a:pt x="18759" y="232921"/>
                  </a:lnTo>
                  <a:lnTo>
                    <a:pt x="1270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17" name="SMARTInkShape-4580">
              <a:extLst>
                <a:ext uri="{FF2B5EF4-FFF2-40B4-BE49-F238E27FC236}">
                  <a16:creationId xmlns:a16="http://schemas.microsoft.com/office/drawing/2014/main" id="{22B3D782-C597-57E0-4C52-56F67BCB5E8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467600" y="4734275"/>
              <a:ext cx="93303" cy="104426"/>
            </a:xfrm>
            <a:custGeom>
              <a:avLst/>
              <a:gdLst/>
              <a:ahLst/>
              <a:cxnLst/>
              <a:rect l="0" t="0" r="0" b="0"/>
              <a:pathLst>
                <a:path w="93303" h="104426">
                  <a:moveTo>
                    <a:pt x="0" y="72675"/>
                  </a:moveTo>
                  <a:lnTo>
                    <a:pt x="0" y="72675"/>
                  </a:lnTo>
                  <a:lnTo>
                    <a:pt x="15696" y="45045"/>
                  </a:lnTo>
                  <a:lnTo>
                    <a:pt x="39130" y="15120"/>
                  </a:lnTo>
                  <a:lnTo>
                    <a:pt x="46319" y="8289"/>
                  </a:lnTo>
                  <a:lnTo>
                    <a:pt x="62326" y="174"/>
                  </a:lnTo>
                  <a:lnTo>
                    <a:pt x="72151" y="0"/>
                  </a:lnTo>
                  <a:lnTo>
                    <a:pt x="77734" y="942"/>
                  </a:lnTo>
                  <a:lnTo>
                    <a:pt x="85819" y="5751"/>
                  </a:lnTo>
                  <a:lnTo>
                    <a:pt x="88963" y="9009"/>
                  </a:lnTo>
                  <a:lnTo>
                    <a:pt x="92456" y="18273"/>
                  </a:lnTo>
                  <a:lnTo>
                    <a:pt x="93302" y="29445"/>
                  </a:lnTo>
                  <a:lnTo>
                    <a:pt x="91327" y="41468"/>
                  </a:lnTo>
                  <a:lnTo>
                    <a:pt x="82877" y="56765"/>
                  </a:lnTo>
                  <a:lnTo>
                    <a:pt x="58238" y="83907"/>
                  </a:lnTo>
                  <a:lnTo>
                    <a:pt x="48461" y="92483"/>
                  </a:lnTo>
                  <a:lnTo>
                    <a:pt x="19050" y="104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18" name="SMARTInkShape-4581">
              <a:extLst>
                <a:ext uri="{FF2B5EF4-FFF2-40B4-BE49-F238E27FC236}">
                  <a16:creationId xmlns:a16="http://schemas.microsoft.com/office/drawing/2014/main" id="{E3E40C14-CC33-2D9C-CD6C-EAA1C7EB716D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7569200" y="4700406"/>
              <a:ext cx="99903" cy="131945"/>
            </a:xfrm>
            <a:custGeom>
              <a:avLst/>
              <a:gdLst/>
              <a:ahLst/>
              <a:cxnLst/>
              <a:rect l="0" t="0" r="0" b="0"/>
              <a:pathLst>
                <a:path w="99903" h="131945">
                  <a:moveTo>
                    <a:pt x="95250" y="17644"/>
                  </a:moveTo>
                  <a:lnTo>
                    <a:pt x="95250" y="17644"/>
                  </a:lnTo>
                  <a:lnTo>
                    <a:pt x="95250" y="3338"/>
                  </a:lnTo>
                  <a:lnTo>
                    <a:pt x="93839" y="1757"/>
                  </a:lnTo>
                  <a:lnTo>
                    <a:pt x="88509" y="0"/>
                  </a:lnTo>
                  <a:lnTo>
                    <a:pt x="74202" y="2382"/>
                  </a:lnTo>
                  <a:lnTo>
                    <a:pt x="59929" y="7556"/>
                  </a:lnTo>
                  <a:lnTo>
                    <a:pt x="46763" y="20299"/>
                  </a:lnTo>
                  <a:lnTo>
                    <a:pt x="40667" y="30739"/>
                  </a:lnTo>
                  <a:lnTo>
                    <a:pt x="38860" y="41672"/>
                  </a:lnTo>
                  <a:lnTo>
                    <a:pt x="40018" y="44951"/>
                  </a:lnTo>
                  <a:lnTo>
                    <a:pt x="55844" y="60925"/>
                  </a:lnTo>
                  <a:lnTo>
                    <a:pt x="85971" y="82089"/>
                  </a:lnTo>
                  <a:lnTo>
                    <a:pt x="95871" y="92634"/>
                  </a:lnTo>
                  <a:lnTo>
                    <a:pt x="99902" y="101325"/>
                  </a:lnTo>
                  <a:lnTo>
                    <a:pt x="99763" y="103771"/>
                  </a:lnTo>
                  <a:lnTo>
                    <a:pt x="97726" y="108369"/>
                  </a:lnTo>
                  <a:lnTo>
                    <a:pt x="89242" y="114924"/>
                  </a:lnTo>
                  <a:lnTo>
                    <a:pt x="81162" y="117964"/>
                  </a:lnTo>
                  <a:lnTo>
                    <a:pt x="52398" y="119928"/>
                  </a:lnTo>
                  <a:lnTo>
                    <a:pt x="37579" y="124266"/>
                  </a:lnTo>
                  <a:lnTo>
                    <a:pt x="0" y="131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23" name="SMARTInkShape-Group875">
            <a:extLst>
              <a:ext uri="{FF2B5EF4-FFF2-40B4-BE49-F238E27FC236}">
                <a16:creationId xmlns:a16="http://schemas.microsoft.com/office/drawing/2014/main" id="{BB512A7B-5DE5-4CA4-E010-F59F23AC8789}"/>
              </a:ext>
            </a:extLst>
          </p:cNvPr>
          <p:cNvGrpSpPr/>
          <p:nvPr/>
        </p:nvGrpSpPr>
        <p:grpSpPr>
          <a:xfrm>
            <a:off x="7905750" y="4208408"/>
            <a:ext cx="609601" cy="141343"/>
            <a:chOff x="7905750" y="4208408"/>
            <a:chExt cx="609601" cy="141343"/>
          </a:xfrm>
        </p:grpSpPr>
        <p:sp>
          <p:nvSpPr>
            <p:cNvPr id="97520" name="SMARTInkShape-4582">
              <a:extLst>
                <a:ext uri="{FF2B5EF4-FFF2-40B4-BE49-F238E27FC236}">
                  <a16:creationId xmlns:a16="http://schemas.microsoft.com/office/drawing/2014/main" id="{B507963E-30DA-ED14-71C0-453513DF39B2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905750" y="4216453"/>
              <a:ext cx="165101" cy="133298"/>
            </a:xfrm>
            <a:custGeom>
              <a:avLst/>
              <a:gdLst/>
              <a:ahLst/>
              <a:cxnLst/>
              <a:rect l="0" t="0" r="0" b="0"/>
              <a:pathLst>
                <a:path w="165101" h="133298">
                  <a:moveTo>
                    <a:pt x="0" y="18997"/>
                  </a:moveTo>
                  <a:lnTo>
                    <a:pt x="0" y="18997"/>
                  </a:lnTo>
                  <a:lnTo>
                    <a:pt x="0" y="15626"/>
                  </a:lnTo>
                  <a:lnTo>
                    <a:pt x="10113" y="6788"/>
                  </a:lnTo>
                  <a:lnTo>
                    <a:pt x="19773" y="1974"/>
                  </a:lnTo>
                  <a:lnTo>
                    <a:pt x="33745" y="125"/>
                  </a:lnTo>
                  <a:lnTo>
                    <a:pt x="40180" y="0"/>
                  </a:lnTo>
                  <a:lnTo>
                    <a:pt x="44434" y="1852"/>
                  </a:lnTo>
                  <a:lnTo>
                    <a:pt x="46555" y="3334"/>
                  </a:lnTo>
                  <a:lnTo>
                    <a:pt x="52913" y="12161"/>
                  </a:lnTo>
                  <a:lnTo>
                    <a:pt x="59265" y="27084"/>
                  </a:lnTo>
                  <a:lnTo>
                    <a:pt x="59737" y="36938"/>
                  </a:lnTo>
                  <a:lnTo>
                    <a:pt x="57376" y="68375"/>
                  </a:lnTo>
                  <a:lnTo>
                    <a:pt x="57159" y="91366"/>
                  </a:lnTo>
                  <a:lnTo>
                    <a:pt x="57154" y="90437"/>
                  </a:lnTo>
                  <a:lnTo>
                    <a:pt x="78121" y="63606"/>
                  </a:lnTo>
                  <a:lnTo>
                    <a:pt x="101979" y="38078"/>
                  </a:lnTo>
                  <a:lnTo>
                    <a:pt x="114468" y="26772"/>
                  </a:lnTo>
                  <a:lnTo>
                    <a:pt x="144945" y="6628"/>
                  </a:lnTo>
                  <a:lnTo>
                    <a:pt x="147430" y="4401"/>
                  </a:lnTo>
                  <a:lnTo>
                    <a:pt x="149792" y="3622"/>
                  </a:lnTo>
                  <a:lnTo>
                    <a:pt x="152073" y="3808"/>
                  </a:lnTo>
                  <a:lnTo>
                    <a:pt x="154298" y="4638"/>
                  </a:lnTo>
                  <a:lnTo>
                    <a:pt x="156771" y="13086"/>
                  </a:lnTo>
                  <a:lnTo>
                    <a:pt x="158359" y="38133"/>
                  </a:lnTo>
                  <a:lnTo>
                    <a:pt x="158635" y="63864"/>
                  </a:lnTo>
                  <a:lnTo>
                    <a:pt x="162087" y="90460"/>
                  </a:lnTo>
                  <a:lnTo>
                    <a:pt x="164505" y="118250"/>
                  </a:lnTo>
                  <a:lnTo>
                    <a:pt x="165100" y="133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21" name="SMARTInkShape-4583">
              <a:extLst>
                <a:ext uri="{FF2B5EF4-FFF2-40B4-BE49-F238E27FC236}">
                  <a16:creationId xmlns:a16="http://schemas.microsoft.com/office/drawing/2014/main" id="{60A69323-3BBB-49FB-EFCC-5F68C196D6A9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8139804" y="4208408"/>
              <a:ext cx="122711" cy="127164"/>
            </a:xfrm>
            <a:custGeom>
              <a:avLst/>
              <a:gdLst/>
              <a:ahLst/>
              <a:cxnLst/>
              <a:rect l="0" t="0" r="0" b="0"/>
              <a:pathLst>
                <a:path w="122711" h="127164">
                  <a:moveTo>
                    <a:pt x="13596" y="90542"/>
                  </a:moveTo>
                  <a:lnTo>
                    <a:pt x="13596" y="90542"/>
                  </a:lnTo>
                  <a:lnTo>
                    <a:pt x="26543" y="79005"/>
                  </a:lnTo>
                  <a:lnTo>
                    <a:pt x="44400" y="69877"/>
                  </a:lnTo>
                  <a:lnTo>
                    <a:pt x="71596" y="62394"/>
                  </a:lnTo>
                  <a:lnTo>
                    <a:pt x="102608" y="45452"/>
                  </a:lnTo>
                  <a:lnTo>
                    <a:pt x="113835" y="37341"/>
                  </a:lnTo>
                  <a:lnTo>
                    <a:pt x="121175" y="29032"/>
                  </a:lnTo>
                  <a:lnTo>
                    <a:pt x="122710" y="24136"/>
                  </a:lnTo>
                  <a:lnTo>
                    <a:pt x="122534" y="13050"/>
                  </a:lnTo>
                  <a:lnTo>
                    <a:pt x="120088" y="8542"/>
                  </a:lnTo>
                  <a:lnTo>
                    <a:pt x="111726" y="1651"/>
                  </a:lnTo>
                  <a:lnTo>
                    <a:pt x="99073" y="0"/>
                  </a:lnTo>
                  <a:lnTo>
                    <a:pt x="71325" y="4688"/>
                  </a:lnTo>
                  <a:lnTo>
                    <a:pt x="41097" y="21842"/>
                  </a:lnTo>
                  <a:lnTo>
                    <a:pt x="21979" y="35223"/>
                  </a:lnTo>
                  <a:lnTo>
                    <a:pt x="10514" y="49535"/>
                  </a:lnTo>
                  <a:lnTo>
                    <a:pt x="2583" y="63379"/>
                  </a:lnTo>
                  <a:lnTo>
                    <a:pt x="0" y="77059"/>
                  </a:lnTo>
                  <a:lnTo>
                    <a:pt x="4090" y="103088"/>
                  </a:lnTo>
                  <a:lnTo>
                    <a:pt x="7258" y="108078"/>
                  </a:lnTo>
                  <a:lnTo>
                    <a:pt x="16424" y="115504"/>
                  </a:lnTo>
                  <a:lnTo>
                    <a:pt x="33484" y="123652"/>
                  </a:lnTo>
                  <a:lnTo>
                    <a:pt x="55316" y="127163"/>
                  </a:lnTo>
                  <a:lnTo>
                    <a:pt x="96146" y="122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22" name="SMARTInkShape-4584">
              <a:extLst>
                <a:ext uri="{FF2B5EF4-FFF2-40B4-BE49-F238E27FC236}">
                  <a16:creationId xmlns:a16="http://schemas.microsoft.com/office/drawing/2014/main" id="{75F2C8FC-71F0-4C35-214F-285DFA4D90D6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331200" y="4229100"/>
              <a:ext cx="184151" cy="94235"/>
            </a:xfrm>
            <a:custGeom>
              <a:avLst/>
              <a:gdLst/>
              <a:ahLst/>
              <a:cxnLst/>
              <a:rect l="0" t="0" r="0" b="0"/>
              <a:pathLst>
                <a:path w="184151" h="94235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3"/>
                  </a:lnTo>
                  <a:lnTo>
                    <a:pt x="10831" y="4735"/>
                  </a:lnTo>
                  <a:lnTo>
                    <a:pt x="17828" y="624"/>
                  </a:lnTo>
                  <a:lnTo>
                    <a:pt x="18235" y="1121"/>
                  </a:lnTo>
                  <a:lnTo>
                    <a:pt x="18688" y="3556"/>
                  </a:lnTo>
                  <a:lnTo>
                    <a:pt x="13550" y="32620"/>
                  </a:lnTo>
                  <a:lnTo>
                    <a:pt x="17232" y="60275"/>
                  </a:lnTo>
                  <a:lnTo>
                    <a:pt x="20572" y="76608"/>
                  </a:lnTo>
                  <a:lnTo>
                    <a:pt x="22181" y="80705"/>
                  </a:lnTo>
                  <a:lnTo>
                    <a:pt x="27732" y="87139"/>
                  </a:lnTo>
                  <a:lnTo>
                    <a:pt x="34197" y="91645"/>
                  </a:lnTo>
                  <a:lnTo>
                    <a:pt x="39423" y="93648"/>
                  </a:lnTo>
                  <a:lnTo>
                    <a:pt x="45979" y="92656"/>
                  </a:lnTo>
                  <a:lnTo>
                    <a:pt x="53597" y="89159"/>
                  </a:lnTo>
                  <a:lnTo>
                    <a:pt x="65112" y="79256"/>
                  </a:lnTo>
                  <a:lnTo>
                    <a:pt x="82397" y="50731"/>
                  </a:lnTo>
                  <a:lnTo>
                    <a:pt x="86973" y="39961"/>
                  </a:lnTo>
                  <a:lnTo>
                    <a:pt x="87616" y="37224"/>
                  </a:lnTo>
                  <a:lnTo>
                    <a:pt x="88750" y="36105"/>
                  </a:lnTo>
                  <a:lnTo>
                    <a:pt x="90211" y="36064"/>
                  </a:lnTo>
                  <a:lnTo>
                    <a:pt x="91891" y="36743"/>
                  </a:lnTo>
                  <a:lnTo>
                    <a:pt x="93011" y="37901"/>
                  </a:lnTo>
                  <a:lnTo>
                    <a:pt x="94254" y="41069"/>
                  </a:lnTo>
                  <a:lnTo>
                    <a:pt x="97001" y="62846"/>
                  </a:lnTo>
                  <a:lnTo>
                    <a:pt x="107434" y="83675"/>
                  </a:lnTo>
                  <a:lnTo>
                    <a:pt x="113130" y="90105"/>
                  </a:lnTo>
                  <a:lnTo>
                    <a:pt x="118014" y="92964"/>
                  </a:lnTo>
                  <a:lnTo>
                    <a:pt x="122535" y="94234"/>
                  </a:lnTo>
                  <a:lnTo>
                    <a:pt x="124729" y="93161"/>
                  </a:lnTo>
                  <a:lnTo>
                    <a:pt x="138818" y="74113"/>
                  </a:lnTo>
                  <a:lnTo>
                    <a:pt x="150397" y="46024"/>
                  </a:lnTo>
                  <a:lnTo>
                    <a:pt x="169628" y="16278"/>
                  </a:lnTo>
                  <a:lnTo>
                    <a:pt x="176891" y="394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30" name="SMARTInkShape-Group876">
            <a:extLst>
              <a:ext uri="{FF2B5EF4-FFF2-40B4-BE49-F238E27FC236}">
                <a16:creationId xmlns:a16="http://schemas.microsoft.com/office/drawing/2014/main" id="{F81AAD32-C12A-D480-42DE-DC0E0F9B1E01}"/>
              </a:ext>
            </a:extLst>
          </p:cNvPr>
          <p:cNvGrpSpPr/>
          <p:nvPr/>
        </p:nvGrpSpPr>
        <p:grpSpPr>
          <a:xfrm>
            <a:off x="6997700" y="4114800"/>
            <a:ext cx="571501" cy="215747"/>
            <a:chOff x="6997700" y="4114800"/>
            <a:chExt cx="571501" cy="215747"/>
          </a:xfrm>
        </p:grpSpPr>
        <p:sp>
          <p:nvSpPr>
            <p:cNvPr id="97524" name="SMARTInkShape-4585">
              <a:extLst>
                <a:ext uri="{FF2B5EF4-FFF2-40B4-BE49-F238E27FC236}">
                  <a16:creationId xmlns:a16="http://schemas.microsoft.com/office/drawing/2014/main" id="{67AF44CA-127E-8E7B-8CB1-A56E5F41C52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480300" y="42164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3372" y="28379"/>
                  </a:lnTo>
                  <a:lnTo>
                    <a:pt x="31706" y="18885"/>
                  </a:lnTo>
                  <a:lnTo>
                    <a:pt x="62788" y="844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25" name="SMARTInkShape-4586">
              <a:extLst>
                <a:ext uri="{FF2B5EF4-FFF2-40B4-BE49-F238E27FC236}">
                  <a16:creationId xmlns:a16="http://schemas.microsoft.com/office/drawing/2014/main" id="{E47EB029-9018-EA6C-C070-90F4AFE17C8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023469" y="4122110"/>
              <a:ext cx="126632" cy="204568"/>
            </a:xfrm>
            <a:custGeom>
              <a:avLst/>
              <a:gdLst/>
              <a:ahLst/>
              <a:cxnLst/>
              <a:rect l="0" t="0" r="0" b="0"/>
              <a:pathLst>
                <a:path w="126632" h="204568">
                  <a:moveTo>
                    <a:pt x="37731" y="11740"/>
                  </a:moveTo>
                  <a:lnTo>
                    <a:pt x="37731" y="11740"/>
                  </a:lnTo>
                  <a:lnTo>
                    <a:pt x="37731" y="0"/>
                  </a:lnTo>
                  <a:lnTo>
                    <a:pt x="37731" y="2696"/>
                  </a:lnTo>
                  <a:lnTo>
                    <a:pt x="41390" y="20066"/>
                  </a:lnTo>
                  <a:lnTo>
                    <a:pt x="36781" y="49525"/>
                  </a:lnTo>
                  <a:lnTo>
                    <a:pt x="31100" y="77734"/>
                  </a:lnTo>
                  <a:lnTo>
                    <a:pt x="26230" y="106228"/>
                  </a:lnTo>
                  <a:lnTo>
                    <a:pt x="20198" y="132239"/>
                  </a:lnTo>
                  <a:lnTo>
                    <a:pt x="12212" y="157760"/>
                  </a:lnTo>
                  <a:lnTo>
                    <a:pt x="2437" y="188125"/>
                  </a:lnTo>
                  <a:lnTo>
                    <a:pt x="0" y="203613"/>
                  </a:lnTo>
                  <a:lnTo>
                    <a:pt x="1288" y="204567"/>
                  </a:lnTo>
                  <a:lnTo>
                    <a:pt x="6483" y="203744"/>
                  </a:lnTo>
                  <a:lnTo>
                    <a:pt x="27257" y="197412"/>
                  </a:lnTo>
                  <a:lnTo>
                    <a:pt x="56369" y="191726"/>
                  </a:lnTo>
                  <a:lnTo>
                    <a:pt x="84782" y="189732"/>
                  </a:lnTo>
                  <a:lnTo>
                    <a:pt x="114273" y="189565"/>
                  </a:lnTo>
                  <a:lnTo>
                    <a:pt x="126631" y="18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26" name="SMARTInkShape-4587">
              <a:extLst>
                <a:ext uri="{FF2B5EF4-FFF2-40B4-BE49-F238E27FC236}">
                  <a16:creationId xmlns:a16="http://schemas.microsoft.com/office/drawing/2014/main" id="{55FF8118-9339-6E63-088D-7B8C7A218BB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997700" y="421640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1882" y="19817"/>
                  </a:lnTo>
                  <a:lnTo>
                    <a:pt x="3372" y="17444"/>
                  </a:lnTo>
                  <a:lnTo>
                    <a:pt x="18951" y="10735"/>
                  </a:lnTo>
                  <a:lnTo>
                    <a:pt x="48089" y="28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27" name="SMARTInkShape-4588">
              <a:extLst>
                <a:ext uri="{FF2B5EF4-FFF2-40B4-BE49-F238E27FC236}">
                  <a16:creationId xmlns:a16="http://schemas.microsoft.com/office/drawing/2014/main" id="{196DB9D6-ACDF-41B6-457E-23D111976BC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175500" y="4146812"/>
              <a:ext cx="158751" cy="170310"/>
            </a:xfrm>
            <a:custGeom>
              <a:avLst/>
              <a:gdLst/>
              <a:ahLst/>
              <a:cxnLst/>
              <a:rect l="0" t="0" r="0" b="0"/>
              <a:pathLst>
                <a:path w="158751" h="170310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2" y="3187"/>
                  </a:lnTo>
                  <a:lnTo>
                    <a:pt x="5762" y="26499"/>
                  </a:lnTo>
                  <a:lnTo>
                    <a:pt x="5470" y="54312"/>
                  </a:lnTo>
                  <a:lnTo>
                    <a:pt x="1934" y="83485"/>
                  </a:lnTo>
                  <a:lnTo>
                    <a:pt x="382" y="114902"/>
                  </a:lnTo>
                  <a:lnTo>
                    <a:pt x="3447" y="144704"/>
                  </a:lnTo>
                  <a:lnTo>
                    <a:pt x="8861" y="164516"/>
                  </a:lnTo>
                  <a:lnTo>
                    <a:pt x="10846" y="168151"/>
                  </a:lnTo>
                  <a:lnTo>
                    <a:pt x="12875" y="169869"/>
                  </a:lnTo>
                  <a:lnTo>
                    <a:pt x="14933" y="170309"/>
                  </a:lnTo>
                  <a:lnTo>
                    <a:pt x="17011" y="169896"/>
                  </a:lnTo>
                  <a:lnTo>
                    <a:pt x="21202" y="167556"/>
                  </a:lnTo>
                  <a:lnTo>
                    <a:pt x="36781" y="146355"/>
                  </a:lnTo>
                  <a:lnTo>
                    <a:pt x="55711" y="122319"/>
                  </a:lnTo>
                  <a:lnTo>
                    <a:pt x="85420" y="90898"/>
                  </a:lnTo>
                  <a:lnTo>
                    <a:pt x="116642" y="70344"/>
                  </a:lnTo>
                  <a:lnTo>
                    <a:pt x="133421" y="64642"/>
                  </a:lnTo>
                  <a:lnTo>
                    <a:pt x="136925" y="65585"/>
                  </a:lnTo>
                  <a:lnTo>
                    <a:pt x="144581" y="70396"/>
                  </a:lnTo>
                  <a:lnTo>
                    <a:pt x="148924" y="75357"/>
                  </a:lnTo>
                  <a:lnTo>
                    <a:pt x="150083" y="77667"/>
                  </a:lnTo>
                  <a:lnTo>
                    <a:pt x="149489" y="85879"/>
                  </a:lnTo>
                  <a:lnTo>
                    <a:pt x="146730" y="111768"/>
                  </a:lnTo>
                  <a:lnTo>
                    <a:pt x="150548" y="141942"/>
                  </a:lnTo>
                  <a:lnTo>
                    <a:pt x="152557" y="153978"/>
                  </a:lnTo>
                  <a:lnTo>
                    <a:pt x="158750" y="164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28" name="SMARTInkShape-4589">
              <a:extLst>
                <a:ext uri="{FF2B5EF4-FFF2-40B4-BE49-F238E27FC236}">
                  <a16:creationId xmlns:a16="http://schemas.microsoft.com/office/drawing/2014/main" id="{523BF4B1-E3E7-C3E5-6CC0-1D9183395C1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367803" y="4217026"/>
              <a:ext cx="106148" cy="113521"/>
            </a:xfrm>
            <a:custGeom>
              <a:avLst/>
              <a:gdLst/>
              <a:ahLst/>
              <a:cxnLst/>
              <a:rect l="0" t="0" r="0" b="0"/>
              <a:pathLst>
                <a:path w="106148" h="113521">
                  <a:moveTo>
                    <a:pt x="61697" y="43824"/>
                  </a:moveTo>
                  <a:lnTo>
                    <a:pt x="61697" y="43824"/>
                  </a:lnTo>
                  <a:lnTo>
                    <a:pt x="61697" y="34986"/>
                  </a:lnTo>
                  <a:lnTo>
                    <a:pt x="62402" y="33699"/>
                  </a:lnTo>
                  <a:lnTo>
                    <a:pt x="63579" y="32841"/>
                  </a:lnTo>
                  <a:lnTo>
                    <a:pt x="65069" y="32269"/>
                  </a:lnTo>
                  <a:lnTo>
                    <a:pt x="66061" y="31182"/>
                  </a:lnTo>
                  <a:lnTo>
                    <a:pt x="67786" y="25757"/>
                  </a:lnTo>
                  <a:lnTo>
                    <a:pt x="67969" y="21695"/>
                  </a:lnTo>
                  <a:lnTo>
                    <a:pt x="69894" y="17996"/>
                  </a:lnTo>
                  <a:lnTo>
                    <a:pt x="71395" y="16022"/>
                  </a:lnTo>
                  <a:lnTo>
                    <a:pt x="71690" y="13295"/>
                  </a:lnTo>
                  <a:lnTo>
                    <a:pt x="70136" y="6502"/>
                  </a:lnTo>
                  <a:lnTo>
                    <a:pt x="68735" y="4126"/>
                  </a:lnTo>
                  <a:lnTo>
                    <a:pt x="67094" y="2542"/>
                  </a:lnTo>
                  <a:lnTo>
                    <a:pt x="65294" y="1486"/>
                  </a:lnTo>
                  <a:lnTo>
                    <a:pt x="56021" y="0"/>
                  </a:lnTo>
                  <a:lnTo>
                    <a:pt x="40966" y="6301"/>
                  </a:lnTo>
                  <a:lnTo>
                    <a:pt x="26470" y="17106"/>
                  </a:lnTo>
                  <a:lnTo>
                    <a:pt x="13238" y="35986"/>
                  </a:lnTo>
                  <a:lnTo>
                    <a:pt x="1900" y="66944"/>
                  </a:lnTo>
                  <a:lnTo>
                    <a:pt x="0" y="86893"/>
                  </a:lnTo>
                  <a:lnTo>
                    <a:pt x="3591" y="101349"/>
                  </a:lnTo>
                  <a:lnTo>
                    <a:pt x="9796" y="111911"/>
                  </a:lnTo>
                  <a:lnTo>
                    <a:pt x="10868" y="112499"/>
                  </a:lnTo>
                  <a:lnTo>
                    <a:pt x="17659" y="113442"/>
                  </a:lnTo>
                  <a:lnTo>
                    <a:pt x="19639" y="113520"/>
                  </a:lnTo>
                  <a:lnTo>
                    <a:pt x="21664" y="112160"/>
                  </a:lnTo>
                  <a:lnTo>
                    <a:pt x="43888" y="83817"/>
                  </a:lnTo>
                  <a:lnTo>
                    <a:pt x="60513" y="52342"/>
                  </a:lnTo>
                  <a:lnTo>
                    <a:pt x="60908" y="52325"/>
                  </a:lnTo>
                  <a:lnTo>
                    <a:pt x="61346" y="54187"/>
                  </a:lnTo>
                  <a:lnTo>
                    <a:pt x="62382" y="67924"/>
                  </a:lnTo>
                  <a:lnTo>
                    <a:pt x="66719" y="82503"/>
                  </a:lnTo>
                  <a:lnTo>
                    <a:pt x="67161" y="86543"/>
                  </a:lnTo>
                  <a:lnTo>
                    <a:pt x="71417" y="94796"/>
                  </a:lnTo>
                  <a:lnTo>
                    <a:pt x="82275" y="108220"/>
                  </a:lnTo>
                  <a:lnTo>
                    <a:pt x="86836" y="111251"/>
                  </a:lnTo>
                  <a:lnTo>
                    <a:pt x="89039" y="112058"/>
                  </a:lnTo>
                  <a:lnTo>
                    <a:pt x="91919" y="111185"/>
                  </a:lnTo>
                  <a:lnTo>
                    <a:pt x="106147" y="100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29" name="SMARTInkShape-4590">
              <a:extLst>
                <a:ext uri="{FF2B5EF4-FFF2-40B4-BE49-F238E27FC236}">
                  <a16:creationId xmlns:a16="http://schemas.microsoft.com/office/drawing/2014/main" id="{763A2E84-D142-0C74-A53B-76C2819ED0B5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505853" y="4114800"/>
              <a:ext cx="63348" cy="203036"/>
            </a:xfrm>
            <a:custGeom>
              <a:avLst/>
              <a:gdLst/>
              <a:ahLst/>
              <a:cxnLst/>
              <a:rect l="0" t="0" r="0" b="0"/>
              <a:pathLst>
                <a:path w="63348" h="203036">
                  <a:moveTo>
                    <a:pt x="18897" y="0"/>
                  </a:moveTo>
                  <a:lnTo>
                    <a:pt x="18897" y="0"/>
                  </a:lnTo>
                  <a:lnTo>
                    <a:pt x="13429" y="0"/>
                  </a:lnTo>
                  <a:lnTo>
                    <a:pt x="16380" y="16620"/>
                  </a:lnTo>
                  <a:lnTo>
                    <a:pt x="13513" y="46766"/>
                  </a:lnTo>
                  <a:lnTo>
                    <a:pt x="9367" y="73678"/>
                  </a:lnTo>
                  <a:lnTo>
                    <a:pt x="2459" y="103219"/>
                  </a:lnTo>
                  <a:lnTo>
                    <a:pt x="621" y="134300"/>
                  </a:lnTo>
                  <a:lnTo>
                    <a:pt x="0" y="165157"/>
                  </a:lnTo>
                  <a:lnTo>
                    <a:pt x="1774" y="179699"/>
                  </a:lnTo>
                  <a:lnTo>
                    <a:pt x="6768" y="193650"/>
                  </a:lnTo>
                  <a:lnTo>
                    <a:pt x="10684" y="198956"/>
                  </a:lnTo>
                  <a:lnTo>
                    <a:pt x="14776" y="201314"/>
                  </a:lnTo>
                  <a:lnTo>
                    <a:pt x="41679" y="203035"/>
                  </a:lnTo>
                  <a:lnTo>
                    <a:pt x="54733" y="199780"/>
                  </a:lnTo>
                  <a:lnTo>
                    <a:pt x="57604" y="197392"/>
                  </a:lnTo>
                  <a:lnTo>
                    <a:pt x="63347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38" name="SMARTInkShape-Group877">
            <a:extLst>
              <a:ext uri="{FF2B5EF4-FFF2-40B4-BE49-F238E27FC236}">
                <a16:creationId xmlns:a16="http://schemas.microsoft.com/office/drawing/2014/main" id="{F54C2CA4-4E4A-E981-6ED4-AADC27DF1620}"/>
              </a:ext>
            </a:extLst>
          </p:cNvPr>
          <p:cNvGrpSpPr/>
          <p:nvPr/>
        </p:nvGrpSpPr>
        <p:grpSpPr>
          <a:xfrm>
            <a:off x="7489142" y="3562689"/>
            <a:ext cx="1102095" cy="234612"/>
            <a:chOff x="7489142" y="3562689"/>
            <a:chExt cx="1102095" cy="234612"/>
          </a:xfrm>
        </p:grpSpPr>
        <p:sp>
          <p:nvSpPr>
            <p:cNvPr id="97531" name="SMARTInkShape-4591">
              <a:extLst>
                <a:ext uri="{FF2B5EF4-FFF2-40B4-BE49-F238E27FC236}">
                  <a16:creationId xmlns:a16="http://schemas.microsoft.com/office/drawing/2014/main" id="{49C63A95-B4D4-158A-A4A3-F5A885D7C65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566150" y="3577077"/>
              <a:ext cx="25087" cy="194824"/>
            </a:xfrm>
            <a:custGeom>
              <a:avLst/>
              <a:gdLst/>
              <a:ahLst/>
              <a:cxnLst/>
              <a:rect l="0" t="0" r="0" b="0"/>
              <a:pathLst>
                <a:path w="25087" h="194824">
                  <a:moveTo>
                    <a:pt x="0" y="17023"/>
                  </a:moveTo>
                  <a:lnTo>
                    <a:pt x="0" y="17023"/>
                  </a:lnTo>
                  <a:lnTo>
                    <a:pt x="17023" y="0"/>
                  </a:lnTo>
                  <a:lnTo>
                    <a:pt x="18404" y="29"/>
                  </a:lnTo>
                  <a:lnTo>
                    <a:pt x="21821" y="1944"/>
                  </a:lnTo>
                  <a:lnTo>
                    <a:pt x="23809" y="8910"/>
                  </a:lnTo>
                  <a:lnTo>
                    <a:pt x="25086" y="37371"/>
                  </a:lnTo>
                  <a:lnTo>
                    <a:pt x="18565" y="66718"/>
                  </a:lnTo>
                  <a:lnTo>
                    <a:pt x="13859" y="94442"/>
                  </a:lnTo>
                  <a:lnTo>
                    <a:pt x="11047" y="123751"/>
                  </a:lnTo>
                  <a:lnTo>
                    <a:pt x="6969" y="152198"/>
                  </a:lnTo>
                  <a:lnTo>
                    <a:pt x="6404" y="182858"/>
                  </a:lnTo>
                  <a:lnTo>
                    <a:pt x="6350" y="194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32" name="SMARTInkShape-4592">
              <a:extLst>
                <a:ext uri="{FF2B5EF4-FFF2-40B4-BE49-F238E27FC236}">
                  <a16:creationId xmlns:a16="http://schemas.microsoft.com/office/drawing/2014/main" id="{1CA33ECD-0861-7CF8-32E7-A22223B1D1D1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364028" y="3619848"/>
              <a:ext cx="133688" cy="131455"/>
            </a:xfrm>
            <a:custGeom>
              <a:avLst/>
              <a:gdLst/>
              <a:ahLst/>
              <a:cxnLst/>
              <a:rect l="0" t="0" r="0" b="0"/>
              <a:pathLst>
                <a:path w="133688" h="131455">
                  <a:moveTo>
                    <a:pt x="62422" y="31402"/>
                  </a:moveTo>
                  <a:lnTo>
                    <a:pt x="62422" y="31402"/>
                  </a:lnTo>
                  <a:lnTo>
                    <a:pt x="62422" y="28031"/>
                  </a:lnTo>
                  <a:lnTo>
                    <a:pt x="63127" y="27038"/>
                  </a:lnTo>
                  <a:lnTo>
                    <a:pt x="64304" y="26376"/>
                  </a:lnTo>
                  <a:lnTo>
                    <a:pt x="67890" y="25314"/>
                  </a:lnTo>
                  <a:lnTo>
                    <a:pt x="68380" y="23287"/>
                  </a:lnTo>
                  <a:lnTo>
                    <a:pt x="68749" y="13503"/>
                  </a:lnTo>
                  <a:lnTo>
                    <a:pt x="64404" y="7510"/>
                  </a:lnTo>
                  <a:lnTo>
                    <a:pt x="62500" y="0"/>
                  </a:lnTo>
                  <a:lnTo>
                    <a:pt x="48640" y="4790"/>
                  </a:lnTo>
                  <a:lnTo>
                    <a:pt x="35762" y="14412"/>
                  </a:lnTo>
                  <a:lnTo>
                    <a:pt x="12782" y="40010"/>
                  </a:lnTo>
                  <a:lnTo>
                    <a:pt x="2560" y="65116"/>
                  </a:lnTo>
                  <a:lnTo>
                    <a:pt x="0" y="82784"/>
                  </a:lnTo>
                  <a:lnTo>
                    <a:pt x="2612" y="104796"/>
                  </a:lnTo>
                  <a:lnTo>
                    <a:pt x="7852" y="115292"/>
                  </a:lnTo>
                  <a:lnTo>
                    <a:pt x="15591" y="122308"/>
                  </a:lnTo>
                  <a:lnTo>
                    <a:pt x="26086" y="127779"/>
                  </a:lnTo>
                  <a:lnTo>
                    <a:pt x="47266" y="131454"/>
                  </a:lnTo>
                  <a:lnTo>
                    <a:pt x="78004" y="125891"/>
                  </a:lnTo>
                  <a:lnTo>
                    <a:pt x="91926" y="121375"/>
                  </a:lnTo>
                  <a:lnTo>
                    <a:pt x="113510" y="106323"/>
                  </a:lnTo>
                  <a:lnTo>
                    <a:pt x="124517" y="96013"/>
                  </a:lnTo>
                  <a:lnTo>
                    <a:pt x="133345" y="73908"/>
                  </a:lnTo>
                  <a:lnTo>
                    <a:pt x="133687" y="48387"/>
                  </a:lnTo>
                  <a:lnTo>
                    <a:pt x="129137" y="35188"/>
                  </a:lnTo>
                  <a:lnTo>
                    <a:pt x="118091" y="18587"/>
                  </a:lnTo>
                  <a:lnTo>
                    <a:pt x="104551" y="10828"/>
                  </a:lnTo>
                  <a:lnTo>
                    <a:pt x="73553" y="6638"/>
                  </a:lnTo>
                  <a:lnTo>
                    <a:pt x="65253" y="6990"/>
                  </a:lnTo>
                  <a:lnTo>
                    <a:pt x="50091" y="11155"/>
                  </a:lnTo>
                  <a:lnTo>
                    <a:pt x="37930" y="18883"/>
                  </a:lnTo>
                  <a:lnTo>
                    <a:pt x="30672" y="25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33" name="SMARTInkShape-4593">
              <a:extLst>
                <a:ext uri="{FF2B5EF4-FFF2-40B4-BE49-F238E27FC236}">
                  <a16:creationId xmlns:a16="http://schemas.microsoft.com/office/drawing/2014/main" id="{96F90BF3-8F12-4926-B840-2738FFD78AD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261350" y="3740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34" name="SMARTInkShape-4594">
              <a:extLst>
                <a:ext uri="{FF2B5EF4-FFF2-40B4-BE49-F238E27FC236}">
                  <a16:creationId xmlns:a16="http://schemas.microsoft.com/office/drawing/2014/main" id="{1183AA94-5E92-19AD-636F-C28539FBDB8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053570" y="3582473"/>
              <a:ext cx="115932" cy="166079"/>
            </a:xfrm>
            <a:custGeom>
              <a:avLst/>
              <a:gdLst/>
              <a:ahLst/>
              <a:cxnLst/>
              <a:rect l="0" t="0" r="0" b="0"/>
              <a:pathLst>
                <a:path w="115932" h="166079">
                  <a:moveTo>
                    <a:pt x="99830" y="37027"/>
                  </a:moveTo>
                  <a:lnTo>
                    <a:pt x="99830" y="37027"/>
                  </a:lnTo>
                  <a:lnTo>
                    <a:pt x="99830" y="15207"/>
                  </a:lnTo>
                  <a:lnTo>
                    <a:pt x="99125" y="14013"/>
                  </a:lnTo>
                  <a:lnTo>
                    <a:pt x="97948" y="13218"/>
                  </a:lnTo>
                  <a:lnTo>
                    <a:pt x="96458" y="12687"/>
                  </a:lnTo>
                  <a:lnTo>
                    <a:pt x="88293" y="3108"/>
                  </a:lnTo>
                  <a:lnTo>
                    <a:pt x="81533" y="785"/>
                  </a:lnTo>
                  <a:lnTo>
                    <a:pt x="57672" y="0"/>
                  </a:lnTo>
                  <a:lnTo>
                    <a:pt x="49813" y="2461"/>
                  </a:lnTo>
                  <a:lnTo>
                    <a:pt x="31309" y="14556"/>
                  </a:lnTo>
                  <a:lnTo>
                    <a:pt x="14695" y="34916"/>
                  </a:lnTo>
                  <a:lnTo>
                    <a:pt x="4206" y="55451"/>
                  </a:lnTo>
                  <a:lnTo>
                    <a:pt x="0" y="81684"/>
                  </a:lnTo>
                  <a:lnTo>
                    <a:pt x="5497" y="111799"/>
                  </a:lnTo>
                  <a:lnTo>
                    <a:pt x="19433" y="139693"/>
                  </a:lnTo>
                  <a:lnTo>
                    <a:pt x="33597" y="155719"/>
                  </a:lnTo>
                  <a:lnTo>
                    <a:pt x="50101" y="164937"/>
                  </a:lnTo>
                  <a:lnTo>
                    <a:pt x="64088" y="166078"/>
                  </a:lnTo>
                  <a:lnTo>
                    <a:pt x="79006" y="163527"/>
                  </a:lnTo>
                  <a:lnTo>
                    <a:pt x="108925" y="149841"/>
                  </a:lnTo>
                  <a:lnTo>
                    <a:pt x="112243" y="143987"/>
                  </a:lnTo>
                  <a:lnTo>
                    <a:pt x="115931" y="126192"/>
                  </a:lnTo>
                  <a:lnTo>
                    <a:pt x="115688" y="104173"/>
                  </a:lnTo>
                  <a:lnTo>
                    <a:pt x="112523" y="83097"/>
                  </a:lnTo>
                  <a:lnTo>
                    <a:pt x="102807" y="63299"/>
                  </a:lnTo>
                  <a:lnTo>
                    <a:pt x="95038" y="53172"/>
                  </a:lnTo>
                  <a:lnTo>
                    <a:pt x="83119" y="45849"/>
                  </a:lnTo>
                  <a:lnTo>
                    <a:pt x="69825" y="41653"/>
                  </a:lnTo>
                  <a:lnTo>
                    <a:pt x="59213" y="42141"/>
                  </a:lnTo>
                  <a:lnTo>
                    <a:pt x="42680" y="49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35" name="SMARTInkShape-4595">
              <a:extLst>
                <a:ext uri="{FF2B5EF4-FFF2-40B4-BE49-F238E27FC236}">
                  <a16:creationId xmlns:a16="http://schemas.microsoft.com/office/drawing/2014/main" id="{CCC0EC59-0427-4A94-4CFC-A3F51D3A6DA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810500" y="37274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35353" y="6088"/>
                  </a:lnTo>
                  <a:lnTo>
                    <a:pt x="63078" y="6272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36" name="SMARTInkShape-4596">
              <a:extLst>
                <a:ext uri="{FF2B5EF4-FFF2-40B4-BE49-F238E27FC236}">
                  <a16:creationId xmlns:a16="http://schemas.microsoft.com/office/drawing/2014/main" id="{C8D00BE1-C0E6-C7FE-CB2E-28ADBF552A9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7785100" y="3658109"/>
              <a:ext cx="88901" cy="12192"/>
            </a:xfrm>
            <a:custGeom>
              <a:avLst/>
              <a:gdLst/>
              <a:ahLst/>
              <a:cxnLst/>
              <a:rect l="0" t="0" r="0" b="0"/>
              <a:pathLst>
                <a:path w="88901" h="12192">
                  <a:moveTo>
                    <a:pt x="0" y="12191"/>
                  </a:moveTo>
                  <a:lnTo>
                    <a:pt x="0" y="12191"/>
                  </a:lnTo>
                  <a:lnTo>
                    <a:pt x="17676" y="3353"/>
                  </a:lnTo>
                  <a:lnTo>
                    <a:pt x="46368" y="0"/>
                  </a:lnTo>
                  <a:lnTo>
                    <a:pt x="53770" y="423"/>
                  </a:lnTo>
                  <a:lnTo>
                    <a:pt x="88900" y="5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37" name="SMARTInkShape-4597">
              <a:extLst>
                <a:ext uri="{FF2B5EF4-FFF2-40B4-BE49-F238E27FC236}">
                  <a16:creationId xmlns:a16="http://schemas.microsoft.com/office/drawing/2014/main" id="{14F72C48-99B9-3C6B-E543-940046D8497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489142" y="3562689"/>
              <a:ext cx="232120" cy="234612"/>
            </a:xfrm>
            <a:custGeom>
              <a:avLst/>
              <a:gdLst/>
              <a:ahLst/>
              <a:cxnLst/>
              <a:rect l="0" t="0" r="0" b="0"/>
              <a:pathLst>
                <a:path w="232120" h="234612">
                  <a:moveTo>
                    <a:pt x="219758" y="12361"/>
                  </a:moveTo>
                  <a:lnTo>
                    <a:pt x="219758" y="12361"/>
                  </a:lnTo>
                  <a:lnTo>
                    <a:pt x="232119" y="0"/>
                  </a:lnTo>
                  <a:lnTo>
                    <a:pt x="200739" y="24473"/>
                  </a:lnTo>
                  <a:lnTo>
                    <a:pt x="183549" y="39468"/>
                  </a:lnTo>
                  <a:lnTo>
                    <a:pt x="161727" y="66869"/>
                  </a:lnTo>
                  <a:lnTo>
                    <a:pt x="137740" y="94389"/>
                  </a:lnTo>
                  <a:lnTo>
                    <a:pt x="116799" y="122090"/>
                  </a:lnTo>
                  <a:lnTo>
                    <a:pt x="95860" y="151158"/>
                  </a:lnTo>
                  <a:lnTo>
                    <a:pt x="73837" y="178666"/>
                  </a:lnTo>
                  <a:lnTo>
                    <a:pt x="48899" y="207253"/>
                  </a:lnTo>
                  <a:lnTo>
                    <a:pt x="41986" y="211869"/>
                  </a:lnTo>
                  <a:lnTo>
                    <a:pt x="30756" y="214467"/>
                  </a:lnTo>
                  <a:lnTo>
                    <a:pt x="22633" y="213193"/>
                  </a:lnTo>
                  <a:lnTo>
                    <a:pt x="18491" y="211866"/>
                  </a:lnTo>
                  <a:lnTo>
                    <a:pt x="10126" y="202865"/>
                  </a:lnTo>
                  <a:lnTo>
                    <a:pt x="3115" y="190868"/>
                  </a:lnTo>
                  <a:lnTo>
                    <a:pt x="0" y="180833"/>
                  </a:lnTo>
                  <a:lnTo>
                    <a:pt x="2862" y="153551"/>
                  </a:lnTo>
                  <a:lnTo>
                    <a:pt x="7032" y="125309"/>
                  </a:lnTo>
                  <a:lnTo>
                    <a:pt x="16008" y="102742"/>
                  </a:lnTo>
                  <a:lnTo>
                    <a:pt x="21723" y="94864"/>
                  </a:lnTo>
                  <a:lnTo>
                    <a:pt x="34511" y="86435"/>
                  </a:lnTo>
                  <a:lnTo>
                    <a:pt x="38405" y="85732"/>
                  </a:lnTo>
                  <a:lnTo>
                    <a:pt x="46493" y="86834"/>
                  </a:lnTo>
                  <a:lnTo>
                    <a:pt x="62351" y="98162"/>
                  </a:lnTo>
                  <a:lnTo>
                    <a:pt x="84920" y="127829"/>
                  </a:lnTo>
                  <a:lnTo>
                    <a:pt x="104279" y="156025"/>
                  </a:lnTo>
                  <a:lnTo>
                    <a:pt x="119605" y="184333"/>
                  </a:lnTo>
                  <a:lnTo>
                    <a:pt x="138659" y="215049"/>
                  </a:lnTo>
                  <a:lnTo>
                    <a:pt x="162608" y="234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42" name="SMARTInkShape-Group878">
            <a:extLst>
              <a:ext uri="{FF2B5EF4-FFF2-40B4-BE49-F238E27FC236}">
                <a16:creationId xmlns:a16="http://schemas.microsoft.com/office/drawing/2014/main" id="{6F2E5E55-8F0B-2AA3-479C-91C128106AD9}"/>
              </a:ext>
            </a:extLst>
          </p:cNvPr>
          <p:cNvGrpSpPr/>
          <p:nvPr/>
        </p:nvGrpSpPr>
        <p:grpSpPr>
          <a:xfrm>
            <a:off x="7043972" y="3545065"/>
            <a:ext cx="271229" cy="226369"/>
            <a:chOff x="7043972" y="3545065"/>
            <a:chExt cx="271229" cy="226369"/>
          </a:xfrm>
        </p:grpSpPr>
        <p:sp>
          <p:nvSpPr>
            <p:cNvPr id="97539" name="SMARTInkShape-4598">
              <a:extLst>
                <a:ext uri="{FF2B5EF4-FFF2-40B4-BE49-F238E27FC236}">
                  <a16:creationId xmlns:a16="http://schemas.microsoft.com/office/drawing/2014/main" id="{A947A66B-5C89-CF94-C903-0D2931DE8E4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184828" y="3680187"/>
              <a:ext cx="130373" cy="34564"/>
            </a:xfrm>
            <a:custGeom>
              <a:avLst/>
              <a:gdLst/>
              <a:ahLst/>
              <a:cxnLst/>
              <a:rect l="0" t="0" r="0" b="0"/>
              <a:pathLst>
                <a:path w="130373" h="34564">
                  <a:moveTo>
                    <a:pt x="3372" y="34563"/>
                  </a:moveTo>
                  <a:lnTo>
                    <a:pt x="3372" y="34563"/>
                  </a:lnTo>
                  <a:lnTo>
                    <a:pt x="0" y="34563"/>
                  </a:lnTo>
                  <a:lnTo>
                    <a:pt x="419" y="33152"/>
                  </a:lnTo>
                  <a:lnTo>
                    <a:pt x="4647" y="27821"/>
                  </a:lnTo>
                  <a:lnTo>
                    <a:pt x="34802" y="15740"/>
                  </a:lnTo>
                  <a:lnTo>
                    <a:pt x="60459" y="7091"/>
                  </a:lnTo>
                  <a:lnTo>
                    <a:pt x="90274" y="0"/>
                  </a:lnTo>
                  <a:lnTo>
                    <a:pt x="110024" y="2372"/>
                  </a:lnTo>
                  <a:lnTo>
                    <a:pt x="130372" y="9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0" name="SMARTInkShape-4599">
              <a:extLst>
                <a:ext uri="{FF2B5EF4-FFF2-40B4-BE49-F238E27FC236}">
                  <a16:creationId xmlns:a16="http://schemas.microsoft.com/office/drawing/2014/main" id="{F6247D81-5BBD-7B70-59B8-19B10C6707E6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214002" y="3545065"/>
              <a:ext cx="77454" cy="226369"/>
            </a:xfrm>
            <a:custGeom>
              <a:avLst/>
              <a:gdLst/>
              <a:ahLst/>
              <a:cxnLst/>
              <a:rect l="0" t="0" r="0" b="0"/>
              <a:pathLst>
                <a:path w="77454" h="226369">
                  <a:moveTo>
                    <a:pt x="5948" y="10935"/>
                  </a:moveTo>
                  <a:lnTo>
                    <a:pt x="5948" y="10935"/>
                  </a:lnTo>
                  <a:lnTo>
                    <a:pt x="5948" y="4193"/>
                  </a:lnTo>
                  <a:lnTo>
                    <a:pt x="6653" y="2207"/>
                  </a:lnTo>
                  <a:lnTo>
                    <a:pt x="7830" y="883"/>
                  </a:lnTo>
                  <a:lnTo>
                    <a:pt x="9320" y="0"/>
                  </a:lnTo>
                  <a:lnTo>
                    <a:pt x="10312" y="823"/>
                  </a:lnTo>
                  <a:lnTo>
                    <a:pt x="11416" y="5500"/>
                  </a:lnTo>
                  <a:lnTo>
                    <a:pt x="10300" y="36586"/>
                  </a:lnTo>
                  <a:lnTo>
                    <a:pt x="7882" y="58319"/>
                  </a:lnTo>
                  <a:lnTo>
                    <a:pt x="6808" y="82089"/>
                  </a:lnTo>
                  <a:lnTo>
                    <a:pt x="6203" y="109158"/>
                  </a:lnTo>
                  <a:lnTo>
                    <a:pt x="1634" y="137268"/>
                  </a:lnTo>
                  <a:lnTo>
                    <a:pt x="0" y="165085"/>
                  </a:lnTo>
                  <a:lnTo>
                    <a:pt x="1599" y="189254"/>
                  </a:lnTo>
                  <a:lnTo>
                    <a:pt x="5426" y="203782"/>
                  </a:lnTo>
                  <a:lnTo>
                    <a:pt x="19999" y="221517"/>
                  </a:lnTo>
                  <a:lnTo>
                    <a:pt x="26540" y="224472"/>
                  </a:lnTo>
                  <a:lnTo>
                    <a:pt x="48978" y="226368"/>
                  </a:lnTo>
                  <a:lnTo>
                    <a:pt x="65656" y="223326"/>
                  </a:lnTo>
                  <a:lnTo>
                    <a:pt x="76164" y="217956"/>
                  </a:lnTo>
                  <a:lnTo>
                    <a:pt x="77453" y="215977"/>
                  </a:lnTo>
                  <a:lnTo>
                    <a:pt x="75798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1" name="SMARTInkShape-4600">
              <a:extLst>
                <a:ext uri="{FF2B5EF4-FFF2-40B4-BE49-F238E27FC236}">
                  <a16:creationId xmlns:a16="http://schemas.microsoft.com/office/drawing/2014/main" id="{B099AEBB-F421-2CEE-4B12-21B5F8C805C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043972" y="3632485"/>
              <a:ext cx="150579" cy="128160"/>
            </a:xfrm>
            <a:custGeom>
              <a:avLst/>
              <a:gdLst/>
              <a:ahLst/>
              <a:cxnLst/>
              <a:rect l="0" t="0" r="0" b="0"/>
              <a:pathLst>
                <a:path w="150579" h="128160">
                  <a:moveTo>
                    <a:pt x="55328" y="18765"/>
                  </a:moveTo>
                  <a:lnTo>
                    <a:pt x="55328" y="18765"/>
                  </a:lnTo>
                  <a:lnTo>
                    <a:pt x="64788" y="18765"/>
                  </a:lnTo>
                  <a:lnTo>
                    <a:pt x="65868" y="18060"/>
                  </a:lnTo>
                  <a:lnTo>
                    <a:pt x="66587" y="16884"/>
                  </a:lnTo>
                  <a:lnTo>
                    <a:pt x="67067" y="15394"/>
                  </a:lnTo>
                  <a:lnTo>
                    <a:pt x="68093" y="14401"/>
                  </a:lnTo>
                  <a:lnTo>
                    <a:pt x="74439" y="11884"/>
                  </a:lnTo>
                  <a:lnTo>
                    <a:pt x="79761" y="6971"/>
                  </a:lnTo>
                  <a:lnTo>
                    <a:pt x="80644" y="677"/>
                  </a:lnTo>
                  <a:lnTo>
                    <a:pt x="79966" y="356"/>
                  </a:lnTo>
                  <a:lnTo>
                    <a:pt x="77333" y="0"/>
                  </a:lnTo>
                  <a:lnTo>
                    <a:pt x="52162" y="8541"/>
                  </a:lnTo>
                  <a:lnTo>
                    <a:pt x="32753" y="19499"/>
                  </a:lnTo>
                  <a:lnTo>
                    <a:pt x="22717" y="28969"/>
                  </a:lnTo>
                  <a:lnTo>
                    <a:pt x="6658" y="56163"/>
                  </a:lnTo>
                  <a:lnTo>
                    <a:pt x="1947" y="69958"/>
                  </a:lnTo>
                  <a:lnTo>
                    <a:pt x="0" y="91475"/>
                  </a:lnTo>
                  <a:lnTo>
                    <a:pt x="7163" y="115507"/>
                  </a:lnTo>
                  <a:lnTo>
                    <a:pt x="13148" y="126765"/>
                  </a:lnTo>
                  <a:lnTo>
                    <a:pt x="15920" y="128159"/>
                  </a:lnTo>
                  <a:lnTo>
                    <a:pt x="22761" y="127827"/>
                  </a:lnTo>
                  <a:lnTo>
                    <a:pt x="34547" y="120303"/>
                  </a:lnTo>
                  <a:lnTo>
                    <a:pt x="50353" y="94120"/>
                  </a:lnTo>
                  <a:lnTo>
                    <a:pt x="64551" y="64515"/>
                  </a:lnTo>
                  <a:lnTo>
                    <a:pt x="67892" y="51103"/>
                  </a:lnTo>
                  <a:lnTo>
                    <a:pt x="73090" y="71520"/>
                  </a:lnTo>
                  <a:lnTo>
                    <a:pt x="85034" y="102061"/>
                  </a:lnTo>
                  <a:lnTo>
                    <a:pt x="89227" y="108232"/>
                  </a:lnTo>
                  <a:lnTo>
                    <a:pt x="93443" y="111445"/>
                  </a:lnTo>
                  <a:lnTo>
                    <a:pt x="99782" y="113254"/>
                  </a:lnTo>
                  <a:lnTo>
                    <a:pt x="128900" y="113970"/>
                  </a:lnTo>
                  <a:lnTo>
                    <a:pt x="132598" y="112574"/>
                  </a:lnTo>
                  <a:lnTo>
                    <a:pt x="150578" y="94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51" name="SMARTInkShape-Group879">
            <a:extLst>
              <a:ext uri="{FF2B5EF4-FFF2-40B4-BE49-F238E27FC236}">
                <a16:creationId xmlns:a16="http://schemas.microsoft.com/office/drawing/2014/main" id="{25490A1E-4142-3A02-9564-BDF44F657B25}"/>
              </a:ext>
            </a:extLst>
          </p:cNvPr>
          <p:cNvGrpSpPr/>
          <p:nvPr/>
        </p:nvGrpSpPr>
        <p:grpSpPr>
          <a:xfrm>
            <a:off x="7518400" y="3111500"/>
            <a:ext cx="1149351" cy="253953"/>
            <a:chOff x="7518400" y="3111500"/>
            <a:chExt cx="1149351" cy="253953"/>
          </a:xfrm>
        </p:grpSpPr>
        <p:sp>
          <p:nvSpPr>
            <p:cNvPr id="97543" name="SMARTInkShape-4601">
              <a:extLst>
                <a:ext uri="{FF2B5EF4-FFF2-40B4-BE49-F238E27FC236}">
                  <a16:creationId xmlns:a16="http://schemas.microsoft.com/office/drawing/2014/main" id="{FB46F02B-AD2E-0412-9076-1B346E00986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490707" y="3216562"/>
              <a:ext cx="177044" cy="142589"/>
            </a:xfrm>
            <a:custGeom>
              <a:avLst/>
              <a:gdLst/>
              <a:ahLst/>
              <a:cxnLst/>
              <a:rect l="0" t="0" r="0" b="0"/>
              <a:pathLst>
                <a:path w="177044" h="142589">
                  <a:moveTo>
                    <a:pt x="37343" y="34638"/>
                  </a:moveTo>
                  <a:lnTo>
                    <a:pt x="37343" y="34638"/>
                  </a:lnTo>
                  <a:lnTo>
                    <a:pt x="47482" y="39002"/>
                  </a:lnTo>
                  <a:lnTo>
                    <a:pt x="76425" y="40814"/>
                  </a:lnTo>
                  <a:lnTo>
                    <a:pt x="94079" y="40231"/>
                  </a:lnTo>
                  <a:lnTo>
                    <a:pt x="117444" y="32143"/>
                  </a:lnTo>
                  <a:lnTo>
                    <a:pt x="136406" y="17692"/>
                  </a:lnTo>
                  <a:lnTo>
                    <a:pt x="137815" y="12760"/>
                  </a:lnTo>
                  <a:lnTo>
                    <a:pt x="138192" y="9469"/>
                  </a:lnTo>
                  <a:lnTo>
                    <a:pt x="137031" y="7276"/>
                  </a:lnTo>
                  <a:lnTo>
                    <a:pt x="134846" y="5813"/>
                  </a:lnTo>
                  <a:lnTo>
                    <a:pt x="117830" y="95"/>
                  </a:lnTo>
                  <a:lnTo>
                    <a:pt x="106276" y="0"/>
                  </a:lnTo>
                  <a:lnTo>
                    <a:pt x="74869" y="9060"/>
                  </a:lnTo>
                  <a:lnTo>
                    <a:pt x="45539" y="20074"/>
                  </a:lnTo>
                  <a:lnTo>
                    <a:pt x="16524" y="43313"/>
                  </a:lnTo>
                  <a:lnTo>
                    <a:pt x="7864" y="51664"/>
                  </a:lnTo>
                  <a:lnTo>
                    <a:pt x="3075" y="63842"/>
                  </a:lnTo>
                  <a:lnTo>
                    <a:pt x="0" y="84543"/>
                  </a:lnTo>
                  <a:lnTo>
                    <a:pt x="2839" y="99755"/>
                  </a:lnTo>
                  <a:lnTo>
                    <a:pt x="5874" y="104155"/>
                  </a:lnTo>
                  <a:lnTo>
                    <a:pt x="14890" y="110925"/>
                  </a:lnTo>
                  <a:lnTo>
                    <a:pt x="37925" y="120315"/>
                  </a:lnTo>
                  <a:lnTo>
                    <a:pt x="64740" y="122901"/>
                  </a:lnTo>
                  <a:lnTo>
                    <a:pt x="93633" y="126783"/>
                  </a:lnTo>
                  <a:lnTo>
                    <a:pt x="124867" y="131361"/>
                  </a:lnTo>
                  <a:lnTo>
                    <a:pt x="153096" y="138646"/>
                  </a:lnTo>
                  <a:lnTo>
                    <a:pt x="177043" y="142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4" name="SMARTInkShape-4602">
              <a:extLst>
                <a:ext uri="{FF2B5EF4-FFF2-40B4-BE49-F238E27FC236}">
                  <a16:creationId xmlns:a16="http://schemas.microsoft.com/office/drawing/2014/main" id="{B0B4D6A0-FFC0-6D30-0D9E-ABEF4703C9A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421027" y="3203979"/>
              <a:ext cx="54819" cy="131542"/>
            </a:xfrm>
            <a:custGeom>
              <a:avLst/>
              <a:gdLst/>
              <a:ahLst/>
              <a:cxnLst/>
              <a:rect l="0" t="0" r="0" b="0"/>
              <a:pathLst>
                <a:path w="54819" h="131542">
                  <a:moveTo>
                    <a:pt x="37173" y="21821"/>
                  </a:moveTo>
                  <a:lnTo>
                    <a:pt x="37173" y="21821"/>
                  </a:lnTo>
                  <a:lnTo>
                    <a:pt x="43914" y="18450"/>
                  </a:lnTo>
                  <a:lnTo>
                    <a:pt x="49106" y="13032"/>
                  </a:lnTo>
                  <a:lnTo>
                    <a:pt x="54818" y="4798"/>
                  </a:lnTo>
                  <a:lnTo>
                    <a:pt x="54580" y="3417"/>
                  </a:lnTo>
                  <a:lnTo>
                    <a:pt x="52436" y="0"/>
                  </a:lnTo>
                  <a:lnTo>
                    <a:pt x="50171" y="218"/>
                  </a:lnTo>
                  <a:lnTo>
                    <a:pt x="39535" y="7973"/>
                  </a:lnTo>
                  <a:lnTo>
                    <a:pt x="23996" y="24068"/>
                  </a:lnTo>
                  <a:lnTo>
                    <a:pt x="14619" y="38577"/>
                  </a:lnTo>
                  <a:lnTo>
                    <a:pt x="6534" y="69476"/>
                  </a:lnTo>
                  <a:lnTo>
                    <a:pt x="757" y="94395"/>
                  </a:lnTo>
                  <a:lnTo>
                    <a:pt x="0" y="123518"/>
                  </a:lnTo>
                  <a:lnTo>
                    <a:pt x="2542" y="130049"/>
                  </a:lnTo>
                  <a:lnTo>
                    <a:pt x="4914" y="131368"/>
                  </a:lnTo>
                  <a:lnTo>
                    <a:pt x="7906" y="131541"/>
                  </a:lnTo>
                  <a:lnTo>
                    <a:pt x="14288" y="129852"/>
                  </a:lnTo>
                  <a:lnTo>
                    <a:pt x="24473" y="123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5" name="SMARTInkShape-4603">
              <a:extLst>
                <a:ext uri="{FF2B5EF4-FFF2-40B4-BE49-F238E27FC236}">
                  <a16:creationId xmlns:a16="http://schemas.microsoft.com/office/drawing/2014/main" id="{54CB7EA6-7A0D-C4F3-DB74-D32F179DDEF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089900" y="3217956"/>
              <a:ext cx="259450" cy="133366"/>
            </a:xfrm>
            <a:custGeom>
              <a:avLst/>
              <a:gdLst/>
              <a:ahLst/>
              <a:cxnLst/>
              <a:rect l="0" t="0" r="0" b="0"/>
              <a:pathLst>
                <a:path w="259450" h="133366">
                  <a:moveTo>
                    <a:pt x="0" y="45944"/>
                  </a:moveTo>
                  <a:lnTo>
                    <a:pt x="0" y="45944"/>
                  </a:lnTo>
                  <a:lnTo>
                    <a:pt x="3372" y="52686"/>
                  </a:lnTo>
                  <a:lnTo>
                    <a:pt x="5776" y="54672"/>
                  </a:lnTo>
                  <a:lnTo>
                    <a:pt x="23764" y="61492"/>
                  </a:lnTo>
                  <a:lnTo>
                    <a:pt x="33845" y="61556"/>
                  </a:lnTo>
                  <a:lnTo>
                    <a:pt x="44676" y="58527"/>
                  </a:lnTo>
                  <a:lnTo>
                    <a:pt x="67437" y="41459"/>
                  </a:lnTo>
                  <a:lnTo>
                    <a:pt x="77445" y="31132"/>
                  </a:lnTo>
                  <a:lnTo>
                    <a:pt x="80281" y="25720"/>
                  </a:lnTo>
                  <a:lnTo>
                    <a:pt x="80332" y="23289"/>
                  </a:lnTo>
                  <a:lnTo>
                    <a:pt x="78507" y="18707"/>
                  </a:lnTo>
                  <a:lnTo>
                    <a:pt x="70142" y="12160"/>
                  </a:lnTo>
                  <a:lnTo>
                    <a:pt x="58727" y="9123"/>
                  </a:lnTo>
                  <a:lnTo>
                    <a:pt x="43035" y="11594"/>
                  </a:lnTo>
                  <a:lnTo>
                    <a:pt x="24981" y="20166"/>
                  </a:lnTo>
                  <a:lnTo>
                    <a:pt x="16277" y="29548"/>
                  </a:lnTo>
                  <a:lnTo>
                    <a:pt x="4940" y="49447"/>
                  </a:lnTo>
                  <a:lnTo>
                    <a:pt x="4076" y="62082"/>
                  </a:lnTo>
                  <a:lnTo>
                    <a:pt x="9272" y="89819"/>
                  </a:lnTo>
                  <a:lnTo>
                    <a:pt x="24181" y="118305"/>
                  </a:lnTo>
                  <a:lnTo>
                    <a:pt x="26705" y="121701"/>
                  </a:lnTo>
                  <a:lnTo>
                    <a:pt x="40367" y="129852"/>
                  </a:lnTo>
                  <a:lnTo>
                    <a:pt x="57823" y="133365"/>
                  </a:lnTo>
                  <a:lnTo>
                    <a:pt x="70149" y="130424"/>
                  </a:lnTo>
                  <a:lnTo>
                    <a:pt x="81977" y="123707"/>
                  </a:lnTo>
                  <a:lnTo>
                    <a:pt x="91937" y="113667"/>
                  </a:lnTo>
                  <a:lnTo>
                    <a:pt x="97306" y="100267"/>
                  </a:lnTo>
                  <a:lnTo>
                    <a:pt x="104123" y="68669"/>
                  </a:lnTo>
                  <a:lnTo>
                    <a:pt x="114353" y="38754"/>
                  </a:lnTo>
                  <a:lnTo>
                    <a:pt x="125596" y="9145"/>
                  </a:lnTo>
                  <a:lnTo>
                    <a:pt x="132491" y="1837"/>
                  </a:lnTo>
                  <a:lnTo>
                    <a:pt x="134894" y="311"/>
                  </a:lnTo>
                  <a:lnTo>
                    <a:pt x="136496" y="0"/>
                  </a:lnTo>
                  <a:lnTo>
                    <a:pt x="138981" y="1536"/>
                  </a:lnTo>
                  <a:lnTo>
                    <a:pt x="142438" y="4570"/>
                  </a:lnTo>
                  <a:lnTo>
                    <a:pt x="148351" y="16987"/>
                  </a:lnTo>
                  <a:lnTo>
                    <a:pt x="155415" y="47072"/>
                  </a:lnTo>
                  <a:lnTo>
                    <a:pt x="160192" y="77842"/>
                  </a:lnTo>
                  <a:lnTo>
                    <a:pt x="170280" y="106572"/>
                  </a:lnTo>
                  <a:lnTo>
                    <a:pt x="172081" y="106824"/>
                  </a:lnTo>
                  <a:lnTo>
                    <a:pt x="177845" y="105222"/>
                  </a:lnTo>
                  <a:lnTo>
                    <a:pt x="189023" y="93612"/>
                  </a:lnTo>
                  <a:lnTo>
                    <a:pt x="204608" y="64582"/>
                  </a:lnTo>
                  <a:lnTo>
                    <a:pt x="223847" y="34601"/>
                  </a:lnTo>
                  <a:lnTo>
                    <a:pt x="236720" y="19163"/>
                  </a:lnTo>
                  <a:lnTo>
                    <a:pt x="241146" y="16403"/>
                  </a:lnTo>
                  <a:lnTo>
                    <a:pt x="243314" y="15666"/>
                  </a:lnTo>
                  <a:lnTo>
                    <a:pt x="245465" y="16587"/>
                  </a:lnTo>
                  <a:lnTo>
                    <a:pt x="249737" y="21372"/>
                  </a:lnTo>
                  <a:lnTo>
                    <a:pt x="252106" y="30085"/>
                  </a:lnTo>
                  <a:lnTo>
                    <a:pt x="256997" y="56295"/>
                  </a:lnTo>
                  <a:lnTo>
                    <a:pt x="259356" y="83740"/>
                  </a:lnTo>
                  <a:lnTo>
                    <a:pt x="259449" y="105046"/>
                  </a:lnTo>
                  <a:lnTo>
                    <a:pt x="256892" y="113604"/>
                  </a:lnTo>
                  <a:lnTo>
                    <a:pt x="255222" y="116451"/>
                  </a:lnTo>
                  <a:lnTo>
                    <a:pt x="247650" y="122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6" name="SMARTInkShape-4604">
              <a:extLst>
                <a:ext uri="{FF2B5EF4-FFF2-40B4-BE49-F238E27FC236}">
                  <a16:creationId xmlns:a16="http://schemas.microsoft.com/office/drawing/2014/main" id="{FE9C3A96-4ABC-0966-318C-A5E6E6B7FB3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954564" y="3111500"/>
              <a:ext cx="103587" cy="253953"/>
            </a:xfrm>
            <a:custGeom>
              <a:avLst/>
              <a:gdLst/>
              <a:ahLst/>
              <a:cxnLst/>
              <a:rect l="0" t="0" r="0" b="0"/>
              <a:pathLst>
                <a:path w="103587" h="253953">
                  <a:moveTo>
                    <a:pt x="71836" y="171450"/>
                  </a:moveTo>
                  <a:lnTo>
                    <a:pt x="71836" y="171450"/>
                  </a:lnTo>
                  <a:lnTo>
                    <a:pt x="77304" y="151677"/>
                  </a:lnTo>
                  <a:lnTo>
                    <a:pt x="74554" y="137604"/>
                  </a:lnTo>
                  <a:lnTo>
                    <a:pt x="69270" y="126771"/>
                  </a:lnTo>
                  <a:lnTo>
                    <a:pt x="65287" y="123371"/>
                  </a:lnTo>
                  <a:lnTo>
                    <a:pt x="60459" y="121859"/>
                  </a:lnTo>
                  <a:lnTo>
                    <a:pt x="53609" y="121187"/>
                  </a:lnTo>
                  <a:lnTo>
                    <a:pt x="43980" y="126533"/>
                  </a:lnTo>
                  <a:lnTo>
                    <a:pt x="20138" y="144447"/>
                  </a:lnTo>
                  <a:lnTo>
                    <a:pt x="4395" y="173853"/>
                  </a:lnTo>
                  <a:lnTo>
                    <a:pt x="0" y="185218"/>
                  </a:lnTo>
                  <a:lnTo>
                    <a:pt x="299" y="210258"/>
                  </a:lnTo>
                  <a:lnTo>
                    <a:pt x="8227" y="233278"/>
                  </a:lnTo>
                  <a:lnTo>
                    <a:pt x="19514" y="250134"/>
                  </a:lnTo>
                  <a:lnTo>
                    <a:pt x="24255" y="252833"/>
                  </a:lnTo>
                  <a:lnTo>
                    <a:pt x="35168" y="253952"/>
                  </a:lnTo>
                  <a:lnTo>
                    <a:pt x="40335" y="251146"/>
                  </a:lnTo>
                  <a:lnTo>
                    <a:pt x="49839" y="240502"/>
                  </a:lnTo>
                  <a:lnTo>
                    <a:pt x="62369" y="215037"/>
                  </a:lnTo>
                  <a:lnTo>
                    <a:pt x="71638" y="185443"/>
                  </a:lnTo>
                  <a:lnTo>
                    <a:pt x="76246" y="161720"/>
                  </a:lnTo>
                  <a:lnTo>
                    <a:pt x="79492" y="132349"/>
                  </a:lnTo>
                  <a:lnTo>
                    <a:pt x="84924" y="101303"/>
                  </a:lnTo>
                  <a:lnTo>
                    <a:pt x="89119" y="69762"/>
                  </a:lnTo>
                  <a:lnTo>
                    <a:pt x="92244" y="38074"/>
                  </a:lnTo>
                  <a:lnTo>
                    <a:pt x="1035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7" name="SMARTInkShape-4605">
              <a:extLst>
                <a:ext uri="{FF2B5EF4-FFF2-40B4-BE49-F238E27FC236}">
                  <a16:creationId xmlns:a16="http://schemas.microsoft.com/office/drawing/2014/main" id="{8748EB46-02CB-143A-C39D-E83226ED63C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886700" y="315923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2" y="317"/>
                  </a:lnTo>
                  <a:lnTo>
                    <a:pt x="3372" y="1235"/>
                  </a:lnTo>
                  <a:lnTo>
                    <a:pt x="4364" y="2552"/>
                  </a:lnTo>
                  <a:lnTo>
                    <a:pt x="6350" y="9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8" name="SMARTInkShape-4606">
              <a:extLst>
                <a:ext uri="{FF2B5EF4-FFF2-40B4-BE49-F238E27FC236}">
                  <a16:creationId xmlns:a16="http://schemas.microsoft.com/office/drawing/2014/main" id="{D2C7E2A2-F77B-9329-5A30-3B4FB0FC697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854950" y="3227177"/>
              <a:ext cx="18638" cy="106574"/>
            </a:xfrm>
            <a:custGeom>
              <a:avLst/>
              <a:gdLst/>
              <a:ahLst/>
              <a:cxnLst/>
              <a:rect l="0" t="0" r="0" b="0"/>
              <a:pathLst>
                <a:path w="18638" h="106574">
                  <a:moveTo>
                    <a:pt x="0" y="30373"/>
                  </a:moveTo>
                  <a:lnTo>
                    <a:pt x="0" y="30373"/>
                  </a:lnTo>
                  <a:lnTo>
                    <a:pt x="0" y="20260"/>
                  </a:lnTo>
                  <a:lnTo>
                    <a:pt x="1411" y="16575"/>
                  </a:lnTo>
                  <a:lnTo>
                    <a:pt x="10051" y="5592"/>
                  </a:lnTo>
                  <a:lnTo>
                    <a:pt x="12176" y="0"/>
                  </a:lnTo>
                  <a:lnTo>
                    <a:pt x="14349" y="2998"/>
                  </a:lnTo>
                  <a:lnTo>
                    <a:pt x="15915" y="5773"/>
                  </a:lnTo>
                  <a:lnTo>
                    <a:pt x="18637" y="31314"/>
                  </a:lnTo>
                  <a:lnTo>
                    <a:pt x="15597" y="59330"/>
                  </a:lnTo>
                  <a:lnTo>
                    <a:pt x="6350" y="106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49" name="SMARTInkShape-4607">
              <a:extLst>
                <a:ext uri="{FF2B5EF4-FFF2-40B4-BE49-F238E27FC236}">
                  <a16:creationId xmlns:a16="http://schemas.microsoft.com/office/drawing/2014/main" id="{6242DC7E-3705-25DF-3013-A49E5270F8B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689850" y="3232150"/>
              <a:ext cx="114301" cy="87798"/>
            </a:xfrm>
            <a:custGeom>
              <a:avLst/>
              <a:gdLst/>
              <a:ahLst/>
              <a:cxnLst/>
              <a:rect l="0" t="0" r="0" b="0"/>
              <a:pathLst>
                <a:path w="114301" h="87798">
                  <a:moveTo>
                    <a:pt x="0" y="19050"/>
                  </a:moveTo>
                  <a:lnTo>
                    <a:pt x="0" y="19050"/>
                  </a:lnTo>
                  <a:lnTo>
                    <a:pt x="3372" y="12308"/>
                  </a:lnTo>
                  <a:lnTo>
                    <a:pt x="5070" y="10322"/>
                  </a:lnTo>
                  <a:lnTo>
                    <a:pt x="11555" y="6873"/>
                  </a:lnTo>
                  <a:lnTo>
                    <a:pt x="15732" y="13247"/>
                  </a:lnTo>
                  <a:lnTo>
                    <a:pt x="27598" y="39588"/>
                  </a:lnTo>
                  <a:lnTo>
                    <a:pt x="39992" y="70046"/>
                  </a:lnTo>
                  <a:lnTo>
                    <a:pt x="48665" y="85176"/>
                  </a:lnTo>
                  <a:lnTo>
                    <a:pt x="50788" y="86417"/>
                  </a:lnTo>
                  <a:lnTo>
                    <a:pt x="56909" y="87797"/>
                  </a:lnTo>
                  <a:lnTo>
                    <a:pt x="62452" y="86528"/>
                  </a:lnTo>
                  <a:lnTo>
                    <a:pt x="71421" y="79966"/>
                  </a:lnTo>
                  <a:lnTo>
                    <a:pt x="83722" y="68477"/>
                  </a:lnTo>
                  <a:lnTo>
                    <a:pt x="92947" y="44205"/>
                  </a:lnTo>
                  <a:lnTo>
                    <a:pt x="101564" y="15997"/>
                  </a:lnTo>
                  <a:lnTo>
                    <a:pt x="105818" y="71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50" name="SMARTInkShape-4608">
              <a:extLst>
                <a:ext uri="{FF2B5EF4-FFF2-40B4-BE49-F238E27FC236}">
                  <a16:creationId xmlns:a16="http://schemas.microsoft.com/office/drawing/2014/main" id="{ABFD9C49-0850-891D-3060-298B485A6ED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518400" y="3188149"/>
              <a:ext cx="133351" cy="119206"/>
            </a:xfrm>
            <a:custGeom>
              <a:avLst/>
              <a:gdLst/>
              <a:ahLst/>
              <a:cxnLst/>
              <a:rect l="0" t="0" r="0" b="0"/>
              <a:pathLst>
                <a:path w="133351" h="119206">
                  <a:moveTo>
                    <a:pt x="0" y="56701"/>
                  </a:moveTo>
                  <a:lnTo>
                    <a:pt x="0" y="56701"/>
                  </a:lnTo>
                  <a:lnTo>
                    <a:pt x="3372" y="56701"/>
                  </a:lnTo>
                  <a:lnTo>
                    <a:pt x="4364" y="57407"/>
                  </a:lnTo>
                  <a:lnTo>
                    <a:pt x="5026" y="58582"/>
                  </a:lnTo>
                  <a:lnTo>
                    <a:pt x="5468" y="60072"/>
                  </a:lnTo>
                  <a:lnTo>
                    <a:pt x="11602" y="61727"/>
                  </a:lnTo>
                  <a:lnTo>
                    <a:pt x="20679" y="61757"/>
                  </a:lnTo>
                  <a:lnTo>
                    <a:pt x="47935" y="52874"/>
                  </a:lnTo>
                  <a:lnTo>
                    <a:pt x="78662" y="47312"/>
                  </a:lnTo>
                  <a:lnTo>
                    <a:pt x="108275" y="37529"/>
                  </a:lnTo>
                  <a:lnTo>
                    <a:pt x="123334" y="31265"/>
                  </a:lnTo>
                  <a:lnTo>
                    <a:pt x="128898" y="27052"/>
                  </a:lnTo>
                  <a:lnTo>
                    <a:pt x="131371" y="22827"/>
                  </a:lnTo>
                  <a:lnTo>
                    <a:pt x="130620" y="20007"/>
                  </a:lnTo>
                  <a:lnTo>
                    <a:pt x="126022" y="13111"/>
                  </a:lnTo>
                  <a:lnTo>
                    <a:pt x="112128" y="4666"/>
                  </a:lnTo>
                  <a:lnTo>
                    <a:pt x="101348" y="1066"/>
                  </a:lnTo>
                  <a:lnTo>
                    <a:pt x="80202" y="0"/>
                  </a:lnTo>
                  <a:lnTo>
                    <a:pt x="65278" y="3514"/>
                  </a:lnTo>
                  <a:lnTo>
                    <a:pt x="46858" y="13425"/>
                  </a:lnTo>
                  <a:lnTo>
                    <a:pt x="23601" y="30619"/>
                  </a:lnTo>
                  <a:lnTo>
                    <a:pt x="12088" y="49130"/>
                  </a:lnTo>
                  <a:lnTo>
                    <a:pt x="3735" y="76566"/>
                  </a:lnTo>
                  <a:lnTo>
                    <a:pt x="5423" y="88813"/>
                  </a:lnTo>
                  <a:lnTo>
                    <a:pt x="10877" y="99901"/>
                  </a:lnTo>
                  <a:lnTo>
                    <a:pt x="18004" y="107180"/>
                  </a:lnTo>
                  <a:lnTo>
                    <a:pt x="36692" y="115245"/>
                  </a:lnTo>
                  <a:lnTo>
                    <a:pt x="63474" y="118733"/>
                  </a:lnTo>
                  <a:lnTo>
                    <a:pt x="94697" y="119205"/>
                  </a:lnTo>
                  <a:lnTo>
                    <a:pt x="116880" y="115045"/>
                  </a:lnTo>
                  <a:lnTo>
                    <a:pt x="133350" y="107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59" name="SMARTInkShape-Group880">
            <a:extLst>
              <a:ext uri="{FF2B5EF4-FFF2-40B4-BE49-F238E27FC236}">
                <a16:creationId xmlns:a16="http://schemas.microsoft.com/office/drawing/2014/main" id="{AF2C6E07-D8C0-398A-38A2-B7650E68A8C3}"/>
              </a:ext>
            </a:extLst>
          </p:cNvPr>
          <p:cNvGrpSpPr/>
          <p:nvPr/>
        </p:nvGrpSpPr>
        <p:grpSpPr>
          <a:xfrm>
            <a:off x="6680200" y="3137356"/>
            <a:ext cx="635001" cy="310695"/>
            <a:chOff x="6680200" y="3137356"/>
            <a:chExt cx="635001" cy="310695"/>
          </a:xfrm>
        </p:grpSpPr>
        <p:sp>
          <p:nvSpPr>
            <p:cNvPr id="97552" name="SMARTInkShape-4609">
              <a:extLst>
                <a:ext uri="{FF2B5EF4-FFF2-40B4-BE49-F238E27FC236}">
                  <a16:creationId xmlns:a16="http://schemas.microsoft.com/office/drawing/2014/main" id="{E33D6020-21A5-A0D7-1098-CEE4C66B3E9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289800" y="33274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53" name="SMARTInkShape-4610">
              <a:extLst>
                <a:ext uri="{FF2B5EF4-FFF2-40B4-BE49-F238E27FC236}">
                  <a16:creationId xmlns:a16="http://schemas.microsoft.com/office/drawing/2014/main" id="{261A68AF-F65A-8464-B2A8-2B9F2D9F80E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137400" y="3271171"/>
              <a:ext cx="82551" cy="30830"/>
            </a:xfrm>
            <a:custGeom>
              <a:avLst/>
              <a:gdLst/>
              <a:ahLst/>
              <a:cxnLst/>
              <a:rect l="0" t="0" r="0" b="0"/>
              <a:pathLst>
                <a:path w="82551" h="30830">
                  <a:moveTo>
                    <a:pt x="0" y="30829"/>
                  </a:moveTo>
                  <a:lnTo>
                    <a:pt x="0" y="30829"/>
                  </a:lnTo>
                  <a:lnTo>
                    <a:pt x="0" y="27458"/>
                  </a:lnTo>
                  <a:lnTo>
                    <a:pt x="3372" y="18620"/>
                  </a:lnTo>
                  <a:lnTo>
                    <a:pt x="10671" y="12938"/>
                  </a:lnTo>
                  <a:lnTo>
                    <a:pt x="22917" y="7654"/>
                  </a:lnTo>
                  <a:lnTo>
                    <a:pt x="42908" y="3743"/>
                  </a:lnTo>
                  <a:lnTo>
                    <a:pt x="47998" y="1152"/>
                  </a:lnTo>
                  <a:lnTo>
                    <a:pt x="52612" y="0"/>
                  </a:lnTo>
                  <a:lnTo>
                    <a:pt x="71057" y="4627"/>
                  </a:lnTo>
                  <a:lnTo>
                    <a:pt x="75795" y="6954"/>
                  </a:lnTo>
                  <a:lnTo>
                    <a:pt x="82550" y="11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54" name="SMARTInkShape-4611">
              <a:extLst>
                <a:ext uri="{FF2B5EF4-FFF2-40B4-BE49-F238E27FC236}">
                  <a16:creationId xmlns:a16="http://schemas.microsoft.com/office/drawing/2014/main" id="{76BAE466-DEBE-52ED-11F3-F0066204CB56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169208" y="3137356"/>
              <a:ext cx="95193" cy="285295"/>
            </a:xfrm>
            <a:custGeom>
              <a:avLst/>
              <a:gdLst/>
              <a:ahLst/>
              <a:cxnLst/>
              <a:rect l="0" t="0" r="0" b="0"/>
              <a:pathLst>
                <a:path w="95193" h="285295">
                  <a:moveTo>
                    <a:pt x="95192" y="50344"/>
                  </a:moveTo>
                  <a:lnTo>
                    <a:pt x="95192" y="50344"/>
                  </a:lnTo>
                  <a:lnTo>
                    <a:pt x="94487" y="20572"/>
                  </a:lnTo>
                  <a:lnTo>
                    <a:pt x="90122" y="10164"/>
                  </a:lnTo>
                  <a:lnTo>
                    <a:pt x="86355" y="4734"/>
                  </a:lnTo>
                  <a:lnTo>
                    <a:pt x="82328" y="1851"/>
                  </a:lnTo>
                  <a:lnTo>
                    <a:pt x="76093" y="227"/>
                  </a:lnTo>
                  <a:lnTo>
                    <a:pt x="73993" y="0"/>
                  </a:lnTo>
                  <a:lnTo>
                    <a:pt x="69777" y="1628"/>
                  </a:lnTo>
                  <a:lnTo>
                    <a:pt x="67666" y="3050"/>
                  </a:lnTo>
                  <a:lnTo>
                    <a:pt x="42732" y="34562"/>
                  </a:lnTo>
                  <a:lnTo>
                    <a:pt x="32200" y="64108"/>
                  </a:lnTo>
                  <a:lnTo>
                    <a:pt x="25492" y="88759"/>
                  </a:lnTo>
                  <a:lnTo>
                    <a:pt x="16905" y="115631"/>
                  </a:lnTo>
                  <a:lnTo>
                    <a:pt x="9121" y="145372"/>
                  </a:lnTo>
                  <a:lnTo>
                    <a:pt x="6425" y="173594"/>
                  </a:lnTo>
                  <a:lnTo>
                    <a:pt x="1432" y="205009"/>
                  </a:lnTo>
                  <a:lnTo>
                    <a:pt x="236" y="231962"/>
                  </a:lnTo>
                  <a:lnTo>
                    <a:pt x="0" y="259394"/>
                  </a:lnTo>
                  <a:lnTo>
                    <a:pt x="664" y="276679"/>
                  </a:lnTo>
                  <a:lnTo>
                    <a:pt x="6292" y="285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55" name="SMARTInkShape-4612">
              <a:extLst>
                <a:ext uri="{FF2B5EF4-FFF2-40B4-BE49-F238E27FC236}">
                  <a16:creationId xmlns:a16="http://schemas.microsoft.com/office/drawing/2014/main" id="{D0F5F04A-E045-0615-CDD5-73688E7DA5C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023100" y="328295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29493" y="25070"/>
                  </a:lnTo>
                  <a:lnTo>
                    <a:pt x="60075" y="11773"/>
                  </a:lnTo>
                  <a:lnTo>
                    <a:pt x="89773" y="518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56" name="SMARTInkShape-4613">
              <a:extLst>
                <a:ext uri="{FF2B5EF4-FFF2-40B4-BE49-F238E27FC236}">
                  <a16:creationId xmlns:a16="http://schemas.microsoft.com/office/drawing/2014/main" id="{1DFB74F1-9C83-0E36-4BED-F661631DA40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074009" y="3140474"/>
              <a:ext cx="76006" cy="307577"/>
            </a:xfrm>
            <a:custGeom>
              <a:avLst/>
              <a:gdLst/>
              <a:ahLst/>
              <a:cxnLst/>
              <a:rect l="0" t="0" r="0" b="0"/>
              <a:pathLst>
                <a:path w="76006" h="307577">
                  <a:moveTo>
                    <a:pt x="57041" y="53576"/>
                  </a:moveTo>
                  <a:lnTo>
                    <a:pt x="57041" y="53576"/>
                  </a:lnTo>
                  <a:lnTo>
                    <a:pt x="57041" y="50205"/>
                  </a:lnTo>
                  <a:lnTo>
                    <a:pt x="57746" y="49212"/>
                  </a:lnTo>
                  <a:lnTo>
                    <a:pt x="58923" y="48550"/>
                  </a:lnTo>
                  <a:lnTo>
                    <a:pt x="60413" y="48109"/>
                  </a:lnTo>
                  <a:lnTo>
                    <a:pt x="65878" y="44117"/>
                  </a:lnTo>
                  <a:lnTo>
                    <a:pt x="68025" y="40435"/>
                  </a:lnTo>
                  <a:lnTo>
                    <a:pt x="68596" y="38465"/>
                  </a:lnTo>
                  <a:lnTo>
                    <a:pt x="69684" y="37152"/>
                  </a:lnTo>
                  <a:lnTo>
                    <a:pt x="75108" y="34872"/>
                  </a:lnTo>
                  <a:lnTo>
                    <a:pt x="75654" y="32798"/>
                  </a:lnTo>
                  <a:lnTo>
                    <a:pt x="76005" y="22347"/>
                  </a:lnTo>
                  <a:lnTo>
                    <a:pt x="74172" y="16649"/>
                  </a:lnTo>
                  <a:lnTo>
                    <a:pt x="71710" y="11764"/>
                  </a:lnTo>
                  <a:lnTo>
                    <a:pt x="69619" y="5047"/>
                  </a:lnTo>
                  <a:lnTo>
                    <a:pt x="66629" y="728"/>
                  </a:lnTo>
                  <a:lnTo>
                    <a:pt x="64138" y="0"/>
                  </a:lnTo>
                  <a:lnTo>
                    <a:pt x="57608" y="1072"/>
                  </a:lnTo>
                  <a:lnTo>
                    <a:pt x="45998" y="9013"/>
                  </a:lnTo>
                  <a:lnTo>
                    <a:pt x="30140" y="25044"/>
                  </a:lnTo>
                  <a:lnTo>
                    <a:pt x="22573" y="41124"/>
                  </a:lnTo>
                  <a:lnTo>
                    <a:pt x="16048" y="70655"/>
                  </a:lnTo>
                  <a:lnTo>
                    <a:pt x="8204" y="100459"/>
                  </a:lnTo>
                  <a:lnTo>
                    <a:pt x="4057" y="124037"/>
                  </a:lnTo>
                  <a:lnTo>
                    <a:pt x="1742" y="149097"/>
                  </a:lnTo>
                  <a:lnTo>
                    <a:pt x="714" y="172935"/>
                  </a:lnTo>
                  <a:lnTo>
                    <a:pt x="134" y="203634"/>
                  </a:lnTo>
                  <a:lnTo>
                    <a:pt x="0" y="226807"/>
                  </a:lnTo>
                  <a:lnTo>
                    <a:pt x="1821" y="249336"/>
                  </a:lnTo>
                  <a:lnTo>
                    <a:pt x="6813" y="278090"/>
                  </a:lnTo>
                  <a:lnTo>
                    <a:pt x="12591" y="307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57" name="SMARTInkShape-4614">
              <a:extLst>
                <a:ext uri="{FF2B5EF4-FFF2-40B4-BE49-F238E27FC236}">
                  <a16:creationId xmlns:a16="http://schemas.microsoft.com/office/drawing/2014/main" id="{CB10E75A-AC3E-A868-521D-AC2D17C2E87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889750" y="3234847"/>
              <a:ext cx="92757" cy="98301"/>
            </a:xfrm>
            <a:custGeom>
              <a:avLst/>
              <a:gdLst/>
              <a:ahLst/>
              <a:cxnLst/>
              <a:rect l="0" t="0" r="0" b="0"/>
              <a:pathLst>
                <a:path w="92757" h="98301">
                  <a:moveTo>
                    <a:pt x="0" y="22703"/>
                  </a:moveTo>
                  <a:lnTo>
                    <a:pt x="0" y="22703"/>
                  </a:lnTo>
                  <a:lnTo>
                    <a:pt x="11555" y="11147"/>
                  </a:lnTo>
                  <a:lnTo>
                    <a:pt x="12192" y="8630"/>
                  </a:lnTo>
                  <a:lnTo>
                    <a:pt x="12697" y="3679"/>
                  </a:lnTo>
                  <a:lnTo>
                    <a:pt x="8336" y="20278"/>
                  </a:lnTo>
                  <a:lnTo>
                    <a:pt x="7644" y="44876"/>
                  </a:lnTo>
                  <a:lnTo>
                    <a:pt x="9982" y="59369"/>
                  </a:lnTo>
                  <a:lnTo>
                    <a:pt x="22008" y="79428"/>
                  </a:lnTo>
                  <a:lnTo>
                    <a:pt x="33065" y="88601"/>
                  </a:lnTo>
                  <a:lnTo>
                    <a:pt x="50667" y="96868"/>
                  </a:lnTo>
                  <a:lnTo>
                    <a:pt x="61971" y="98300"/>
                  </a:lnTo>
                  <a:lnTo>
                    <a:pt x="70111" y="94872"/>
                  </a:lnTo>
                  <a:lnTo>
                    <a:pt x="74258" y="91982"/>
                  </a:lnTo>
                  <a:lnTo>
                    <a:pt x="86835" y="71061"/>
                  </a:lnTo>
                  <a:lnTo>
                    <a:pt x="92756" y="45890"/>
                  </a:lnTo>
                  <a:lnTo>
                    <a:pt x="91139" y="23929"/>
                  </a:lnTo>
                  <a:lnTo>
                    <a:pt x="83628" y="291"/>
                  </a:lnTo>
                  <a:lnTo>
                    <a:pt x="83269" y="0"/>
                  </a:lnTo>
                  <a:lnTo>
                    <a:pt x="82550" y="3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58" name="SMARTInkShape-4615">
              <a:extLst>
                <a:ext uri="{FF2B5EF4-FFF2-40B4-BE49-F238E27FC236}">
                  <a16:creationId xmlns:a16="http://schemas.microsoft.com/office/drawing/2014/main" id="{2AFE2D88-1C2D-2BC6-D4AD-AA0C2F4C388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680200" y="3168766"/>
              <a:ext cx="163879" cy="171335"/>
            </a:xfrm>
            <a:custGeom>
              <a:avLst/>
              <a:gdLst/>
              <a:ahLst/>
              <a:cxnLst/>
              <a:rect l="0" t="0" r="0" b="0"/>
              <a:pathLst>
                <a:path w="163879" h="171335">
                  <a:moveTo>
                    <a:pt x="146050" y="6234"/>
                  </a:moveTo>
                  <a:lnTo>
                    <a:pt x="146050" y="6234"/>
                  </a:lnTo>
                  <a:lnTo>
                    <a:pt x="149422" y="6234"/>
                  </a:lnTo>
                  <a:lnTo>
                    <a:pt x="152957" y="4353"/>
                  </a:lnTo>
                  <a:lnTo>
                    <a:pt x="156881" y="1870"/>
                  </a:lnTo>
                  <a:lnTo>
                    <a:pt x="163878" y="145"/>
                  </a:lnTo>
                  <a:lnTo>
                    <a:pt x="162675" y="0"/>
                  </a:lnTo>
                  <a:lnTo>
                    <a:pt x="142670" y="3278"/>
                  </a:lnTo>
                  <a:lnTo>
                    <a:pt x="114887" y="11425"/>
                  </a:lnTo>
                  <a:lnTo>
                    <a:pt x="96130" y="22667"/>
                  </a:lnTo>
                  <a:lnTo>
                    <a:pt x="85999" y="33293"/>
                  </a:lnTo>
                  <a:lnTo>
                    <a:pt x="80556" y="43190"/>
                  </a:lnTo>
                  <a:lnTo>
                    <a:pt x="79103" y="47805"/>
                  </a:lnTo>
                  <a:lnTo>
                    <a:pt x="79372" y="56695"/>
                  </a:lnTo>
                  <a:lnTo>
                    <a:pt x="80432" y="61041"/>
                  </a:lnTo>
                  <a:lnTo>
                    <a:pt x="85372" y="67752"/>
                  </a:lnTo>
                  <a:lnTo>
                    <a:pt x="100430" y="80056"/>
                  </a:lnTo>
                  <a:lnTo>
                    <a:pt x="129441" y="92995"/>
                  </a:lnTo>
                  <a:lnTo>
                    <a:pt x="157779" y="102806"/>
                  </a:lnTo>
                  <a:lnTo>
                    <a:pt x="160219" y="104482"/>
                  </a:lnTo>
                  <a:lnTo>
                    <a:pt x="161846" y="107011"/>
                  </a:lnTo>
                  <a:lnTo>
                    <a:pt x="163654" y="113583"/>
                  </a:lnTo>
                  <a:lnTo>
                    <a:pt x="162725" y="117311"/>
                  </a:lnTo>
                  <a:lnTo>
                    <a:pt x="157930" y="125217"/>
                  </a:lnTo>
                  <a:lnTo>
                    <a:pt x="140554" y="137600"/>
                  </a:lnTo>
                  <a:lnTo>
                    <a:pt x="110105" y="149358"/>
                  </a:lnTo>
                  <a:lnTo>
                    <a:pt x="79212" y="156592"/>
                  </a:lnTo>
                  <a:lnTo>
                    <a:pt x="53574" y="159910"/>
                  </a:lnTo>
                  <a:lnTo>
                    <a:pt x="22577" y="167352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64" name="SMARTInkShape-Group881">
            <a:extLst>
              <a:ext uri="{FF2B5EF4-FFF2-40B4-BE49-F238E27FC236}">
                <a16:creationId xmlns:a16="http://schemas.microsoft.com/office/drawing/2014/main" id="{C719ED01-1A4C-E8D4-9E62-D6E0A3109497}"/>
              </a:ext>
            </a:extLst>
          </p:cNvPr>
          <p:cNvGrpSpPr/>
          <p:nvPr/>
        </p:nvGrpSpPr>
        <p:grpSpPr>
          <a:xfrm>
            <a:off x="7994650" y="2471294"/>
            <a:ext cx="297028" cy="251648"/>
            <a:chOff x="7994650" y="2471294"/>
            <a:chExt cx="297028" cy="251648"/>
          </a:xfrm>
        </p:grpSpPr>
        <p:sp>
          <p:nvSpPr>
            <p:cNvPr id="97560" name="SMARTInkShape-4616">
              <a:extLst>
                <a:ext uri="{FF2B5EF4-FFF2-40B4-BE49-F238E27FC236}">
                  <a16:creationId xmlns:a16="http://schemas.microsoft.com/office/drawing/2014/main" id="{B07DFE15-AD68-9AC1-7C93-5376677C74F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208075" y="2635463"/>
              <a:ext cx="83603" cy="87479"/>
            </a:xfrm>
            <a:custGeom>
              <a:avLst/>
              <a:gdLst/>
              <a:ahLst/>
              <a:cxnLst/>
              <a:rect l="0" t="0" r="0" b="0"/>
              <a:pathLst>
                <a:path w="83603" h="87479">
                  <a:moveTo>
                    <a:pt x="27875" y="12487"/>
                  </a:moveTo>
                  <a:lnTo>
                    <a:pt x="27875" y="12487"/>
                  </a:lnTo>
                  <a:lnTo>
                    <a:pt x="34147" y="12487"/>
                  </a:lnTo>
                  <a:lnTo>
                    <a:pt x="25380" y="12487"/>
                  </a:lnTo>
                  <a:lnTo>
                    <a:pt x="15925" y="15858"/>
                  </a:lnTo>
                  <a:lnTo>
                    <a:pt x="10099" y="23158"/>
                  </a:lnTo>
                  <a:lnTo>
                    <a:pt x="610" y="41719"/>
                  </a:lnTo>
                  <a:lnTo>
                    <a:pt x="0" y="50409"/>
                  </a:lnTo>
                  <a:lnTo>
                    <a:pt x="825" y="54701"/>
                  </a:lnTo>
                  <a:lnTo>
                    <a:pt x="8727" y="67485"/>
                  </a:lnTo>
                  <a:lnTo>
                    <a:pt x="14191" y="72208"/>
                  </a:lnTo>
                  <a:lnTo>
                    <a:pt x="44252" y="86872"/>
                  </a:lnTo>
                  <a:lnTo>
                    <a:pt x="47259" y="87478"/>
                  </a:lnTo>
                  <a:lnTo>
                    <a:pt x="56246" y="84386"/>
                  </a:lnTo>
                  <a:lnTo>
                    <a:pt x="65884" y="78309"/>
                  </a:lnTo>
                  <a:lnTo>
                    <a:pt x="72520" y="70904"/>
                  </a:lnTo>
                  <a:lnTo>
                    <a:pt x="80222" y="55431"/>
                  </a:lnTo>
                  <a:lnTo>
                    <a:pt x="83602" y="34070"/>
                  </a:lnTo>
                  <a:lnTo>
                    <a:pt x="82511" y="23726"/>
                  </a:lnTo>
                  <a:lnTo>
                    <a:pt x="79812" y="12054"/>
                  </a:lnTo>
                  <a:lnTo>
                    <a:pt x="79433" y="7965"/>
                  </a:lnTo>
                  <a:lnTo>
                    <a:pt x="77769" y="5239"/>
                  </a:lnTo>
                  <a:lnTo>
                    <a:pt x="75249" y="3422"/>
                  </a:lnTo>
                  <a:lnTo>
                    <a:pt x="68686" y="1402"/>
                  </a:lnTo>
                  <a:lnTo>
                    <a:pt x="48841" y="0"/>
                  </a:lnTo>
                  <a:lnTo>
                    <a:pt x="40486" y="3645"/>
                  </a:lnTo>
                  <a:lnTo>
                    <a:pt x="23624" y="17482"/>
                  </a:lnTo>
                  <a:lnTo>
                    <a:pt x="2475" y="50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61" name="SMARTInkShape-4617">
              <a:extLst>
                <a:ext uri="{FF2B5EF4-FFF2-40B4-BE49-F238E27FC236}">
                  <a16:creationId xmlns:a16="http://schemas.microsoft.com/office/drawing/2014/main" id="{84085E62-03B5-04ED-7240-7F904375F446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994650" y="25971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0692" y="15679"/>
                  </a:lnTo>
                  <a:lnTo>
                    <a:pt x="60216" y="8066"/>
                  </a:lnTo>
                  <a:lnTo>
                    <a:pt x="88251" y="331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62" name="SMARTInkShape-4618">
              <a:extLst>
                <a:ext uri="{FF2B5EF4-FFF2-40B4-BE49-F238E27FC236}">
                  <a16:creationId xmlns:a16="http://schemas.microsoft.com/office/drawing/2014/main" id="{C741640A-2A92-8CF3-CEEC-E18723D1B7D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134350" y="2486718"/>
              <a:ext cx="18090" cy="231083"/>
            </a:xfrm>
            <a:custGeom>
              <a:avLst/>
              <a:gdLst/>
              <a:ahLst/>
              <a:cxnLst/>
              <a:rect l="0" t="0" r="0" b="0"/>
              <a:pathLst>
                <a:path w="18090" h="231083">
                  <a:moveTo>
                    <a:pt x="6350" y="15182"/>
                  </a:moveTo>
                  <a:lnTo>
                    <a:pt x="6350" y="15182"/>
                  </a:lnTo>
                  <a:lnTo>
                    <a:pt x="11376" y="3249"/>
                  </a:lnTo>
                  <a:lnTo>
                    <a:pt x="11818" y="876"/>
                  </a:lnTo>
                  <a:lnTo>
                    <a:pt x="12818" y="0"/>
                  </a:lnTo>
                  <a:lnTo>
                    <a:pt x="14190" y="122"/>
                  </a:lnTo>
                  <a:lnTo>
                    <a:pt x="15810" y="909"/>
                  </a:lnTo>
                  <a:lnTo>
                    <a:pt x="18089" y="18871"/>
                  </a:lnTo>
                  <a:lnTo>
                    <a:pt x="15394" y="46535"/>
                  </a:lnTo>
                  <a:lnTo>
                    <a:pt x="12016" y="68628"/>
                  </a:lnTo>
                  <a:lnTo>
                    <a:pt x="8868" y="92558"/>
                  </a:lnTo>
                  <a:lnTo>
                    <a:pt x="7469" y="117305"/>
                  </a:lnTo>
                  <a:lnTo>
                    <a:pt x="6848" y="140533"/>
                  </a:lnTo>
                  <a:lnTo>
                    <a:pt x="6497" y="167799"/>
                  </a:lnTo>
                  <a:lnTo>
                    <a:pt x="6379" y="196396"/>
                  </a:lnTo>
                  <a:lnTo>
                    <a:pt x="0" y="231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63" name="SMARTInkShape-4619">
              <a:extLst>
                <a:ext uri="{FF2B5EF4-FFF2-40B4-BE49-F238E27FC236}">
                  <a16:creationId xmlns:a16="http://schemas.microsoft.com/office/drawing/2014/main" id="{D0C27789-C8EF-9F7A-90EF-2838DA5DD84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001000" y="2471294"/>
              <a:ext cx="30584" cy="221107"/>
            </a:xfrm>
            <a:custGeom>
              <a:avLst/>
              <a:gdLst/>
              <a:ahLst/>
              <a:cxnLst/>
              <a:rect l="0" t="0" r="0" b="0"/>
              <a:pathLst>
                <a:path w="30584" h="221107">
                  <a:moveTo>
                    <a:pt x="12700" y="11556"/>
                  </a:moveTo>
                  <a:lnTo>
                    <a:pt x="12700" y="11556"/>
                  </a:lnTo>
                  <a:lnTo>
                    <a:pt x="16072" y="11556"/>
                  </a:lnTo>
                  <a:lnTo>
                    <a:pt x="17064" y="10850"/>
                  </a:lnTo>
                  <a:lnTo>
                    <a:pt x="17726" y="9675"/>
                  </a:lnTo>
                  <a:lnTo>
                    <a:pt x="18168" y="8185"/>
                  </a:lnTo>
                  <a:lnTo>
                    <a:pt x="22160" y="2718"/>
                  </a:lnTo>
                  <a:lnTo>
                    <a:pt x="25841" y="572"/>
                  </a:lnTo>
                  <a:lnTo>
                    <a:pt x="27811" y="0"/>
                  </a:lnTo>
                  <a:lnTo>
                    <a:pt x="29124" y="1030"/>
                  </a:lnTo>
                  <a:lnTo>
                    <a:pt x="30583" y="5937"/>
                  </a:lnTo>
                  <a:lnTo>
                    <a:pt x="29350" y="12822"/>
                  </a:lnTo>
                  <a:lnTo>
                    <a:pt x="22809" y="38852"/>
                  </a:lnTo>
                  <a:lnTo>
                    <a:pt x="20163" y="67778"/>
                  </a:lnTo>
                  <a:lnTo>
                    <a:pt x="16009" y="91950"/>
                  </a:lnTo>
                  <a:lnTo>
                    <a:pt x="13681" y="122630"/>
                  </a:lnTo>
                  <a:lnTo>
                    <a:pt x="11254" y="144413"/>
                  </a:lnTo>
                  <a:lnTo>
                    <a:pt x="7824" y="165854"/>
                  </a:lnTo>
                  <a:lnTo>
                    <a:pt x="2632" y="195641"/>
                  </a:lnTo>
                  <a:lnTo>
                    <a:pt x="0" y="221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73" name="SMARTInkShape-Group882">
            <a:extLst>
              <a:ext uri="{FF2B5EF4-FFF2-40B4-BE49-F238E27FC236}">
                <a16:creationId xmlns:a16="http://schemas.microsoft.com/office/drawing/2014/main" id="{5B5F0C7D-2276-8A79-5579-96D2C47E2ABC}"/>
              </a:ext>
            </a:extLst>
          </p:cNvPr>
          <p:cNvGrpSpPr/>
          <p:nvPr/>
        </p:nvGrpSpPr>
        <p:grpSpPr>
          <a:xfrm>
            <a:off x="6889750" y="2457450"/>
            <a:ext cx="844551" cy="379290"/>
            <a:chOff x="6889750" y="2457450"/>
            <a:chExt cx="844551" cy="379290"/>
          </a:xfrm>
        </p:grpSpPr>
        <p:sp>
          <p:nvSpPr>
            <p:cNvPr id="97565" name="SMARTInkShape-4620">
              <a:extLst>
                <a:ext uri="{FF2B5EF4-FFF2-40B4-BE49-F238E27FC236}">
                  <a16:creationId xmlns:a16="http://schemas.microsoft.com/office/drawing/2014/main" id="{76B0EACA-DBEC-1154-7F69-F8725AA61D5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569200" y="2534648"/>
              <a:ext cx="165101" cy="37103"/>
            </a:xfrm>
            <a:custGeom>
              <a:avLst/>
              <a:gdLst/>
              <a:ahLst/>
              <a:cxnLst/>
              <a:rect l="0" t="0" r="0" b="0"/>
              <a:pathLst>
                <a:path w="165101" h="37103">
                  <a:moveTo>
                    <a:pt x="0" y="37102"/>
                  </a:moveTo>
                  <a:lnTo>
                    <a:pt x="0" y="37102"/>
                  </a:lnTo>
                  <a:lnTo>
                    <a:pt x="3372" y="33731"/>
                  </a:lnTo>
                  <a:lnTo>
                    <a:pt x="32520" y="21907"/>
                  </a:lnTo>
                  <a:lnTo>
                    <a:pt x="57021" y="16708"/>
                  </a:lnTo>
                  <a:lnTo>
                    <a:pt x="80611" y="12045"/>
                  </a:lnTo>
                  <a:lnTo>
                    <a:pt x="108081" y="7335"/>
                  </a:lnTo>
                  <a:lnTo>
                    <a:pt x="138306" y="1249"/>
                  </a:lnTo>
                  <a:lnTo>
                    <a:pt x="145666" y="0"/>
                  </a:lnTo>
                  <a:lnTo>
                    <a:pt x="165100" y="5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66" name="SMARTInkShape-4621">
              <a:extLst>
                <a:ext uri="{FF2B5EF4-FFF2-40B4-BE49-F238E27FC236}">
                  <a16:creationId xmlns:a16="http://schemas.microsoft.com/office/drawing/2014/main" id="{1D80A381-30B9-8677-5382-3D5379D5B60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620364" y="2457450"/>
              <a:ext cx="94887" cy="202858"/>
            </a:xfrm>
            <a:custGeom>
              <a:avLst/>
              <a:gdLst/>
              <a:ahLst/>
              <a:cxnLst/>
              <a:rect l="0" t="0" r="0" b="0"/>
              <a:pathLst>
                <a:path w="94887" h="202858">
                  <a:moveTo>
                    <a:pt x="25036" y="0"/>
                  </a:moveTo>
                  <a:lnTo>
                    <a:pt x="25036" y="0"/>
                  </a:lnTo>
                  <a:lnTo>
                    <a:pt x="24331" y="29698"/>
                  </a:lnTo>
                  <a:lnTo>
                    <a:pt x="20010" y="56745"/>
                  </a:lnTo>
                  <a:lnTo>
                    <a:pt x="15576" y="82470"/>
                  </a:lnTo>
                  <a:lnTo>
                    <a:pt x="7907" y="109345"/>
                  </a:lnTo>
                  <a:lnTo>
                    <a:pt x="2400" y="135018"/>
                  </a:lnTo>
                  <a:lnTo>
                    <a:pt x="0" y="165459"/>
                  </a:lnTo>
                  <a:lnTo>
                    <a:pt x="413" y="185501"/>
                  </a:lnTo>
                  <a:lnTo>
                    <a:pt x="3039" y="194393"/>
                  </a:lnTo>
                  <a:lnTo>
                    <a:pt x="4727" y="197329"/>
                  </a:lnTo>
                  <a:lnTo>
                    <a:pt x="8484" y="200591"/>
                  </a:lnTo>
                  <a:lnTo>
                    <a:pt x="30670" y="202857"/>
                  </a:lnTo>
                  <a:lnTo>
                    <a:pt x="57529" y="202449"/>
                  </a:lnTo>
                  <a:lnTo>
                    <a:pt x="94886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67" name="SMARTInkShape-4622">
              <a:extLst>
                <a:ext uri="{FF2B5EF4-FFF2-40B4-BE49-F238E27FC236}">
                  <a16:creationId xmlns:a16="http://schemas.microsoft.com/office/drawing/2014/main" id="{4C00619C-3EFE-667D-67DD-ED37343F167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496929" y="2585073"/>
              <a:ext cx="78622" cy="81055"/>
            </a:xfrm>
            <a:custGeom>
              <a:avLst/>
              <a:gdLst/>
              <a:ahLst/>
              <a:cxnLst/>
              <a:rect l="0" t="0" r="0" b="0"/>
              <a:pathLst>
                <a:path w="78622" h="81055">
                  <a:moveTo>
                    <a:pt x="40521" y="24777"/>
                  </a:moveTo>
                  <a:lnTo>
                    <a:pt x="40521" y="24777"/>
                  </a:lnTo>
                  <a:lnTo>
                    <a:pt x="40521" y="21406"/>
                  </a:lnTo>
                  <a:lnTo>
                    <a:pt x="42403" y="17870"/>
                  </a:lnTo>
                  <a:lnTo>
                    <a:pt x="52882" y="0"/>
                  </a:lnTo>
                  <a:lnTo>
                    <a:pt x="43008" y="2933"/>
                  </a:lnTo>
                  <a:lnTo>
                    <a:pt x="25778" y="15314"/>
                  </a:lnTo>
                  <a:lnTo>
                    <a:pt x="10667" y="31348"/>
                  </a:lnTo>
                  <a:lnTo>
                    <a:pt x="679" y="51475"/>
                  </a:lnTo>
                  <a:lnTo>
                    <a:pt x="0" y="59691"/>
                  </a:lnTo>
                  <a:lnTo>
                    <a:pt x="2051" y="65694"/>
                  </a:lnTo>
                  <a:lnTo>
                    <a:pt x="5314" y="70714"/>
                  </a:lnTo>
                  <a:lnTo>
                    <a:pt x="17859" y="77507"/>
                  </a:lnTo>
                  <a:lnTo>
                    <a:pt x="36698" y="81054"/>
                  </a:lnTo>
                  <a:lnTo>
                    <a:pt x="53970" y="80963"/>
                  </a:lnTo>
                  <a:lnTo>
                    <a:pt x="78621" y="75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68" name="SMARTInkShape-4623">
              <a:extLst>
                <a:ext uri="{FF2B5EF4-FFF2-40B4-BE49-F238E27FC236}">
                  <a16:creationId xmlns:a16="http://schemas.microsoft.com/office/drawing/2014/main" id="{5968B4B3-3F46-E395-ED85-156377479DB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334250" y="2575981"/>
              <a:ext cx="114301" cy="108963"/>
            </a:xfrm>
            <a:custGeom>
              <a:avLst/>
              <a:gdLst/>
              <a:ahLst/>
              <a:cxnLst/>
              <a:rect l="0" t="0" r="0" b="0"/>
              <a:pathLst>
                <a:path w="114301" h="108963">
                  <a:moveTo>
                    <a:pt x="0" y="40219"/>
                  </a:moveTo>
                  <a:lnTo>
                    <a:pt x="0" y="40219"/>
                  </a:lnTo>
                  <a:lnTo>
                    <a:pt x="25417" y="38338"/>
                  </a:lnTo>
                  <a:lnTo>
                    <a:pt x="53232" y="34458"/>
                  </a:lnTo>
                  <a:lnTo>
                    <a:pt x="65711" y="33338"/>
                  </a:lnTo>
                  <a:lnTo>
                    <a:pt x="86795" y="25053"/>
                  </a:lnTo>
                  <a:lnTo>
                    <a:pt x="96115" y="18949"/>
                  </a:lnTo>
                  <a:lnTo>
                    <a:pt x="99162" y="14773"/>
                  </a:lnTo>
                  <a:lnTo>
                    <a:pt x="100878" y="8456"/>
                  </a:lnTo>
                  <a:lnTo>
                    <a:pt x="101119" y="6343"/>
                  </a:lnTo>
                  <a:lnTo>
                    <a:pt x="99162" y="4230"/>
                  </a:lnTo>
                  <a:lnTo>
                    <a:pt x="91344" y="0"/>
                  </a:lnTo>
                  <a:lnTo>
                    <a:pt x="78932" y="1412"/>
                  </a:lnTo>
                  <a:lnTo>
                    <a:pt x="65420" y="6744"/>
                  </a:lnTo>
                  <a:lnTo>
                    <a:pt x="54711" y="13817"/>
                  </a:lnTo>
                  <a:lnTo>
                    <a:pt x="47128" y="23546"/>
                  </a:lnTo>
                  <a:lnTo>
                    <a:pt x="36513" y="43668"/>
                  </a:lnTo>
                  <a:lnTo>
                    <a:pt x="35748" y="54452"/>
                  </a:lnTo>
                  <a:lnTo>
                    <a:pt x="41007" y="78622"/>
                  </a:lnTo>
                  <a:lnTo>
                    <a:pt x="50171" y="97458"/>
                  </a:lnTo>
                  <a:lnTo>
                    <a:pt x="57811" y="104464"/>
                  </a:lnTo>
                  <a:lnTo>
                    <a:pt x="65911" y="107578"/>
                  </a:lnTo>
                  <a:lnTo>
                    <a:pt x="74214" y="108962"/>
                  </a:lnTo>
                  <a:lnTo>
                    <a:pt x="114300" y="97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69" name="SMARTInkShape-4624">
              <a:extLst>
                <a:ext uri="{FF2B5EF4-FFF2-40B4-BE49-F238E27FC236}">
                  <a16:creationId xmlns:a16="http://schemas.microsoft.com/office/drawing/2014/main" id="{83AAE5F9-7F60-D6D7-3D80-4C274E48537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246232" y="2552700"/>
              <a:ext cx="5469" cy="25401"/>
            </a:xfrm>
            <a:custGeom>
              <a:avLst/>
              <a:gdLst/>
              <a:ahLst/>
              <a:cxnLst/>
              <a:rect l="0" t="0" r="0" b="0"/>
              <a:pathLst>
                <a:path w="5469" h="25401">
                  <a:moveTo>
                    <a:pt x="5468" y="25400"/>
                  </a:moveTo>
                  <a:lnTo>
                    <a:pt x="5468" y="25400"/>
                  </a:lnTo>
                  <a:lnTo>
                    <a:pt x="1104" y="15261"/>
                  </a:lnTo>
                  <a:lnTo>
                    <a:pt x="0" y="7723"/>
                  </a:lnTo>
                  <a:lnTo>
                    <a:pt x="412" y="5149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70" name="SMARTInkShape-4625">
              <a:extLst>
                <a:ext uri="{FF2B5EF4-FFF2-40B4-BE49-F238E27FC236}">
                  <a16:creationId xmlns:a16="http://schemas.microsoft.com/office/drawing/2014/main" id="{B650D0F9-9674-8C9B-0979-EE9B31B1E29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241467" y="2603500"/>
              <a:ext cx="77140" cy="233240"/>
            </a:xfrm>
            <a:custGeom>
              <a:avLst/>
              <a:gdLst/>
              <a:ahLst/>
              <a:cxnLst/>
              <a:rect l="0" t="0" r="0" b="0"/>
              <a:pathLst>
                <a:path w="77140" h="233240">
                  <a:moveTo>
                    <a:pt x="29283" y="0"/>
                  </a:moveTo>
                  <a:lnTo>
                    <a:pt x="29283" y="0"/>
                  </a:lnTo>
                  <a:lnTo>
                    <a:pt x="31165" y="12552"/>
                  </a:lnTo>
                  <a:lnTo>
                    <a:pt x="38120" y="41442"/>
                  </a:lnTo>
                  <a:lnTo>
                    <a:pt x="40838" y="65979"/>
                  </a:lnTo>
                  <a:lnTo>
                    <a:pt x="41644" y="94495"/>
                  </a:lnTo>
                  <a:lnTo>
                    <a:pt x="45574" y="125596"/>
                  </a:lnTo>
                  <a:lnTo>
                    <a:pt x="44783" y="150241"/>
                  </a:lnTo>
                  <a:lnTo>
                    <a:pt x="46049" y="160613"/>
                  </a:lnTo>
                  <a:lnTo>
                    <a:pt x="44208" y="177646"/>
                  </a:lnTo>
                  <a:lnTo>
                    <a:pt x="46091" y="192649"/>
                  </a:lnTo>
                  <a:lnTo>
                    <a:pt x="41730" y="223014"/>
                  </a:lnTo>
                  <a:lnTo>
                    <a:pt x="38813" y="229174"/>
                  </a:lnTo>
                  <a:lnTo>
                    <a:pt x="36342" y="231100"/>
                  </a:lnTo>
                  <a:lnTo>
                    <a:pt x="29833" y="233239"/>
                  </a:lnTo>
                  <a:lnTo>
                    <a:pt x="26122" y="230987"/>
                  </a:lnTo>
                  <a:lnTo>
                    <a:pt x="5862" y="202818"/>
                  </a:lnTo>
                  <a:lnTo>
                    <a:pt x="0" y="180666"/>
                  </a:lnTo>
                  <a:lnTo>
                    <a:pt x="1635" y="156228"/>
                  </a:lnTo>
                  <a:lnTo>
                    <a:pt x="9959" y="134484"/>
                  </a:lnTo>
                  <a:lnTo>
                    <a:pt x="17402" y="124917"/>
                  </a:lnTo>
                  <a:lnTo>
                    <a:pt x="47375" y="99557"/>
                  </a:lnTo>
                  <a:lnTo>
                    <a:pt x="55888" y="96526"/>
                  </a:lnTo>
                  <a:lnTo>
                    <a:pt x="77139" y="95256"/>
                  </a:lnTo>
                  <a:lnTo>
                    <a:pt x="67383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71" name="SMARTInkShape-4626">
              <a:extLst>
                <a:ext uri="{FF2B5EF4-FFF2-40B4-BE49-F238E27FC236}">
                  <a16:creationId xmlns:a16="http://schemas.microsoft.com/office/drawing/2014/main" id="{2A364315-9F13-EBD6-DF5B-0C4D4BC8413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088393" y="2592340"/>
              <a:ext cx="112508" cy="118617"/>
            </a:xfrm>
            <a:custGeom>
              <a:avLst/>
              <a:gdLst/>
              <a:ahLst/>
              <a:cxnLst/>
              <a:rect l="0" t="0" r="0" b="0"/>
              <a:pathLst>
                <a:path w="112508" h="118617">
                  <a:moveTo>
                    <a:pt x="4557" y="49260"/>
                  </a:moveTo>
                  <a:lnTo>
                    <a:pt x="4557" y="49260"/>
                  </a:lnTo>
                  <a:lnTo>
                    <a:pt x="7929" y="45889"/>
                  </a:lnTo>
                  <a:lnTo>
                    <a:pt x="13346" y="44234"/>
                  </a:lnTo>
                  <a:lnTo>
                    <a:pt x="43429" y="36119"/>
                  </a:lnTo>
                  <a:lnTo>
                    <a:pt x="73917" y="28847"/>
                  </a:lnTo>
                  <a:lnTo>
                    <a:pt x="91243" y="21474"/>
                  </a:lnTo>
                  <a:lnTo>
                    <a:pt x="96001" y="17390"/>
                  </a:lnTo>
                  <a:lnTo>
                    <a:pt x="98116" y="13223"/>
                  </a:lnTo>
                  <a:lnTo>
                    <a:pt x="99056" y="9020"/>
                  </a:lnTo>
                  <a:lnTo>
                    <a:pt x="97895" y="6911"/>
                  </a:lnTo>
                  <a:lnTo>
                    <a:pt x="92842" y="2686"/>
                  </a:lnTo>
                  <a:lnTo>
                    <a:pt x="85894" y="338"/>
                  </a:lnTo>
                  <a:lnTo>
                    <a:pt x="75279" y="0"/>
                  </a:lnTo>
                  <a:lnTo>
                    <a:pt x="47619" y="4482"/>
                  </a:lnTo>
                  <a:lnTo>
                    <a:pt x="32162" y="10779"/>
                  </a:lnTo>
                  <a:lnTo>
                    <a:pt x="14931" y="25628"/>
                  </a:lnTo>
                  <a:lnTo>
                    <a:pt x="4259" y="43434"/>
                  </a:lnTo>
                  <a:lnTo>
                    <a:pt x="0" y="55373"/>
                  </a:lnTo>
                  <a:lnTo>
                    <a:pt x="3469" y="84960"/>
                  </a:lnTo>
                  <a:lnTo>
                    <a:pt x="3831" y="89993"/>
                  </a:lnTo>
                  <a:lnTo>
                    <a:pt x="7997" y="99349"/>
                  </a:lnTo>
                  <a:lnTo>
                    <a:pt x="18799" y="113482"/>
                  </a:lnTo>
                  <a:lnTo>
                    <a:pt x="27114" y="116609"/>
                  </a:lnTo>
                  <a:lnTo>
                    <a:pt x="49700" y="118616"/>
                  </a:lnTo>
                  <a:lnTo>
                    <a:pt x="78202" y="113943"/>
                  </a:lnTo>
                  <a:lnTo>
                    <a:pt x="89264" y="110228"/>
                  </a:lnTo>
                  <a:lnTo>
                    <a:pt x="112507" y="87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72" name="SMARTInkShape-4627">
              <a:extLst>
                <a:ext uri="{FF2B5EF4-FFF2-40B4-BE49-F238E27FC236}">
                  <a16:creationId xmlns:a16="http://schemas.microsoft.com/office/drawing/2014/main" id="{C482552F-954C-9491-E921-F3AD0BB461C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889750" y="2579345"/>
              <a:ext cx="165101" cy="142739"/>
            </a:xfrm>
            <a:custGeom>
              <a:avLst/>
              <a:gdLst/>
              <a:ahLst/>
              <a:cxnLst/>
              <a:rect l="0" t="0" r="0" b="0"/>
              <a:pathLst>
                <a:path w="165101" h="142739">
                  <a:moveTo>
                    <a:pt x="0" y="24155"/>
                  </a:moveTo>
                  <a:lnTo>
                    <a:pt x="0" y="24155"/>
                  </a:lnTo>
                  <a:lnTo>
                    <a:pt x="0" y="15317"/>
                  </a:lnTo>
                  <a:lnTo>
                    <a:pt x="1411" y="13324"/>
                  </a:lnTo>
                  <a:lnTo>
                    <a:pt x="17676" y="2956"/>
                  </a:lnTo>
                  <a:lnTo>
                    <a:pt x="29854" y="0"/>
                  </a:lnTo>
                  <a:lnTo>
                    <a:pt x="38198" y="1190"/>
                  </a:lnTo>
                  <a:lnTo>
                    <a:pt x="42398" y="2495"/>
                  </a:lnTo>
                  <a:lnTo>
                    <a:pt x="50829" y="9589"/>
                  </a:lnTo>
                  <a:lnTo>
                    <a:pt x="67739" y="34762"/>
                  </a:lnTo>
                  <a:lnTo>
                    <a:pt x="77064" y="62027"/>
                  </a:lnTo>
                  <a:lnTo>
                    <a:pt x="81466" y="89047"/>
                  </a:lnTo>
                  <a:lnTo>
                    <a:pt x="80455" y="118217"/>
                  </a:lnTo>
                  <a:lnTo>
                    <a:pt x="76680" y="130166"/>
                  </a:lnTo>
                  <a:lnTo>
                    <a:pt x="70298" y="137828"/>
                  </a:lnTo>
                  <a:lnTo>
                    <a:pt x="64640" y="141704"/>
                  </a:lnTo>
                  <a:lnTo>
                    <a:pt x="62144" y="142738"/>
                  </a:lnTo>
                  <a:lnTo>
                    <a:pt x="59068" y="142016"/>
                  </a:lnTo>
                  <a:lnTo>
                    <a:pt x="43283" y="130318"/>
                  </a:lnTo>
                  <a:lnTo>
                    <a:pt x="40404" y="120257"/>
                  </a:lnTo>
                  <a:lnTo>
                    <a:pt x="38556" y="94173"/>
                  </a:lnTo>
                  <a:lnTo>
                    <a:pt x="42066" y="81380"/>
                  </a:lnTo>
                  <a:lnTo>
                    <a:pt x="53856" y="62277"/>
                  </a:lnTo>
                  <a:lnTo>
                    <a:pt x="68874" y="46975"/>
                  </a:lnTo>
                  <a:lnTo>
                    <a:pt x="79294" y="40647"/>
                  </a:lnTo>
                  <a:lnTo>
                    <a:pt x="107097" y="30836"/>
                  </a:lnTo>
                  <a:lnTo>
                    <a:pt x="120272" y="27830"/>
                  </a:lnTo>
                  <a:lnTo>
                    <a:pt x="148979" y="30014"/>
                  </a:lnTo>
                  <a:lnTo>
                    <a:pt x="165100" y="30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77" name="SMARTInkShape-Group883">
            <a:extLst>
              <a:ext uri="{FF2B5EF4-FFF2-40B4-BE49-F238E27FC236}">
                <a16:creationId xmlns:a16="http://schemas.microsoft.com/office/drawing/2014/main" id="{448CFC98-6D77-3585-4748-C16FE0653153}"/>
              </a:ext>
            </a:extLst>
          </p:cNvPr>
          <p:cNvGrpSpPr/>
          <p:nvPr/>
        </p:nvGrpSpPr>
        <p:grpSpPr>
          <a:xfrm>
            <a:off x="6428891" y="2533918"/>
            <a:ext cx="192696" cy="247383"/>
            <a:chOff x="6428891" y="2533918"/>
            <a:chExt cx="192696" cy="247383"/>
          </a:xfrm>
        </p:grpSpPr>
        <p:sp>
          <p:nvSpPr>
            <p:cNvPr id="97574" name="SMARTInkShape-4628">
              <a:extLst>
                <a:ext uri="{FF2B5EF4-FFF2-40B4-BE49-F238E27FC236}">
                  <a16:creationId xmlns:a16="http://schemas.microsoft.com/office/drawing/2014/main" id="{50738C30-A386-24FA-E060-8642704CC1E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502400" y="2533918"/>
              <a:ext cx="119187" cy="247383"/>
            </a:xfrm>
            <a:custGeom>
              <a:avLst/>
              <a:gdLst/>
              <a:ahLst/>
              <a:cxnLst/>
              <a:rect l="0" t="0" r="0" b="0"/>
              <a:pathLst>
                <a:path w="119187" h="247383">
                  <a:moveTo>
                    <a:pt x="31750" y="31482"/>
                  </a:moveTo>
                  <a:lnTo>
                    <a:pt x="31750" y="31482"/>
                  </a:lnTo>
                  <a:lnTo>
                    <a:pt x="31750" y="24740"/>
                  </a:lnTo>
                  <a:lnTo>
                    <a:pt x="31045" y="22754"/>
                  </a:lnTo>
                  <a:lnTo>
                    <a:pt x="29868" y="21430"/>
                  </a:lnTo>
                  <a:lnTo>
                    <a:pt x="28378" y="20547"/>
                  </a:lnTo>
                  <a:lnTo>
                    <a:pt x="27386" y="19253"/>
                  </a:lnTo>
                  <a:lnTo>
                    <a:pt x="25478" y="12740"/>
                  </a:lnTo>
                  <a:lnTo>
                    <a:pt x="19314" y="6352"/>
                  </a:lnTo>
                  <a:lnTo>
                    <a:pt x="19057" y="0"/>
                  </a:lnTo>
                  <a:lnTo>
                    <a:pt x="19757" y="10630"/>
                  </a:lnTo>
                  <a:lnTo>
                    <a:pt x="22422" y="20803"/>
                  </a:lnTo>
                  <a:lnTo>
                    <a:pt x="43849" y="50798"/>
                  </a:lnTo>
                  <a:lnTo>
                    <a:pt x="66243" y="77248"/>
                  </a:lnTo>
                  <a:lnTo>
                    <a:pt x="95612" y="99110"/>
                  </a:lnTo>
                  <a:lnTo>
                    <a:pt x="110582" y="111764"/>
                  </a:lnTo>
                  <a:lnTo>
                    <a:pt x="117354" y="122375"/>
                  </a:lnTo>
                  <a:lnTo>
                    <a:pt x="119186" y="127853"/>
                  </a:lnTo>
                  <a:lnTo>
                    <a:pt x="116236" y="136403"/>
                  </a:lnTo>
                  <a:lnTo>
                    <a:pt x="110222" y="145847"/>
                  </a:lnTo>
                  <a:lnTo>
                    <a:pt x="82435" y="169614"/>
                  </a:lnTo>
                  <a:lnTo>
                    <a:pt x="56299" y="191698"/>
                  </a:lnTo>
                  <a:lnTo>
                    <a:pt x="24750" y="219027"/>
                  </a:lnTo>
                  <a:lnTo>
                    <a:pt x="11526" y="233053"/>
                  </a:lnTo>
                  <a:lnTo>
                    <a:pt x="5123" y="238192"/>
                  </a:lnTo>
                  <a:lnTo>
                    <a:pt x="0" y="247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75" name="SMARTInkShape-4629">
              <a:extLst>
                <a:ext uri="{FF2B5EF4-FFF2-40B4-BE49-F238E27FC236}">
                  <a16:creationId xmlns:a16="http://schemas.microsoft.com/office/drawing/2014/main" id="{447EECC8-9AF5-9C73-B617-647203CC0D3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428891" y="2698750"/>
              <a:ext cx="168760" cy="5468"/>
            </a:xfrm>
            <a:custGeom>
              <a:avLst/>
              <a:gdLst/>
              <a:ahLst/>
              <a:cxnLst/>
              <a:rect l="0" t="0" r="0" b="0"/>
              <a:pathLst>
                <a:path w="168760" h="5468">
                  <a:moveTo>
                    <a:pt x="3659" y="0"/>
                  </a:moveTo>
                  <a:lnTo>
                    <a:pt x="3659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16522" y="5467"/>
                  </a:lnTo>
                  <a:lnTo>
                    <a:pt x="42199" y="2717"/>
                  </a:lnTo>
                  <a:lnTo>
                    <a:pt x="68779" y="805"/>
                  </a:lnTo>
                  <a:lnTo>
                    <a:pt x="94529" y="239"/>
                  </a:lnTo>
                  <a:lnTo>
                    <a:pt x="119785" y="47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76" name="SMARTInkShape-4630">
              <a:extLst>
                <a:ext uri="{FF2B5EF4-FFF2-40B4-BE49-F238E27FC236}">
                  <a16:creationId xmlns:a16="http://schemas.microsoft.com/office/drawing/2014/main" id="{DB610329-2377-BA4F-F347-393F531C46A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454343" y="2628978"/>
              <a:ext cx="162358" cy="12623"/>
            </a:xfrm>
            <a:custGeom>
              <a:avLst/>
              <a:gdLst/>
              <a:ahLst/>
              <a:cxnLst/>
              <a:rect l="0" t="0" r="0" b="0"/>
              <a:pathLst>
                <a:path w="162358" h="12623">
                  <a:moveTo>
                    <a:pt x="9957" y="12622"/>
                  </a:moveTo>
                  <a:lnTo>
                    <a:pt x="9957" y="12622"/>
                  </a:lnTo>
                  <a:lnTo>
                    <a:pt x="0" y="12622"/>
                  </a:lnTo>
                  <a:lnTo>
                    <a:pt x="25747" y="9251"/>
                  </a:lnTo>
                  <a:lnTo>
                    <a:pt x="56564" y="6664"/>
                  </a:lnTo>
                  <a:lnTo>
                    <a:pt x="87538" y="6295"/>
                  </a:lnTo>
                  <a:lnTo>
                    <a:pt x="106760" y="5571"/>
                  </a:lnTo>
                  <a:lnTo>
                    <a:pt x="137797" y="184"/>
                  </a:lnTo>
                  <a:lnTo>
                    <a:pt x="145045" y="0"/>
                  </a:lnTo>
                  <a:lnTo>
                    <a:pt x="162357" y="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82" name="SMARTInkShape-Group884">
            <a:extLst>
              <a:ext uri="{FF2B5EF4-FFF2-40B4-BE49-F238E27FC236}">
                <a16:creationId xmlns:a16="http://schemas.microsoft.com/office/drawing/2014/main" id="{7EAF8720-0D49-D3E9-47A7-4B97D8546443}"/>
              </a:ext>
            </a:extLst>
          </p:cNvPr>
          <p:cNvGrpSpPr/>
          <p:nvPr/>
        </p:nvGrpSpPr>
        <p:grpSpPr>
          <a:xfrm>
            <a:off x="8318500" y="1974958"/>
            <a:ext cx="525160" cy="171297"/>
            <a:chOff x="8318500" y="1974958"/>
            <a:chExt cx="525160" cy="171297"/>
          </a:xfrm>
        </p:grpSpPr>
        <p:sp>
          <p:nvSpPr>
            <p:cNvPr id="97578" name="SMARTInkShape-4631">
              <a:extLst>
                <a:ext uri="{FF2B5EF4-FFF2-40B4-BE49-F238E27FC236}">
                  <a16:creationId xmlns:a16="http://schemas.microsoft.com/office/drawing/2014/main" id="{1028A6CC-C756-8390-F791-37954869F7F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693150" y="1974958"/>
              <a:ext cx="150510" cy="164993"/>
            </a:xfrm>
            <a:custGeom>
              <a:avLst/>
              <a:gdLst/>
              <a:ahLst/>
              <a:cxnLst/>
              <a:rect l="0" t="0" r="0" b="0"/>
              <a:pathLst>
                <a:path w="150510" h="164993">
                  <a:moveTo>
                    <a:pt x="19050" y="25292"/>
                  </a:moveTo>
                  <a:lnTo>
                    <a:pt x="19050" y="25292"/>
                  </a:lnTo>
                  <a:lnTo>
                    <a:pt x="22423" y="21921"/>
                  </a:lnTo>
                  <a:lnTo>
                    <a:pt x="27839" y="20266"/>
                  </a:lnTo>
                  <a:lnTo>
                    <a:pt x="34245" y="18825"/>
                  </a:lnTo>
                  <a:lnTo>
                    <a:pt x="62329" y="8163"/>
                  </a:lnTo>
                  <a:lnTo>
                    <a:pt x="81901" y="1735"/>
                  </a:lnTo>
                  <a:lnTo>
                    <a:pt x="106679" y="0"/>
                  </a:lnTo>
                  <a:lnTo>
                    <a:pt x="109219" y="1375"/>
                  </a:lnTo>
                  <a:lnTo>
                    <a:pt x="110912" y="3703"/>
                  </a:lnTo>
                  <a:lnTo>
                    <a:pt x="112794" y="10052"/>
                  </a:lnTo>
                  <a:lnTo>
                    <a:pt x="113631" y="17578"/>
                  </a:lnTo>
                  <a:lnTo>
                    <a:pt x="110731" y="29749"/>
                  </a:lnTo>
                  <a:lnTo>
                    <a:pt x="102032" y="42292"/>
                  </a:lnTo>
                  <a:lnTo>
                    <a:pt x="90516" y="51574"/>
                  </a:lnTo>
                  <a:lnTo>
                    <a:pt x="59733" y="68255"/>
                  </a:lnTo>
                  <a:lnTo>
                    <a:pt x="43910" y="77286"/>
                  </a:lnTo>
                  <a:lnTo>
                    <a:pt x="39247" y="81423"/>
                  </a:lnTo>
                  <a:lnTo>
                    <a:pt x="70183" y="76885"/>
                  </a:lnTo>
                  <a:lnTo>
                    <a:pt x="96728" y="76954"/>
                  </a:lnTo>
                  <a:lnTo>
                    <a:pt x="122342" y="81208"/>
                  </a:lnTo>
                  <a:lnTo>
                    <a:pt x="139104" y="86937"/>
                  </a:lnTo>
                  <a:lnTo>
                    <a:pt x="146020" y="91025"/>
                  </a:lnTo>
                  <a:lnTo>
                    <a:pt x="148147" y="94514"/>
                  </a:lnTo>
                  <a:lnTo>
                    <a:pt x="150509" y="104035"/>
                  </a:lnTo>
                  <a:lnTo>
                    <a:pt x="149023" y="108832"/>
                  </a:lnTo>
                  <a:lnTo>
                    <a:pt x="141727" y="117925"/>
                  </a:lnTo>
                  <a:lnTo>
                    <a:pt x="111850" y="134500"/>
                  </a:lnTo>
                  <a:lnTo>
                    <a:pt x="91936" y="142552"/>
                  </a:lnTo>
                  <a:lnTo>
                    <a:pt x="65825" y="148643"/>
                  </a:lnTo>
                  <a:lnTo>
                    <a:pt x="38560" y="152277"/>
                  </a:lnTo>
                  <a:lnTo>
                    <a:pt x="0" y="164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79" name="SMARTInkShape-4632">
              <a:extLst>
                <a:ext uri="{FF2B5EF4-FFF2-40B4-BE49-F238E27FC236}">
                  <a16:creationId xmlns:a16="http://schemas.microsoft.com/office/drawing/2014/main" id="{53C458F7-1598-B195-B9E8-97E4B4DF03F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534400" y="1981200"/>
              <a:ext cx="132943" cy="146051"/>
            </a:xfrm>
            <a:custGeom>
              <a:avLst/>
              <a:gdLst/>
              <a:ahLst/>
              <a:cxnLst/>
              <a:rect l="0" t="0" r="0" b="0"/>
              <a:pathLst>
                <a:path w="132943" h="14605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3372" y="19933"/>
                  </a:lnTo>
                  <a:lnTo>
                    <a:pt x="12864" y="14140"/>
                  </a:lnTo>
                  <a:lnTo>
                    <a:pt x="14927" y="13660"/>
                  </a:lnTo>
                  <a:lnTo>
                    <a:pt x="24011" y="8526"/>
                  </a:lnTo>
                  <a:lnTo>
                    <a:pt x="54172" y="6350"/>
                  </a:lnTo>
                  <a:lnTo>
                    <a:pt x="55164" y="5644"/>
                  </a:lnTo>
                  <a:lnTo>
                    <a:pt x="55826" y="4469"/>
                  </a:lnTo>
                  <a:lnTo>
                    <a:pt x="56889" y="883"/>
                  </a:lnTo>
                  <a:lnTo>
                    <a:pt x="57127" y="5545"/>
                  </a:lnTo>
                  <a:lnTo>
                    <a:pt x="57150" y="0"/>
                  </a:lnTo>
                  <a:lnTo>
                    <a:pt x="60809" y="0"/>
                  </a:lnTo>
                  <a:lnTo>
                    <a:pt x="59247" y="0"/>
                  </a:lnTo>
                  <a:lnTo>
                    <a:pt x="61143" y="0"/>
                  </a:lnTo>
                  <a:lnTo>
                    <a:pt x="61929" y="706"/>
                  </a:lnTo>
                  <a:lnTo>
                    <a:pt x="62802" y="3371"/>
                  </a:lnTo>
                  <a:lnTo>
                    <a:pt x="63035" y="3658"/>
                  </a:lnTo>
                  <a:lnTo>
                    <a:pt x="63440" y="621"/>
                  </a:lnTo>
                  <a:lnTo>
                    <a:pt x="63488" y="3781"/>
                  </a:lnTo>
                  <a:lnTo>
                    <a:pt x="63496" y="2139"/>
                  </a:lnTo>
                  <a:lnTo>
                    <a:pt x="63498" y="4008"/>
                  </a:lnTo>
                  <a:lnTo>
                    <a:pt x="64205" y="4083"/>
                  </a:lnTo>
                  <a:lnTo>
                    <a:pt x="66870" y="2285"/>
                  </a:lnTo>
                  <a:lnTo>
                    <a:pt x="67863" y="2229"/>
                  </a:lnTo>
                  <a:lnTo>
                    <a:pt x="68526" y="2897"/>
                  </a:lnTo>
                  <a:lnTo>
                    <a:pt x="69589" y="5668"/>
                  </a:lnTo>
                  <a:lnTo>
                    <a:pt x="73144" y="6148"/>
                  </a:lnTo>
                  <a:lnTo>
                    <a:pt x="84769" y="6332"/>
                  </a:lnTo>
                  <a:lnTo>
                    <a:pt x="88946" y="8224"/>
                  </a:lnTo>
                  <a:lnTo>
                    <a:pt x="109186" y="21276"/>
                  </a:lnTo>
                  <a:lnTo>
                    <a:pt x="110186" y="24062"/>
                  </a:lnTo>
                  <a:lnTo>
                    <a:pt x="109414" y="30920"/>
                  </a:lnTo>
                  <a:lnTo>
                    <a:pt x="101643" y="46086"/>
                  </a:lnTo>
                  <a:lnTo>
                    <a:pt x="92446" y="54114"/>
                  </a:lnTo>
                  <a:lnTo>
                    <a:pt x="63131" y="70992"/>
                  </a:lnTo>
                  <a:lnTo>
                    <a:pt x="33734" y="75997"/>
                  </a:lnTo>
                  <a:lnTo>
                    <a:pt x="33778" y="76065"/>
                  </a:lnTo>
                  <a:lnTo>
                    <a:pt x="65174" y="76198"/>
                  </a:lnTo>
                  <a:lnTo>
                    <a:pt x="87796" y="76906"/>
                  </a:lnTo>
                  <a:lnTo>
                    <a:pt x="118518" y="87184"/>
                  </a:lnTo>
                  <a:lnTo>
                    <a:pt x="121345" y="87756"/>
                  </a:lnTo>
                  <a:lnTo>
                    <a:pt x="126368" y="92154"/>
                  </a:lnTo>
                  <a:lnTo>
                    <a:pt x="130247" y="98107"/>
                  </a:lnTo>
                  <a:lnTo>
                    <a:pt x="132431" y="105426"/>
                  </a:lnTo>
                  <a:lnTo>
                    <a:pt x="132942" y="109886"/>
                  </a:lnTo>
                  <a:lnTo>
                    <a:pt x="127524" y="116101"/>
                  </a:lnTo>
                  <a:lnTo>
                    <a:pt x="112574" y="125652"/>
                  </a:lnTo>
                  <a:lnTo>
                    <a:pt x="81617" y="136700"/>
                  </a:lnTo>
                  <a:lnTo>
                    <a:pt x="53960" y="139108"/>
                  </a:lnTo>
                  <a:lnTo>
                    <a:pt x="43738" y="140142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80" name="SMARTInkShape-4633">
              <a:extLst>
                <a:ext uri="{FF2B5EF4-FFF2-40B4-BE49-F238E27FC236}">
                  <a16:creationId xmlns:a16="http://schemas.microsoft.com/office/drawing/2014/main" id="{A4460201-402F-50B9-E2C2-F62A4BB34DA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489950" y="2101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81" name="SMARTInkShape-4634">
              <a:extLst>
                <a:ext uri="{FF2B5EF4-FFF2-40B4-BE49-F238E27FC236}">
                  <a16:creationId xmlns:a16="http://schemas.microsoft.com/office/drawing/2014/main" id="{B5F892D7-5A75-AA36-5AB1-32DD826E428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318500" y="1990433"/>
              <a:ext cx="107951" cy="155822"/>
            </a:xfrm>
            <a:custGeom>
              <a:avLst/>
              <a:gdLst/>
              <a:ahLst/>
              <a:cxnLst/>
              <a:rect l="0" t="0" r="0" b="0"/>
              <a:pathLst>
                <a:path w="107951" h="155822">
                  <a:moveTo>
                    <a:pt x="0" y="47917"/>
                  </a:moveTo>
                  <a:lnTo>
                    <a:pt x="0" y="47917"/>
                  </a:lnTo>
                  <a:lnTo>
                    <a:pt x="0" y="38458"/>
                  </a:lnTo>
                  <a:lnTo>
                    <a:pt x="705" y="37378"/>
                  </a:lnTo>
                  <a:lnTo>
                    <a:pt x="1882" y="36657"/>
                  </a:lnTo>
                  <a:lnTo>
                    <a:pt x="3372" y="36177"/>
                  </a:lnTo>
                  <a:lnTo>
                    <a:pt x="17543" y="18518"/>
                  </a:lnTo>
                  <a:lnTo>
                    <a:pt x="21437" y="17212"/>
                  </a:lnTo>
                  <a:lnTo>
                    <a:pt x="22758" y="16158"/>
                  </a:lnTo>
                  <a:lnTo>
                    <a:pt x="24226" y="13106"/>
                  </a:lnTo>
                  <a:lnTo>
                    <a:pt x="25322" y="12010"/>
                  </a:lnTo>
                  <a:lnTo>
                    <a:pt x="43245" y="4919"/>
                  </a:lnTo>
                  <a:lnTo>
                    <a:pt x="48148" y="3407"/>
                  </a:lnTo>
                  <a:lnTo>
                    <a:pt x="52679" y="383"/>
                  </a:lnTo>
                  <a:lnTo>
                    <a:pt x="54875" y="0"/>
                  </a:lnTo>
                  <a:lnTo>
                    <a:pt x="57044" y="450"/>
                  </a:lnTo>
                  <a:lnTo>
                    <a:pt x="59196" y="1455"/>
                  </a:lnTo>
                  <a:lnTo>
                    <a:pt x="60630" y="2832"/>
                  </a:lnTo>
                  <a:lnTo>
                    <a:pt x="66493" y="15500"/>
                  </a:lnTo>
                  <a:lnTo>
                    <a:pt x="68856" y="27180"/>
                  </a:lnTo>
                  <a:lnTo>
                    <a:pt x="68949" y="53202"/>
                  </a:lnTo>
                  <a:lnTo>
                    <a:pt x="66392" y="66494"/>
                  </a:lnTo>
                  <a:lnTo>
                    <a:pt x="50735" y="96194"/>
                  </a:lnTo>
                  <a:lnTo>
                    <a:pt x="27741" y="127142"/>
                  </a:lnTo>
                  <a:lnTo>
                    <a:pt x="7817" y="154113"/>
                  </a:lnTo>
                  <a:lnTo>
                    <a:pt x="5120" y="155088"/>
                  </a:lnTo>
                  <a:lnTo>
                    <a:pt x="3414" y="155347"/>
                  </a:lnTo>
                  <a:lnTo>
                    <a:pt x="2981" y="155521"/>
                  </a:lnTo>
                  <a:lnTo>
                    <a:pt x="5768" y="155821"/>
                  </a:lnTo>
                  <a:lnTo>
                    <a:pt x="18508" y="147025"/>
                  </a:lnTo>
                  <a:lnTo>
                    <a:pt x="48359" y="138649"/>
                  </a:lnTo>
                  <a:lnTo>
                    <a:pt x="75986" y="136978"/>
                  </a:lnTo>
                  <a:lnTo>
                    <a:pt x="107950" y="136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85" name="SMARTInkShape-Group885">
            <a:extLst>
              <a:ext uri="{FF2B5EF4-FFF2-40B4-BE49-F238E27FC236}">
                <a16:creationId xmlns:a16="http://schemas.microsoft.com/office/drawing/2014/main" id="{3A0E2870-918F-DA52-9E08-C05E1D4A3C1D}"/>
              </a:ext>
            </a:extLst>
          </p:cNvPr>
          <p:cNvGrpSpPr/>
          <p:nvPr/>
        </p:nvGrpSpPr>
        <p:grpSpPr>
          <a:xfrm>
            <a:off x="8045450" y="2025912"/>
            <a:ext cx="146051" cy="82289"/>
            <a:chOff x="8045450" y="2025912"/>
            <a:chExt cx="146051" cy="82289"/>
          </a:xfrm>
        </p:grpSpPr>
        <p:sp>
          <p:nvSpPr>
            <p:cNvPr id="97583" name="SMARTInkShape-4635">
              <a:extLst>
                <a:ext uri="{FF2B5EF4-FFF2-40B4-BE49-F238E27FC236}">
                  <a16:creationId xmlns:a16="http://schemas.microsoft.com/office/drawing/2014/main" id="{9D63F7B1-C046-A3E0-7360-F40A4869921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045450" y="20955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26039" y="0"/>
                  </a:lnTo>
                  <a:lnTo>
                    <a:pt x="57695" y="0"/>
                  </a:lnTo>
                  <a:lnTo>
                    <a:pt x="84382" y="0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84" name="SMARTInkShape-4636">
              <a:extLst>
                <a:ext uri="{FF2B5EF4-FFF2-40B4-BE49-F238E27FC236}">
                  <a16:creationId xmlns:a16="http://schemas.microsoft.com/office/drawing/2014/main" id="{8809526F-6F6C-DBA5-CDA4-D80F8F81E23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045450" y="2025912"/>
              <a:ext cx="88901" cy="6089"/>
            </a:xfrm>
            <a:custGeom>
              <a:avLst/>
              <a:gdLst/>
              <a:ahLst/>
              <a:cxnLst/>
              <a:rect l="0" t="0" r="0" b="0"/>
              <a:pathLst>
                <a:path w="88901" h="6089">
                  <a:moveTo>
                    <a:pt x="0" y="6088"/>
                  </a:moveTo>
                  <a:lnTo>
                    <a:pt x="0" y="6088"/>
                  </a:lnTo>
                  <a:lnTo>
                    <a:pt x="10139" y="1724"/>
                  </a:lnTo>
                  <a:lnTo>
                    <a:pt x="36595" y="0"/>
                  </a:lnTo>
                  <a:lnTo>
                    <a:pt x="63202" y="4154"/>
                  </a:lnTo>
                  <a:lnTo>
                    <a:pt x="88900" y="6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98" name="SMARTInkShape-Group886">
            <a:extLst>
              <a:ext uri="{FF2B5EF4-FFF2-40B4-BE49-F238E27FC236}">
                <a16:creationId xmlns:a16="http://schemas.microsoft.com/office/drawing/2014/main" id="{1A1F8E3A-F9EF-F999-8F75-3FA0EE05CF79}"/>
              </a:ext>
            </a:extLst>
          </p:cNvPr>
          <p:cNvGrpSpPr/>
          <p:nvPr/>
        </p:nvGrpSpPr>
        <p:grpSpPr>
          <a:xfrm>
            <a:off x="6419853" y="1976333"/>
            <a:ext cx="1390648" cy="256921"/>
            <a:chOff x="6419853" y="1976333"/>
            <a:chExt cx="1390648" cy="256921"/>
          </a:xfrm>
        </p:grpSpPr>
        <p:sp>
          <p:nvSpPr>
            <p:cNvPr id="97586" name="SMARTInkShape-4637">
              <a:extLst>
                <a:ext uri="{FF2B5EF4-FFF2-40B4-BE49-F238E27FC236}">
                  <a16:creationId xmlns:a16="http://schemas.microsoft.com/office/drawing/2014/main" id="{4B518D98-007A-0139-70B6-7D85379D65A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679013" y="2077185"/>
              <a:ext cx="131488" cy="94516"/>
            </a:xfrm>
            <a:custGeom>
              <a:avLst/>
              <a:gdLst/>
              <a:ahLst/>
              <a:cxnLst/>
              <a:rect l="0" t="0" r="0" b="0"/>
              <a:pathLst>
                <a:path w="131488" h="94516">
                  <a:moveTo>
                    <a:pt x="17187" y="50065"/>
                  </a:moveTo>
                  <a:lnTo>
                    <a:pt x="17187" y="50065"/>
                  </a:lnTo>
                  <a:lnTo>
                    <a:pt x="20559" y="53436"/>
                  </a:lnTo>
                  <a:lnTo>
                    <a:pt x="25976" y="55091"/>
                  </a:lnTo>
                  <a:lnTo>
                    <a:pt x="29396" y="55532"/>
                  </a:lnTo>
                  <a:lnTo>
                    <a:pt x="38841" y="52260"/>
                  </a:lnTo>
                  <a:lnTo>
                    <a:pt x="67658" y="35676"/>
                  </a:lnTo>
                  <a:lnTo>
                    <a:pt x="78707" y="24165"/>
                  </a:lnTo>
                  <a:lnTo>
                    <a:pt x="83335" y="15976"/>
                  </a:lnTo>
                  <a:lnTo>
                    <a:pt x="85391" y="7633"/>
                  </a:lnTo>
                  <a:lnTo>
                    <a:pt x="85235" y="4844"/>
                  </a:lnTo>
                  <a:lnTo>
                    <a:pt x="84423" y="2984"/>
                  </a:lnTo>
                  <a:lnTo>
                    <a:pt x="83178" y="1744"/>
                  </a:lnTo>
                  <a:lnTo>
                    <a:pt x="67941" y="0"/>
                  </a:lnTo>
                  <a:lnTo>
                    <a:pt x="55266" y="3355"/>
                  </a:lnTo>
                  <a:lnTo>
                    <a:pt x="36231" y="15058"/>
                  </a:lnTo>
                  <a:lnTo>
                    <a:pt x="6926" y="46574"/>
                  </a:lnTo>
                  <a:lnTo>
                    <a:pt x="3996" y="49854"/>
                  </a:lnTo>
                  <a:lnTo>
                    <a:pt x="741" y="59144"/>
                  </a:lnTo>
                  <a:lnTo>
                    <a:pt x="0" y="68917"/>
                  </a:lnTo>
                  <a:lnTo>
                    <a:pt x="2023" y="75612"/>
                  </a:lnTo>
                  <a:lnTo>
                    <a:pt x="7155" y="80940"/>
                  </a:lnTo>
                  <a:lnTo>
                    <a:pt x="19859" y="87906"/>
                  </a:lnTo>
                  <a:lnTo>
                    <a:pt x="37029" y="92557"/>
                  </a:lnTo>
                  <a:lnTo>
                    <a:pt x="61793" y="94128"/>
                  </a:lnTo>
                  <a:lnTo>
                    <a:pt x="87475" y="94400"/>
                  </a:lnTo>
                  <a:lnTo>
                    <a:pt x="116208" y="94492"/>
                  </a:lnTo>
                  <a:lnTo>
                    <a:pt x="131487" y="94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87" name="SMARTInkShape-4638">
              <a:extLst>
                <a:ext uri="{FF2B5EF4-FFF2-40B4-BE49-F238E27FC236}">
                  <a16:creationId xmlns:a16="http://schemas.microsoft.com/office/drawing/2014/main" id="{0355FDD7-7866-4640-E190-2A49F926C65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588250" y="2089257"/>
              <a:ext cx="63501" cy="85994"/>
            </a:xfrm>
            <a:custGeom>
              <a:avLst/>
              <a:gdLst/>
              <a:ahLst/>
              <a:cxnLst/>
              <a:rect l="0" t="0" r="0" b="0"/>
              <a:pathLst>
                <a:path w="63501" h="85994">
                  <a:moveTo>
                    <a:pt x="0" y="18943"/>
                  </a:moveTo>
                  <a:lnTo>
                    <a:pt x="0" y="18943"/>
                  </a:lnTo>
                  <a:lnTo>
                    <a:pt x="0" y="10105"/>
                  </a:lnTo>
                  <a:lnTo>
                    <a:pt x="1882" y="6078"/>
                  </a:lnTo>
                  <a:lnTo>
                    <a:pt x="3372" y="4016"/>
                  </a:lnTo>
                  <a:lnTo>
                    <a:pt x="6907" y="1725"/>
                  </a:lnTo>
                  <a:lnTo>
                    <a:pt x="12361" y="0"/>
                  </a:lnTo>
                  <a:lnTo>
                    <a:pt x="12687" y="31603"/>
                  </a:lnTo>
                  <a:lnTo>
                    <a:pt x="12697" y="60406"/>
                  </a:lnTo>
                  <a:lnTo>
                    <a:pt x="16070" y="78187"/>
                  </a:lnTo>
                  <a:lnTo>
                    <a:pt x="19607" y="84079"/>
                  </a:lnTo>
                  <a:lnTo>
                    <a:pt x="21537" y="85651"/>
                  </a:lnTo>
                  <a:lnTo>
                    <a:pt x="24237" y="85993"/>
                  </a:lnTo>
                  <a:lnTo>
                    <a:pt x="30997" y="84491"/>
                  </a:lnTo>
                  <a:lnTo>
                    <a:pt x="36825" y="79590"/>
                  </a:lnTo>
                  <a:lnTo>
                    <a:pt x="39366" y="76308"/>
                  </a:lnTo>
                  <a:lnTo>
                    <a:pt x="42190" y="67016"/>
                  </a:lnTo>
                  <a:lnTo>
                    <a:pt x="47375" y="40434"/>
                  </a:lnTo>
                  <a:lnTo>
                    <a:pt x="50829" y="23214"/>
                  </a:lnTo>
                  <a:lnTo>
                    <a:pt x="55669" y="15348"/>
                  </a:lnTo>
                  <a:lnTo>
                    <a:pt x="63500" y="6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88" name="SMARTInkShape-4639">
              <a:extLst>
                <a:ext uri="{FF2B5EF4-FFF2-40B4-BE49-F238E27FC236}">
                  <a16:creationId xmlns:a16="http://schemas.microsoft.com/office/drawing/2014/main" id="{A949A193-036E-2495-331A-5E18A3D7B17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524750" y="1976333"/>
              <a:ext cx="18712" cy="214418"/>
            </a:xfrm>
            <a:custGeom>
              <a:avLst/>
              <a:gdLst/>
              <a:ahLst/>
              <a:cxnLst/>
              <a:rect l="0" t="0" r="0" b="0"/>
              <a:pathLst>
                <a:path w="18712" h="214418">
                  <a:moveTo>
                    <a:pt x="6350" y="23917"/>
                  </a:moveTo>
                  <a:lnTo>
                    <a:pt x="6350" y="23917"/>
                  </a:lnTo>
                  <a:lnTo>
                    <a:pt x="6350" y="20546"/>
                  </a:lnTo>
                  <a:lnTo>
                    <a:pt x="9722" y="11708"/>
                  </a:lnTo>
                  <a:lnTo>
                    <a:pt x="17905" y="0"/>
                  </a:lnTo>
                  <a:lnTo>
                    <a:pt x="18287" y="211"/>
                  </a:lnTo>
                  <a:lnTo>
                    <a:pt x="18711" y="2327"/>
                  </a:lnTo>
                  <a:lnTo>
                    <a:pt x="17125" y="30281"/>
                  </a:lnTo>
                  <a:lnTo>
                    <a:pt x="13282" y="59771"/>
                  </a:lnTo>
                  <a:lnTo>
                    <a:pt x="12167" y="88398"/>
                  </a:lnTo>
                  <a:lnTo>
                    <a:pt x="7682" y="112637"/>
                  </a:lnTo>
                  <a:lnTo>
                    <a:pt x="2590" y="141535"/>
                  </a:lnTo>
                  <a:lnTo>
                    <a:pt x="767" y="171734"/>
                  </a:lnTo>
                  <a:lnTo>
                    <a:pt x="0" y="214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89" name="SMARTInkShape-4640">
              <a:extLst>
                <a:ext uri="{FF2B5EF4-FFF2-40B4-BE49-F238E27FC236}">
                  <a16:creationId xmlns:a16="http://schemas.microsoft.com/office/drawing/2014/main" id="{041344F9-2ADA-979E-D872-55B34CD30A4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341105" y="2070653"/>
              <a:ext cx="151896" cy="115568"/>
            </a:xfrm>
            <a:custGeom>
              <a:avLst/>
              <a:gdLst/>
              <a:ahLst/>
              <a:cxnLst/>
              <a:rect l="0" t="0" r="0" b="0"/>
              <a:pathLst>
                <a:path w="151896" h="115568">
                  <a:moveTo>
                    <a:pt x="69345" y="50247"/>
                  </a:moveTo>
                  <a:lnTo>
                    <a:pt x="69345" y="50247"/>
                  </a:lnTo>
                  <a:lnTo>
                    <a:pt x="69345" y="46876"/>
                  </a:lnTo>
                  <a:lnTo>
                    <a:pt x="75617" y="25908"/>
                  </a:lnTo>
                  <a:lnTo>
                    <a:pt x="80044" y="19987"/>
                  </a:lnTo>
                  <a:lnTo>
                    <a:pt x="81781" y="13319"/>
                  </a:lnTo>
                  <a:lnTo>
                    <a:pt x="81966" y="5752"/>
                  </a:lnTo>
                  <a:lnTo>
                    <a:pt x="81287" y="3650"/>
                  </a:lnTo>
                  <a:lnTo>
                    <a:pt x="80128" y="2249"/>
                  </a:lnTo>
                  <a:lnTo>
                    <a:pt x="76960" y="692"/>
                  </a:lnTo>
                  <a:lnTo>
                    <a:pt x="73200" y="0"/>
                  </a:lnTo>
                  <a:lnTo>
                    <a:pt x="51012" y="6427"/>
                  </a:lnTo>
                  <a:lnTo>
                    <a:pt x="24859" y="21533"/>
                  </a:lnTo>
                  <a:lnTo>
                    <a:pt x="11400" y="34292"/>
                  </a:lnTo>
                  <a:lnTo>
                    <a:pt x="2056" y="53445"/>
                  </a:lnTo>
                  <a:lnTo>
                    <a:pt x="0" y="67812"/>
                  </a:lnTo>
                  <a:lnTo>
                    <a:pt x="3016" y="80068"/>
                  </a:lnTo>
                  <a:lnTo>
                    <a:pt x="16531" y="98555"/>
                  </a:lnTo>
                  <a:lnTo>
                    <a:pt x="24690" y="103680"/>
                  </a:lnTo>
                  <a:lnTo>
                    <a:pt x="32674" y="106296"/>
                  </a:lnTo>
                  <a:lnTo>
                    <a:pt x="39171" y="103145"/>
                  </a:lnTo>
                  <a:lnTo>
                    <a:pt x="46056" y="97040"/>
                  </a:lnTo>
                  <a:lnTo>
                    <a:pt x="70497" y="68361"/>
                  </a:lnTo>
                  <a:lnTo>
                    <a:pt x="81648" y="50911"/>
                  </a:lnTo>
                  <a:lnTo>
                    <a:pt x="81868" y="52423"/>
                  </a:lnTo>
                  <a:lnTo>
                    <a:pt x="83922" y="84100"/>
                  </a:lnTo>
                  <a:lnTo>
                    <a:pt x="89217" y="108249"/>
                  </a:lnTo>
                  <a:lnTo>
                    <a:pt x="94875" y="114361"/>
                  </a:lnTo>
                  <a:lnTo>
                    <a:pt x="99771" y="115567"/>
                  </a:lnTo>
                  <a:lnTo>
                    <a:pt x="118734" y="113894"/>
                  </a:lnTo>
                  <a:lnTo>
                    <a:pt x="129161" y="110755"/>
                  </a:lnTo>
                  <a:lnTo>
                    <a:pt x="151895" y="75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0" name="SMARTInkShape-4641">
              <a:extLst>
                <a:ext uri="{FF2B5EF4-FFF2-40B4-BE49-F238E27FC236}">
                  <a16:creationId xmlns:a16="http://schemas.microsoft.com/office/drawing/2014/main" id="{8027CC8B-FCD9-6C9B-26CD-6527EAACFCB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162800" y="2070100"/>
              <a:ext cx="152401" cy="119585"/>
            </a:xfrm>
            <a:custGeom>
              <a:avLst/>
              <a:gdLst/>
              <a:ahLst/>
              <a:cxnLst/>
              <a:rect l="0" t="0" r="0" b="0"/>
              <a:pathLst>
                <a:path w="152401" h="119585">
                  <a:moveTo>
                    <a:pt x="0" y="25400"/>
                  </a:moveTo>
                  <a:lnTo>
                    <a:pt x="0" y="25400"/>
                  </a:lnTo>
                  <a:lnTo>
                    <a:pt x="3372" y="25400"/>
                  </a:lnTo>
                  <a:lnTo>
                    <a:pt x="4364" y="26106"/>
                  </a:lnTo>
                  <a:lnTo>
                    <a:pt x="5026" y="27281"/>
                  </a:lnTo>
                  <a:lnTo>
                    <a:pt x="5468" y="28771"/>
                  </a:lnTo>
                  <a:lnTo>
                    <a:pt x="5762" y="29058"/>
                  </a:lnTo>
                  <a:lnTo>
                    <a:pt x="5958" y="28545"/>
                  </a:lnTo>
                  <a:lnTo>
                    <a:pt x="6089" y="27496"/>
                  </a:lnTo>
                  <a:lnTo>
                    <a:pt x="6882" y="26798"/>
                  </a:lnTo>
                  <a:lnTo>
                    <a:pt x="11794" y="25584"/>
                  </a:lnTo>
                  <a:lnTo>
                    <a:pt x="17590" y="21072"/>
                  </a:lnTo>
                  <a:lnTo>
                    <a:pt x="23478" y="19649"/>
                  </a:lnTo>
                  <a:lnTo>
                    <a:pt x="27603" y="19316"/>
                  </a:lnTo>
                  <a:lnTo>
                    <a:pt x="29691" y="22050"/>
                  </a:lnTo>
                  <a:lnTo>
                    <a:pt x="35295" y="38675"/>
                  </a:lnTo>
                  <a:lnTo>
                    <a:pt x="38680" y="56615"/>
                  </a:lnTo>
                  <a:lnTo>
                    <a:pt x="56874" y="87482"/>
                  </a:lnTo>
                  <a:lnTo>
                    <a:pt x="63418" y="103767"/>
                  </a:lnTo>
                  <a:lnTo>
                    <a:pt x="67697" y="109619"/>
                  </a:lnTo>
                  <a:lnTo>
                    <a:pt x="73367" y="113618"/>
                  </a:lnTo>
                  <a:lnTo>
                    <a:pt x="74941" y="117054"/>
                  </a:lnTo>
                  <a:lnTo>
                    <a:pt x="76067" y="118253"/>
                  </a:lnTo>
                  <a:lnTo>
                    <a:pt x="79198" y="119584"/>
                  </a:lnTo>
                  <a:lnTo>
                    <a:pt x="81021" y="117823"/>
                  </a:lnTo>
                  <a:lnTo>
                    <a:pt x="84927" y="110221"/>
                  </a:lnTo>
                  <a:lnTo>
                    <a:pt x="88821" y="83730"/>
                  </a:lnTo>
                  <a:lnTo>
                    <a:pt x="94264" y="54326"/>
                  </a:lnTo>
                  <a:lnTo>
                    <a:pt x="98330" y="37264"/>
                  </a:lnTo>
                  <a:lnTo>
                    <a:pt x="105790" y="26910"/>
                  </a:lnTo>
                  <a:lnTo>
                    <a:pt x="128832" y="5843"/>
                  </a:lnTo>
                  <a:lnTo>
                    <a:pt x="141026" y="173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1" name="SMARTInkShape-4642">
              <a:extLst>
                <a:ext uri="{FF2B5EF4-FFF2-40B4-BE49-F238E27FC236}">
                  <a16:creationId xmlns:a16="http://schemas.microsoft.com/office/drawing/2014/main" id="{30A21390-676B-22E5-F40C-50FDA40CBE1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017241" y="2184400"/>
              <a:ext cx="31260" cy="6351"/>
            </a:xfrm>
            <a:custGeom>
              <a:avLst/>
              <a:gdLst/>
              <a:ahLst/>
              <a:cxnLst/>
              <a:rect l="0" t="0" r="0" b="0"/>
              <a:pathLst>
                <a:path w="31260" h="6351">
                  <a:moveTo>
                    <a:pt x="12209" y="0"/>
                  </a:moveTo>
                  <a:lnTo>
                    <a:pt x="12209" y="0"/>
                  </a:lnTo>
                  <a:lnTo>
                    <a:pt x="8837" y="0"/>
                  </a:lnTo>
                  <a:lnTo>
                    <a:pt x="0" y="3371"/>
                  </a:lnTo>
                  <a:lnTo>
                    <a:pt x="541" y="4364"/>
                  </a:lnTo>
                  <a:lnTo>
                    <a:pt x="3125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2" name="SMARTInkShape-4643">
              <a:extLst>
                <a:ext uri="{FF2B5EF4-FFF2-40B4-BE49-F238E27FC236}">
                  <a16:creationId xmlns:a16="http://schemas.microsoft.com/office/drawing/2014/main" id="{9A7D6090-D541-4D6F-791F-65AA2CBB93E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851650" y="21018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2"/>
                  </a:lnTo>
                  <a:lnTo>
                    <a:pt x="5776" y="14569"/>
                  </a:lnTo>
                  <a:lnTo>
                    <a:pt x="12209" y="10473"/>
                  </a:lnTo>
                  <a:lnTo>
                    <a:pt x="42341" y="645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3" name="SMARTInkShape-4644">
              <a:extLst>
                <a:ext uri="{FF2B5EF4-FFF2-40B4-BE49-F238E27FC236}">
                  <a16:creationId xmlns:a16="http://schemas.microsoft.com/office/drawing/2014/main" id="{4B8DCD3A-D3CB-3FC1-52A4-846660C3327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858294" y="1988694"/>
              <a:ext cx="82257" cy="244560"/>
            </a:xfrm>
            <a:custGeom>
              <a:avLst/>
              <a:gdLst/>
              <a:ahLst/>
              <a:cxnLst/>
              <a:rect l="0" t="0" r="0" b="0"/>
              <a:pathLst>
                <a:path w="82257" h="244560">
                  <a:moveTo>
                    <a:pt x="25106" y="11556"/>
                  </a:moveTo>
                  <a:lnTo>
                    <a:pt x="25106" y="11556"/>
                  </a:lnTo>
                  <a:lnTo>
                    <a:pt x="25106" y="8185"/>
                  </a:lnTo>
                  <a:lnTo>
                    <a:pt x="26988" y="4648"/>
                  </a:lnTo>
                  <a:lnTo>
                    <a:pt x="30574" y="0"/>
                  </a:lnTo>
                  <a:lnTo>
                    <a:pt x="31064" y="3128"/>
                  </a:lnTo>
                  <a:lnTo>
                    <a:pt x="33221" y="14703"/>
                  </a:lnTo>
                  <a:lnTo>
                    <a:pt x="40272" y="34207"/>
                  </a:lnTo>
                  <a:lnTo>
                    <a:pt x="38744" y="40062"/>
                  </a:lnTo>
                  <a:lnTo>
                    <a:pt x="23540" y="67856"/>
                  </a:lnTo>
                  <a:lnTo>
                    <a:pt x="16331" y="93938"/>
                  </a:lnTo>
                  <a:lnTo>
                    <a:pt x="8817" y="125248"/>
                  </a:lnTo>
                  <a:lnTo>
                    <a:pt x="6168" y="153036"/>
                  </a:lnTo>
                  <a:lnTo>
                    <a:pt x="1191" y="183985"/>
                  </a:lnTo>
                  <a:lnTo>
                    <a:pt x="0" y="210324"/>
                  </a:lnTo>
                  <a:lnTo>
                    <a:pt x="470" y="232774"/>
                  </a:lnTo>
                  <a:lnTo>
                    <a:pt x="3103" y="239932"/>
                  </a:lnTo>
                  <a:lnTo>
                    <a:pt x="4793" y="242124"/>
                  </a:lnTo>
                  <a:lnTo>
                    <a:pt x="8552" y="244559"/>
                  </a:lnTo>
                  <a:lnTo>
                    <a:pt x="11248" y="243797"/>
                  </a:lnTo>
                  <a:lnTo>
                    <a:pt x="23832" y="236197"/>
                  </a:lnTo>
                  <a:lnTo>
                    <a:pt x="53844" y="226029"/>
                  </a:lnTo>
                  <a:lnTo>
                    <a:pt x="66782" y="220683"/>
                  </a:lnTo>
                  <a:lnTo>
                    <a:pt x="72557" y="217390"/>
                  </a:lnTo>
                  <a:lnTo>
                    <a:pt x="82256" y="214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4" name="SMARTInkShape-4645">
              <a:extLst>
                <a:ext uri="{FF2B5EF4-FFF2-40B4-BE49-F238E27FC236}">
                  <a16:creationId xmlns:a16="http://schemas.microsoft.com/office/drawing/2014/main" id="{7DC6C284-65A4-A650-04D7-248D2F12DF4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794500" y="2057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749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5" name="SMARTInkShape-4646">
              <a:extLst>
                <a:ext uri="{FF2B5EF4-FFF2-40B4-BE49-F238E27FC236}">
                  <a16:creationId xmlns:a16="http://schemas.microsoft.com/office/drawing/2014/main" id="{6C9EAA7D-1F1D-107F-612C-BB8BCA36F1D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775450" y="2121184"/>
              <a:ext cx="12692" cy="101317"/>
            </a:xfrm>
            <a:custGeom>
              <a:avLst/>
              <a:gdLst/>
              <a:ahLst/>
              <a:cxnLst/>
              <a:rect l="0" t="0" r="0" b="0"/>
              <a:pathLst>
                <a:path w="12692" h="101317">
                  <a:moveTo>
                    <a:pt x="0" y="12416"/>
                  </a:moveTo>
                  <a:lnTo>
                    <a:pt x="0" y="12416"/>
                  </a:lnTo>
                  <a:lnTo>
                    <a:pt x="3372" y="9045"/>
                  </a:lnTo>
                  <a:lnTo>
                    <a:pt x="6907" y="7390"/>
                  </a:lnTo>
                  <a:lnTo>
                    <a:pt x="8837" y="6949"/>
                  </a:lnTo>
                  <a:lnTo>
                    <a:pt x="10125" y="5949"/>
                  </a:lnTo>
                  <a:lnTo>
                    <a:pt x="12600" y="0"/>
                  </a:lnTo>
                  <a:lnTo>
                    <a:pt x="12691" y="8579"/>
                  </a:lnTo>
                  <a:lnTo>
                    <a:pt x="6232" y="35957"/>
                  </a:lnTo>
                  <a:lnTo>
                    <a:pt x="2866" y="51141"/>
                  </a:lnTo>
                  <a:lnTo>
                    <a:pt x="5951" y="82266"/>
                  </a:lnTo>
                  <a:lnTo>
                    <a:pt x="6350" y="101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6" name="SMARTInkShape-4647">
              <a:extLst>
                <a:ext uri="{FF2B5EF4-FFF2-40B4-BE49-F238E27FC236}">
                  <a16:creationId xmlns:a16="http://schemas.microsoft.com/office/drawing/2014/main" id="{8FE0CD15-E569-3F52-A66D-5D1B4923F85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53200" y="2105443"/>
              <a:ext cx="158751" cy="106528"/>
            </a:xfrm>
            <a:custGeom>
              <a:avLst/>
              <a:gdLst/>
              <a:ahLst/>
              <a:cxnLst/>
              <a:rect l="0" t="0" r="0" b="0"/>
              <a:pathLst>
                <a:path w="158751" h="106528">
                  <a:moveTo>
                    <a:pt x="0" y="47207"/>
                  </a:moveTo>
                  <a:lnTo>
                    <a:pt x="0" y="47207"/>
                  </a:lnTo>
                  <a:lnTo>
                    <a:pt x="17891" y="27434"/>
                  </a:lnTo>
                  <a:lnTo>
                    <a:pt x="33799" y="7320"/>
                  </a:lnTo>
                  <a:lnTo>
                    <a:pt x="43568" y="738"/>
                  </a:lnTo>
                  <a:lnTo>
                    <a:pt x="47390" y="0"/>
                  </a:lnTo>
                  <a:lnTo>
                    <a:pt x="55399" y="1061"/>
                  </a:lnTo>
                  <a:lnTo>
                    <a:pt x="64470" y="5626"/>
                  </a:lnTo>
                  <a:lnTo>
                    <a:pt x="74999" y="14818"/>
                  </a:lnTo>
                  <a:lnTo>
                    <a:pt x="90725" y="44337"/>
                  </a:lnTo>
                  <a:lnTo>
                    <a:pt x="93910" y="60938"/>
                  </a:lnTo>
                  <a:lnTo>
                    <a:pt x="89915" y="88464"/>
                  </a:lnTo>
                  <a:lnTo>
                    <a:pt x="86295" y="96823"/>
                  </a:lnTo>
                  <a:lnTo>
                    <a:pt x="80451" y="102890"/>
                  </a:lnTo>
                  <a:lnTo>
                    <a:pt x="76918" y="105496"/>
                  </a:lnTo>
                  <a:lnTo>
                    <a:pt x="73856" y="106527"/>
                  </a:lnTo>
                  <a:lnTo>
                    <a:pt x="71110" y="106509"/>
                  </a:lnTo>
                  <a:lnTo>
                    <a:pt x="58262" y="101411"/>
                  </a:lnTo>
                  <a:lnTo>
                    <a:pt x="55774" y="98160"/>
                  </a:lnTo>
                  <a:lnTo>
                    <a:pt x="53011" y="88903"/>
                  </a:lnTo>
                  <a:lnTo>
                    <a:pt x="51455" y="71791"/>
                  </a:lnTo>
                  <a:lnTo>
                    <a:pt x="54853" y="59544"/>
                  </a:lnTo>
                  <a:lnTo>
                    <a:pt x="57736" y="53315"/>
                  </a:lnTo>
                  <a:lnTo>
                    <a:pt x="66583" y="44513"/>
                  </a:lnTo>
                  <a:lnTo>
                    <a:pt x="92880" y="29742"/>
                  </a:lnTo>
                  <a:lnTo>
                    <a:pt x="122207" y="19133"/>
                  </a:lnTo>
                  <a:lnTo>
                    <a:pt x="132161" y="18972"/>
                  </a:lnTo>
                  <a:lnTo>
                    <a:pt x="158750" y="28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97" name="SMARTInkShape-4648">
              <a:extLst>
                <a:ext uri="{FF2B5EF4-FFF2-40B4-BE49-F238E27FC236}">
                  <a16:creationId xmlns:a16="http://schemas.microsoft.com/office/drawing/2014/main" id="{7682C814-BE32-16F9-F6C3-B2213C7BAAC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419853" y="2101850"/>
              <a:ext cx="120648" cy="107664"/>
            </a:xfrm>
            <a:custGeom>
              <a:avLst/>
              <a:gdLst/>
              <a:ahLst/>
              <a:cxnLst/>
              <a:rect l="0" t="0" r="0" b="0"/>
              <a:pathLst>
                <a:path w="120648" h="107664">
                  <a:moveTo>
                    <a:pt x="88897" y="0"/>
                  </a:moveTo>
                  <a:lnTo>
                    <a:pt x="88897" y="0"/>
                  </a:lnTo>
                  <a:lnTo>
                    <a:pt x="95247" y="0"/>
                  </a:lnTo>
                  <a:lnTo>
                    <a:pt x="84313" y="0"/>
                  </a:lnTo>
                  <a:lnTo>
                    <a:pt x="75871" y="5026"/>
                  </a:lnTo>
                  <a:lnTo>
                    <a:pt x="64295" y="9459"/>
                  </a:lnTo>
                  <a:lnTo>
                    <a:pt x="34840" y="33278"/>
                  </a:lnTo>
                  <a:lnTo>
                    <a:pt x="11133" y="52634"/>
                  </a:lnTo>
                  <a:lnTo>
                    <a:pt x="4395" y="62554"/>
                  </a:lnTo>
                  <a:lnTo>
                    <a:pt x="1300" y="71059"/>
                  </a:lnTo>
                  <a:lnTo>
                    <a:pt x="0" y="94071"/>
                  </a:lnTo>
                  <a:lnTo>
                    <a:pt x="3369" y="98272"/>
                  </a:lnTo>
                  <a:lnTo>
                    <a:pt x="6904" y="100121"/>
                  </a:lnTo>
                  <a:lnTo>
                    <a:pt x="8834" y="100614"/>
                  </a:lnTo>
                  <a:lnTo>
                    <a:pt x="19095" y="106496"/>
                  </a:lnTo>
                  <a:lnTo>
                    <a:pt x="30894" y="107663"/>
                  </a:lnTo>
                  <a:lnTo>
                    <a:pt x="61884" y="102458"/>
                  </a:lnTo>
                  <a:lnTo>
                    <a:pt x="79144" y="101064"/>
                  </a:lnTo>
                  <a:lnTo>
                    <a:pt x="101089" y="95652"/>
                  </a:lnTo>
                  <a:lnTo>
                    <a:pt x="120647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599" name="SMARTInkShape-4649">
            <a:extLst>
              <a:ext uri="{FF2B5EF4-FFF2-40B4-BE49-F238E27FC236}">
                <a16:creationId xmlns:a16="http://schemas.microsoft.com/office/drawing/2014/main" id="{B8E54041-811E-8BB5-CFA9-68BD976AD8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04593" y="3937000"/>
            <a:ext cx="16758" cy="203175"/>
          </a:xfrm>
          <a:custGeom>
            <a:avLst/>
            <a:gdLst/>
            <a:ahLst/>
            <a:cxnLst/>
            <a:rect l="0" t="0" r="0" b="0"/>
            <a:pathLst>
              <a:path w="16758" h="203175">
                <a:moveTo>
                  <a:pt x="10407" y="6350"/>
                </a:moveTo>
                <a:lnTo>
                  <a:pt x="10407" y="6350"/>
                </a:lnTo>
                <a:lnTo>
                  <a:pt x="10407" y="2979"/>
                </a:lnTo>
                <a:lnTo>
                  <a:pt x="11112" y="1986"/>
                </a:lnTo>
                <a:lnTo>
                  <a:pt x="12289" y="1324"/>
                </a:lnTo>
                <a:lnTo>
                  <a:pt x="16755" y="0"/>
                </a:lnTo>
                <a:lnTo>
                  <a:pt x="16756" y="0"/>
                </a:lnTo>
                <a:lnTo>
                  <a:pt x="16757" y="0"/>
                </a:lnTo>
                <a:lnTo>
                  <a:pt x="13386" y="0"/>
                </a:lnTo>
                <a:lnTo>
                  <a:pt x="12393" y="705"/>
                </a:lnTo>
                <a:lnTo>
                  <a:pt x="11731" y="1881"/>
                </a:lnTo>
                <a:lnTo>
                  <a:pt x="10668" y="8838"/>
                </a:lnTo>
                <a:lnTo>
                  <a:pt x="10407" y="40240"/>
                </a:lnTo>
                <a:lnTo>
                  <a:pt x="10407" y="71208"/>
                </a:lnTo>
                <a:lnTo>
                  <a:pt x="10407" y="101327"/>
                </a:lnTo>
                <a:lnTo>
                  <a:pt x="10407" y="132486"/>
                </a:lnTo>
                <a:lnTo>
                  <a:pt x="10407" y="162968"/>
                </a:lnTo>
                <a:lnTo>
                  <a:pt x="10407" y="183517"/>
                </a:lnTo>
                <a:lnTo>
                  <a:pt x="16678" y="190418"/>
                </a:lnTo>
                <a:lnTo>
                  <a:pt x="16734" y="187104"/>
                </a:lnTo>
                <a:lnTo>
                  <a:pt x="11289" y="163362"/>
                </a:lnTo>
                <a:lnTo>
                  <a:pt x="10582" y="135698"/>
                </a:lnTo>
                <a:lnTo>
                  <a:pt x="8560" y="113300"/>
                </a:lnTo>
                <a:lnTo>
                  <a:pt x="4650" y="86782"/>
                </a:lnTo>
                <a:lnTo>
                  <a:pt x="4938" y="70634"/>
                </a:lnTo>
                <a:lnTo>
                  <a:pt x="10384" y="57200"/>
                </a:lnTo>
                <a:lnTo>
                  <a:pt x="7030" y="60535"/>
                </a:lnTo>
                <a:lnTo>
                  <a:pt x="947" y="86384"/>
                </a:lnTo>
                <a:lnTo>
                  <a:pt x="1029" y="96954"/>
                </a:lnTo>
                <a:lnTo>
                  <a:pt x="2006" y="108002"/>
                </a:lnTo>
                <a:lnTo>
                  <a:pt x="0" y="122155"/>
                </a:lnTo>
                <a:lnTo>
                  <a:pt x="3609" y="148818"/>
                </a:lnTo>
                <a:lnTo>
                  <a:pt x="4629" y="164509"/>
                </a:lnTo>
                <a:lnTo>
                  <a:pt x="9807" y="181610"/>
                </a:lnTo>
                <a:lnTo>
                  <a:pt x="10407" y="203174"/>
                </a:lnTo>
                <a:lnTo>
                  <a:pt x="10407" y="196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606" name="SMARTInkShape-Group888">
            <a:extLst>
              <a:ext uri="{FF2B5EF4-FFF2-40B4-BE49-F238E27FC236}">
                <a16:creationId xmlns:a16="http://schemas.microsoft.com/office/drawing/2014/main" id="{78BAFAD1-DD0E-1F9C-470F-31A0B2F902A9}"/>
              </a:ext>
            </a:extLst>
          </p:cNvPr>
          <p:cNvGrpSpPr/>
          <p:nvPr/>
        </p:nvGrpSpPr>
        <p:grpSpPr>
          <a:xfrm>
            <a:off x="4946673" y="4057673"/>
            <a:ext cx="768328" cy="876278"/>
            <a:chOff x="4946673" y="4057673"/>
            <a:chExt cx="768328" cy="876278"/>
          </a:xfrm>
        </p:grpSpPr>
        <p:sp>
          <p:nvSpPr>
            <p:cNvPr id="97600" name="SMARTInkShape-4650">
              <a:extLst>
                <a:ext uri="{FF2B5EF4-FFF2-40B4-BE49-F238E27FC236}">
                  <a16:creationId xmlns:a16="http://schemas.microsoft.com/office/drawing/2014/main" id="{616B82D1-8C84-B9CE-11F1-64E6C5FDEA3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245100" y="4763124"/>
              <a:ext cx="52928" cy="151373"/>
            </a:xfrm>
            <a:custGeom>
              <a:avLst/>
              <a:gdLst/>
              <a:ahLst/>
              <a:cxnLst/>
              <a:rect l="0" t="0" r="0" b="0"/>
              <a:pathLst>
                <a:path w="52928" h="151373">
                  <a:moveTo>
                    <a:pt x="0" y="24776"/>
                  </a:moveTo>
                  <a:lnTo>
                    <a:pt x="0" y="24776"/>
                  </a:lnTo>
                  <a:lnTo>
                    <a:pt x="0" y="21405"/>
                  </a:lnTo>
                  <a:lnTo>
                    <a:pt x="3763" y="17869"/>
                  </a:lnTo>
                  <a:lnTo>
                    <a:pt x="26026" y="4111"/>
                  </a:lnTo>
                  <a:lnTo>
                    <a:pt x="45115" y="0"/>
                  </a:lnTo>
                  <a:lnTo>
                    <a:pt x="47011" y="1908"/>
                  </a:lnTo>
                  <a:lnTo>
                    <a:pt x="49116" y="9673"/>
                  </a:lnTo>
                  <a:lnTo>
                    <a:pt x="48170" y="18299"/>
                  </a:lnTo>
                  <a:lnTo>
                    <a:pt x="41790" y="32970"/>
                  </a:lnTo>
                  <a:lnTo>
                    <a:pt x="34096" y="43940"/>
                  </a:lnTo>
                  <a:lnTo>
                    <a:pt x="3214" y="72454"/>
                  </a:lnTo>
                  <a:lnTo>
                    <a:pt x="423" y="75165"/>
                  </a:lnTo>
                  <a:lnTo>
                    <a:pt x="6963" y="75522"/>
                  </a:lnTo>
                  <a:lnTo>
                    <a:pt x="12267" y="74846"/>
                  </a:lnTo>
                  <a:lnTo>
                    <a:pt x="25741" y="71910"/>
                  </a:lnTo>
                  <a:lnTo>
                    <a:pt x="32139" y="73477"/>
                  </a:lnTo>
                  <a:lnTo>
                    <a:pt x="43075" y="78325"/>
                  </a:lnTo>
                  <a:lnTo>
                    <a:pt x="49248" y="85970"/>
                  </a:lnTo>
                  <a:lnTo>
                    <a:pt x="51882" y="90972"/>
                  </a:lnTo>
                  <a:lnTo>
                    <a:pt x="52927" y="100292"/>
                  </a:lnTo>
                  <a:lnTo>
                    <a:pt x="47849" y="117774"/>
                  </a:lnTo>
                  <a:lnTo>
                    <a:pt x="17435" y="147167"/>
                  </a:lnTo>
                  <a:lnTo>
                    <a:pt x="14103" y="150411"/>
                  </a:lnTo>
                  <a:lnTo>
                    <a:pt x="11442" y="151170"/>
                  </a:lnTo>
                  <a:lnTo>
                    <a:pt x="9744" y="151372"/>
                  </a:lnTo>
                  <a:lnTo>
                    <a:pt x="9319" y="150801"/>
                  </a:lnTo>
                  <a:lnTo>
                    <a:pt x="12700" y="145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01" name="SMARTInkShape-4651">
              <a:extLst>
                <a:ext uri="{FF2B5EF4-FFF2-40B4-BE49-F238E27FC236}">
                  <a16:creationId xmlns:a16="http://schemas.microsoft.com/office/drawing/2014/main" id="{62F7D33C-ECED-4E5B-0C15-71ED8F1C052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137150" y="4794282"/>
              <a:ext cx="68299" cy="139669"/>
            </a:xfrm>
            <a:custGeom>
              <a:avLst/>
              <a:gdLst/>
              <a:ahLst/>
              <a:cxnLst/>
              <a:rect l="0" t="0" r="0" b="0"/>
              <a:pathLst>
                <a:path w="68299" h="139669">
                  <a:moveTo>
                    <a:pt x="6350" y="19018"/>
                  </a:moveTo>
                  <a:lnTo>
                    <a:pt x="6350" y="19018"/>
                  </a:lnTo>
                  <a:lnTo>
                    <a:pt x="23357" y="2717"/>
                  </a:lnTo>
                  <a:lnTo>
                    <a:pt x="29656" y="782"/>
                  </a:lnTo>
                  <a:lnTo>
                    <a:pt x="48664" y="0"/>
                  </a:lnTo>
                  <a:lnTo>
                    <a:pt x="49375" y="1400"/>
                  </a:lnTo>
                  <a:lnTo>
                    <a:pt x="50166" y="6720"/>
                  </a:lnTo>
                  <a:lnTo>
                    <a:pt x="47241" y="17647"/>
                  </a:lnTo>
                  <a:lnTo>
                    <a:pt x="21042" y="45771"/>
                  </a:lnTo>
                  <a:lnTo>
                    <a:pt x="6605" y="56922"/>
                  </a:lnTo>
                  <a:lnTo>
                    <a:pt x="35590" y="57113"/>
                  </a:lnTo>
                  <a:lnTo>
                    <a:pt x="45196" y="57116"/>
                  </a:lnTo>
                  <a:lnTo>
                    <a:pt x="52073" y="60880"/>
                  </a:lnTo>
                  <a:lnTo>
                    <a:pt x="59128" y="67257"/>
                  </a:lnTo>
                  <a:lnTo>
                    <a:pt x="64614" y="74794"/>
                  </a:lnTo>
                  <a:lnTo>
                    <a:pt x="67523" y="82848"/>
                  </a:lnTo>
                  <a:lnTo>
                    <a:pt x="68298" y="86972"/>
                  </a:lnTo>
                  <a:lnTo>
                    <a:pt x="65398" y="97198"/>
                  </a:lnTo>
                  <a:lnTo>
                    <a:pt x="58699" y="108093"/>
                  </a:lnTo>
                  <a:lnTo>
                    <a:pt x="39033" y="124703"/>
                  </a:lnTo>
                  <a:lnTo>
                    <a:pt x="17979" y="134988"/>
                  </a:lnTo>
                  <a:lnTo>
                    <a:pt x="0" y="139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02" name="SMARTInkShape-4652">
              <a:extLst>
                <a:ext uri="{FF2B5EF4-FFF2-40B4-BE49-F238E27FC236}">
                  <a16:creationId xmlns:a16="http://schemas.microsoft.com/office/drawing/2014/main" id="{8C8EC221-66D4-183E-F027-BA94D53FEBA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092700" y="48967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19050" y="5467"/>
                  </a:moveTo>
                  <a:lnTo>
                    <a:pt x="19050" y="5467"/>
                  </a:lnTo>
                  <a:lnTo>
                    <a:pt x="15679" y="5467"/>
                  </a:lnTo>
                  <a:lnTo>
                    <a:pt x="12142" y="3586"/>
                  </a:lnTo>
                  <a:lnTo>
                    <a:pt x="8218" y="1103"/>
                  </a:lnTo>
                  <a:lnTo>
                    <a:pt x="4124" y="0"/>
                  </a:lnTo>
                  <a:lnTo>
                    <a:pt x="2749" y="411"/>
                  </a:lnTo>
                  <a:lnTo>
                    <a:pt x="1832" y="139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03" name="SMARTInkShape-4653">
              <a:extLst>
                <a:ext uri="{FF2B5EF4-FFF2-40B4-BE49-F238E27FC236}">
                  <a16:creationId xmlns:a16="http://schemas.microsoft.com/office/drawing/2014/main" id="{FBEEF78A-51F5-36C8-F1F0-99FD7617522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946673" y="4782836"/>
              <a:ext cx="101578" cy="144765"/>
            </a:xfrm>
            <a:custGeom>
              <a:avLst/>
              <a:gdLst/>
              <a:ahLst/>
              <a:cxnLst/>
              <a:rect l="0" t="0" r="0" b="0"/>
              <a:pathLst>
                <a:path w="101578" h="144765">
                  <a:moveTo>
                    <a:pt x="6327" y="74914"/>
                  </a:moveTo>
                  <a:lnTo>
                    <a:pt x="6327" y="74914"/>
                  </a:lnTo>
                  <a:lnTo>
                    <a:pt x="2956" y="74914"/>
                  </a:lnTo>
                  <a:lnTo>
                    <a:pt x="1963" y="74209"/>
                  </a:lnTo>
                  <a:lnTo>
                    <a:pt x="1301" y="73033"/>
                  </a:lnTo>
                  <a:lnTo>
                    <a:pt x="239" y="66076"/>
                  </a:lnTo>
                  <a:lnTo>
                    <a:pt x="0" y="50343"/>
                  </a:lnTo>
                  <a:lnTo>
                    <a:pt x="5051" y="34443"/>
                  </a:lnTo>
                  <a:lnTo>
                    <a:pt x="12843" y="19595"/>
                  </a:lnTo>
                  <a:lnTo>
                    <a:pt x="21176" y="9659"/>
                  </a:lnTo>
                  <a:lnTo>
                    <a:pt x="35943" y="0"/>
                  </a:lnTo>
                  <a:lnTo>
                    <a:pt x="37360" y="277"/>
                  </a:lnTo>
                  <a:lnTo>
                    <a:pt x="40816" y="2466"/>
                  </a:lnTo>
                  <a:lnTo>
                    <a:pt x="46728" y="14407"/>
                  </a:lnTo>
                  <a:lnTo>
                    <a:pt x="49977" y="33041"/>
                  </a:lnTo>
                  <a:lnTo>
                    <a:pt x="48738" y="60135"/>
                  </a:lnTo>
                  <a:lnTo>
                    <a:pt x="44931" y="76813"/>
                  </a:lnTo>
                  <a:lnTo>
                    <a:pt x="34855" y="94135"/>
                  </a:lnTo>
                  <a:lnTo>
                    <a:pt x="13170" y="123719"/>
                  </a:lnTo>
                  <a:lnTo>
                    <a:pt x="8663" y="128355"/>
                  </a:lnTo>
                  <a:lnTo>
                    <a:pt x="3569" y="130965"/>
                  </a:lnTo>
                  <a:lnTo>
                    <a:pt x="3783" y="131331"/>
                  </a:lnTo>
                  <a:lnTo>
                    <a:pt x="5824" y="131919"/>
                  </a:lnTo>
                  <a:lnTo>
                    <a:pt x="31106" y="133940"/>
                  </a:lnTo>
                  <a:lnTo>
                    <a:pt x="46125" y="137088"/>
                  </a:lnTo>
                  <a:lnTo>
                    <a:pt x="76399" y="138945"/>
                  </a:lnTo>
                  <a:lnTo>
                    <a:pt x="101577" y="14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04" name="SMARTInkShape-4654">
              <a:extLst>
                <a:ext uri="{FF2B5EF4-FFF2-40B4-BE49-F238E27FC236}">
                  <a16:creationId xmlns:a16="http://schemas.microsoft.com/office/drawing/2014/main" id="{8B6F135C-BEFC-40AF-5EA9-C721BEF3946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087422" y="4349829"/>
              <a:ext cx="246553" cy="313731"/>
            </a:xfrm>
            <a:custGeom>
              <a:avLst/>
              <a:gdLst/>
              <a:ahLst/>
              <a:cxnLst/>
              <a:rect l="0" t="0" r="0" b="0"/>
              <a:pathLst>
                <a:path w="246553" h="313731">
                  <a:moveTo>
                    <a:pt x="233878" y="12621"/>
                  </a:moveTo>
                  <a:lnTo>
                    <a:pt x="233878" y="12621"/>
                  </a:lnTo>
                  <a:lnTo>
                    <a:pt x="239346" y="7154"/>
                  </a:lnTo>
                  <a:lnTo>
                    <a:pt x="243338" y="6533"/>
                  </a:lnTo>
                  <a:lnTo>
                    <a:pt x="244418" y="5740"/>
                  </a:lnTo>
                  <a:lnTo>
                    <a:pt x="246294" y="828"/>
                  </a:lnTo>
                  <a:lnTo>
                    <a:pt x="246552" y="0"/>
                  </a:lnTo>
                  <a:lnTo>
                    <a:pt x="240797" y="14440"/>
                  </a:lnTo>
                  <a:lnTo>
                    <a:pt x="219441" y="42607"/>
                  </a:lnTo>
                  <a:lnTo>
                    <a:pt x="196142" y="70128"/>
                  </a:lnTo>
                  <a:lnTo>
                    <a:pt x="175336" y="100128"/>
                  </a:lnTo>
                  <a:lnTo>
                    <a:pt x="154424" y="126645"/>
                  </a:lnTo>
                  <a:lnTo>
                    <a:pt x="135999" y="152266"/>
                  </a:lnTo>
                  <a:lnTo>
                    <a:pt x="114590" y="177710"/>
                  </a:lnTo>
                  <a:lnTo>
                    <a:pt x="96604" y="208764"/>
                  </a:lnTo>
                  <a:lnTo>
                    <a:pt x="77007" y="239125"/>
                  </a:lnTo>
                  <a:lnTo>
                    <a:pt x="67980" y="270813"/>
                  </a:lnTo>
                  <a:lnTo>
                    <a:pt x="63524" y="282736"/>
                  </a:lnTo>
                  <a:lnTo>
                    <a:pt x="63159" y="283009"/>
                  </a:lnTo>
                  <a:lnTo>
                    <a:pt x="62915" y="282485"/>
                  </a:lnTo>
                  <a:lnTo>
                    <a:pt x="57445" y="256995"/>
                  </a:lnTo>
                  <a:lnTo>
                    <a:pt x="56348" y="229128"/>
                  </a:lnTo>
                  <a:lnTo>
                    <a:pt x="56157" y="202909"/>
                  </a:lnTo>
                  <a:lnTo>
                    <a:pt x="56088" y="172737"/>
                  </a:lnTo>
                  <a:lnTo>
                    <a:pt x="55377" y="164217"/>
                  </a:lnTo>
                  <a:lnTo>
                    <a:pt x="49990" y="152826"/>
                  </a:lnTo>
                  <a:lnTo>
                    <a:pt x="45416" y="166924"/>
                  </a:lnTo>
                  <a:lnTo>
                    <a:pt x="40018" y="187791"/>
                  </a:lnTo>
                  <a:lnTo>
                    <a:pt x="29151" y="218672"/>
                  </a:lnTo>
                  <a:lnTo>
                    <a:pt x="19505" y="247585"/>
                  </a:lnTo>
                  <a:lnTo>
                    <a:pt x="8507" y="277861"/>
                  </a:lnTo>
                  <a:lnTo>
                    <a:pt x="4353" y="294175"/>
                  </a:lnTo>
                  <a:lnTo>
                    <a:pt x="536" y="303478"/>
                  </a:lnTo>
                  <a:lnTo>
                    <a:pt x="0" y="306009"/>
                  </a:lnTo>
                  <a:lnTo>
                    <a:pt x="348" y="308403"/>
                  </a:lnTo>
                  <a:lnTo>
                    <a:pt x="2617" y="312942"/>
                  </a:lnTo>
                  <a:lnTo>
                    <a:pt x="4914" y="313730"/>
                  </a:lnTo>
                  <a:lnTo>
                    <a:pt x="15597" y="311467"/>
                  </a:lnTo>
                  <a:lnTo>
                    <a:pt x="43900" y="302378"/>
                  </a:lnTo>
                  <a:lnTo>
                    <a:pt x="73951" y="299163"/>
                  </a:lnTo>
                  <a:lnTo>
                    <a:pt x="96573" y="299312"/>
                  </a:lnTo>
                  <a:lnTo>
                    <a:pt x="125928" y="311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05" name="SMARTInkShape-4655">
              <a:extLst>
                <a:ext uri="{FF2B5EF4-FFF2-40B4-BE49-F238E27FC236}">
                  <a16:creationId xmlns:a16="http://schemas.microsoft.com/office/drawing/2014/main" id="{6B60DB61-0C53-4100-7E9B-67A1FC2EAF9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334000" y="4057673"/>
              <a:ext cx="381001" cy="227375"/>
            </a:xfrm>
            <a:custGeom>
              <a:avLst/>
              <a:gdLst/>
              <a:ahLst/>
              <a:cxnLst/>
              <a:rect l="0" t="0" r="0" b="0"/>
              <a:pathLst>
                <a:path w="381001" h="227375">
                  <a:moveTo>
                    <a:pt x="25400" y="38077"/>
                  </a:moveTo>
                  <a:lnTo>
                    <a:pt x="25400" y="38077"/>
                  </a:lnTo>
                  <a:lnTo>
                    <a:pt x="25400" y="31734"/>
                  </a:lnTo>
                  <a:lnTo>
                    <a:pt x="29059" y="31728"/>
                  </a:lnTo>
                  <a:lnTo>
                    <a:pt x="26021" y="31727"/>
                  </a:lnTo>
                  <a:lnTo>
                    <a:pt x="28955" y="28356"/>
                  </a:lnTo>
                  <a:lnTo>
                    <a:pt x="29181" y="27363"/>
                  </a:lnTo>
                  <a:lnTo>
                    <a:pt x="28627" y="26701"/>
                  </a:lnTo>
                  <a:lnTo>
                    <a:pt x="25417" y="25384"/>
                  </a:lnTo>
                  <a:lnTo>
                    <a:pt x="25400" y="19027"/>
                  </a:lnTo>
                  <a:lnTo>
                    <a:pt x="25400" y="22398"/>
                  </a:lnTo>
                  <a:lnTo>
                    <a:pt x="23518" y="25934"/>
                  </a:lnTo>
                  <a:lnTo>
                    <a:pt x="21036" y="29858"/>
                  </a:lnTo>
                  <a:lnTo>
                    <a:pt x="19638" y="36739"/>
                  </a:lnTo>
                  <a:lnTo>
                    <a:pt x="19073" y="67823"/>
                  </a:lnTo>
                  <a:lnTo>
                    <a:pt x="19050" y="96555"/>
                  </a:lnTo>
                  <a:lnTo>
                    <a:pt x="19050" y="124782"/>
                  </a:lnTo>
                  <a:lnTo>
                    <a:pt x="19050" y="153319"/>
                  </a:lnTo>
                  <a:lnTo>
                    <a:pt x="17168" y="158205"/>
                  </a:lnTo>
                  <a:lnTo>
                    <a:pt x="15679" y="160495"/>
                  </a:lnTo>
                  <a:lnTo>
                    <a:pt x="15906" y="168685"/>
                  </a:lnTo>
                  <a:lnTo>
                    <a:pt x="18429" y="187818"/>
                  </a:lnTo>
                  <a:lnTo>
                    <a:pt x="16892" y="194705"/>
                  </a:lnTo>
                  <a:lnTo>
                    <a:pt x="15495" y="197529"/>
                  </a:lnTo>
                  <a:lnTo>
                    <a:pt x="15823" y="204430"/>
                  </a:lnTo>
                  <a:lnTo>
                    <a:pt x="18861" y="218578"/>
                  </a:lnTo>
                  <a:lnTo>
                    <a:pt x="19033" y="227374"/>
                  </a:lnTo>
                  <a:lnTo>
                    <a:pt x="19048" y="223004"/>
                  </a:lnTo>
                  <a:lnTo>
                    <a:pt x="20931" y="222573"/>
                  </a:lnTo>
                  <a:lnTo>
                    <a:pt x="44086" y="222227"/>
                  </a:lnTo>
                  <a:lnTo>
                    <a:pt x="49885" y="216760"/>
                  </a:lnTo>
                  <a:lnTo>
                    <a:pt x="56187" y="215955"/>
                  </a:lnTo>
                  <a:lnTo>
                    <a:pt x="60236" y="215900"/>
                  </a:lnTo>
                  <a:lnTo>
                    <a:pt x="63931" y="214006"/>
                  </a:lnTo>
                  <a:lnTo>
                    <a:pt x="65905" y="212513"/>
                  </a:lnTo>
                  <a:lnTo>
                    <a:pt x="71859" y="210854"/>
                  </a:lnTo>
                  <a:lnTo>
                    <a:pt x="86211" y="208996"/>
                  </a:lnTo>
                  <a:lnTo>
                    <a:pt x="95137" y="204535"/>
                  </a:lnTo>
                  <a:lnTo>
                    <a:pt x="126606" y="197230"/>
                  </a:lnTo>
                  <a:lnTo>
                    <a:pt x="148281" y="196137"/>
                  </a:lnTo>
                  <a:lnTo>
                    <a:pt x="160604" y="191362"/>
                  </a:lnTo>
                  <a:lnTo>
                    <a:pt x="191466" y="190500"/>
                  </a:lnTo>
                  <a:lnTo>
                    <a:pt x="221095" y="190477"/>
                  </a:lnTo>
                  <a:lnTo>
                    <a:pt x="239961" y="190477"/>
                  </a:lnTo>
                  <a:lnTo>
                    <a:pt x="246811" y="186113"/>
                  </a:lnTo>
                  <a:lnTo>
                    <a:pt x="276535" y="184179"/>
                  </a:lnTo>
                  <a:lnTo>
                    <a:pt x="307042" y="183422"/>
                  </a:lnTo>
                  <a:lnTo>
                    <a:pt x="318987" y="179101"/>
                  </a:lnTo>
                  <a:lnTo>
                    <a:pt x="349272" y="177780"/>
                  </a:lnTo>
                  <a:lnTo>
                    <a:pt x="360957" y="177777"/>
                  </a:lnTo>
                  <a:lnTo>
                    <a:pt x="361289" y="178482"/>
                  </a:lnTo>
                  <a:lnTo>
                    <a:pt x="361657" y="181148"/>
                  </a:lnTo>
                  <a:lnTo>
                    <a:pt x="362460" y="182141"/>
                  </a:lnTo>
                  <a:lnTo>
                    <a:pt x="368221" y="184104"/>
                  </a:lnTo>
                  <a:lnTo>
                    <a:pt x="368277" y="184120"/>
                  </a:lnTo>
                  <a:lnTo>
                    <a:pt x="368293" y="180754"/>
                  </a:lnTo>
                  <a:lnTo>
                    <a:pt x="369001" y="179761"/>
                  </a:lnTo>
                  <a:lnTo>
                    <a:pt x="370178" y="179100"/>
                  </a:lnTo>
                  <a:lnTo>
                    <a:pt x="371669" y="178659"/>
                  </a:lnTo>
                  <a:lnTo>
                    <a:pt x="372664" y="177660"/>
                  </a:lnTo>
                  <a:lnTo>
                    <a:pt x="373767" y="174667"/>
                  </a:lnTo>
                  <a:lnTo>
                    <a:pt x="374599" y="148543"/>
                  </a:lnTo>
                  <a:lnTo>
                    <a:pt x="376521" y="121333"/>
                  </a:lnTo>
                  <a:lnTo>
                    <a:pt x="378304" y="108946"/>
                  </a:lnTo>
                  <a:lnTo>
                    <a:pt x="376751" y="94039"/>
                  </a:lnTo>
                  <a:lnTo>
                    <a:pt x="380793" y="62651"/>
                  </a:lnTo>
                  <a:lnTo>
                    <a:pt x="380998" y="31916"/>
                  </a:lnTo>
                  <a:lnTo>
                    <a:pt x="381000" y="19296"/>
                  </a:lnTo>
                  <a:lnTo>
                    <a:pt x="370861" y="14716"/>
                  </a:lnTo>
                  <a:lnTo>
                    <a:pt x="354518" y="12946"/>
                  </a:lnTo>
                  <a:lnTo>
                    <a:pt x="323198" y="18168"/>
                  </a:lnTo>
                  <a:lnTo>
                    <a:pt x="303391" y="18152"/>
                  </a:lnTo>
                  <a:lnTo>
                    <a:pt x="273091" y="13059"/>
                  </a:lnTo>
                  <a:lnTo>
                    <a:pt x="265307" y="12141"/>
                  </a:lnTo>
                  <a:lnTo>
                    <a:pt x="252680" y="7685"/>
                  </a:lnTo>
                  <a:lnTo>
                    <a:pt x="225138" y="6380"/>
                  </a:lnTo>
                  <a:lnTo>
                    <a:pt x="195267" y="6332"/>
                  </a:lnTo>
                  <a:lnTo>
                    <a:pt x="169380" y="5622"/>
                  </a:lnTo>
                  <a:lnTo>
                    <a:pt x="144307" y="239"/>
                  </a:lnTo>
                  <a:lnTo>
                    <a:pt x="116960" y="0"/>
                  </a:lnTo>
                  <a:lnTo>
                    <a:pt x="91559" y="5006"/>
                  </a:lnTo>
                  <a:lnTo>
                    <a:pt x="62570" y="6153"/>
                  </a:lnTo>
                  <a:lnTo>
                    <a:pt x="31317" y="6327"/>
                  </a:lnTo>
                  <a:lnTo>
                    <a:pt x="441" y="6327"/>
                  </a:lnTo>
                  <a:lnTo>
                    <a:pt x="0" y="12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12" name="SMARTInkShape-Group889">
            <a:extLst>
              <a:ext uri="{FF2B5EF4-FFF2-40B4-BE49-F238E27FC236}">
                <a16:creationId xmlns:a16="http://schemas.microsoft.com/office/drawing/2014/main" id="{D2B5A74A-B891-E12D-1B9A-AE5B94491918}"/>
              </a:ext>
            </a:extLst>
          </p:cNvPr>
          <p:cNvGrpSpPr/>
          <p:nvPr/>
        </p:nvGrpSpPr>
        <p:grpSpPr>
          <a:xfrm>
            <a:off x="5172005" y="5398089"/>
            <a:ext cx="541275" cy="201727"/>
            <a:chOff x="5172005" y="5398089"/>
            <a:chExt cx="541275" cy="201727"/>
          </a:xfrm>
        </p:grpSpPr>
        <p:sp>
          <p:nvSpPr>
            <p:cNvPr id="97607" name="SMARTInkShape-4656">
              <a:extLst>
                <a:ext uri="{FF2B5EF4-FFF2-40B4-BE49-F238E27FC236}">
                  <a16:creationId xmlns:a16="http://schemas.microsoft.com/office/drawing/2014/main" id="{B15892B7-002E-395C-71D3-62C821D194B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568950" y="5398089"/>
              <a:ext cx="144330" cy="177212"/>
            </a:xfrm>
            <a:custGeom>
              <a:avLst/>
              <a:gdLst/>
              <a:ahLst/>
              <a:cxnLst/>
              <a:rect l="0" t="0" r="0" b="0"/>
              <a:pathLst>
                <a:path w="144330" h="177212">
                  <a:moveTo>
                    <a:pt x="44450" y="5761"/>
                  </a:moveTo>
                  <a:lnTo>
                    <a:pt x="44450" y="5761"/>
                  </a:lnTo>
                  <a:lnTo>
                    <a:pt x="50931" y="5056"/>
                  </a:lnTo>
                  <a:lnTo>
                    <a:pt x="78049" y="0"/>
                  </a:lnTo>
                  <a:lnTo>
                    <a:pt x="91644" y="292"/>
                  </a:lnTo>
                  <a:lnTo>
                    <a:pt x="121011" y="8273"/>
                  </a:lnTo>
                  <a:lnTo>
                    <a:pt x="125125" y="11669"/>
                  </a:lnTo>
                  <a:lnTo>
                    <a:pt x="129694" y="21087"/>
                  </a:lnTo>
                  <a:lnTo>
                    <a:pt x="132266" y="34919"/>
                  </a:lnTo>
                  <a:lnTo>
                    <a:pt x="129104" y="43649"/>
                  </a:lnTo>
                  <a:lnTo>
                    <a:pt x="126287" y="47954"/>
                  </a:lnTo>
                  <a:lnTo>
                    <a:pt x="117511" y="54617"/>
                  </a:lnTo>
                  <a:lnTo>
                    <a:pt x="88226" y="71264"/>
                  </a:lnTo>
                  <a:lnTo>
                    <a:pt x="81310" y="73679"/>
                  </a:lnTo>
                  <a:lnTo>
                    <a:pt x="57548" y="75601"/>
                  </a:lnTo>
                  <a:lnTo>
                    <a:pt x="86768" y="76316"/>
                  </a:lnTo>
                  <a:lnTo>
                    <a:pt x="114855" y="84449"/>
                  </a:lnTo>
                  <a:lnTo>
                    <a:pt x="130144" y="90538"/>
                  </a:lnTo>
                  <a:lnTo>
                    <a:pt x="137334" y="98473"/>
                  </a:lnTo>
                  <a:lnTo>
                    <a:pt x="142176" y="108350"/>
                  </a:lnTo>
                  <a:lnTo>
                    <a:pt x="144329" y="117443"/>
                  </a:lnTo>
                  <a:lnTo>
                    <a:pt x="141522" y="128070"/>
                  </a:lnTo>
                  <a:lnTo>
                    <a:pt x="135571" y="138438"/>
                  </a:lnTo>
                  <a:lnTo>
                    <a:pt x="112781" y="156653"/>
                  </a:lnTo>
                  <a:lnTo>
                    <a:pt x="81284" y="169120"/>
                  </a:lnTo>
                  <a:lnTo>
                    <a:pt x="55019" y="175405"/>
                  </a:lnTo>
                  <a:lnTo>
                    <a:pt x="24673" y="176972"/>
                  </a:lnTo>
                  <a:lnTo>
                    <a:pt x="0" y="177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08" name="SMARTInkShape-4657">
              <a:extLst>
                <a:ext uri="{FF2B5EF4-FFF2-40B4-BE49-F238E27FC236}">
                  <a16:creationId xmlns:a16="http://schemas.microsoft.com/office/drawing/2014/main" id="{AD5E9373-0244-CF8A-6EF2-765C684F80B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429250" y="54038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26515" y="13191"/>
                  </a:lnTo>
                  <a:lnTo>
                    <a:pt x="51727" y="6996"/>
                  </a:lnTo>
                  <a:lnTo>
                    <a:pt x="81305" y="105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09" name="SMARTInkShape-4658">
              <a:extLst>
                <a:ext uri="{FF2B5EF4-FFF2-40B4-BE49-F238E27FC236}">
                  <a16:creationId xmlns:a16="http://schemas.microsoft.com/office/drawing/2014/main" id="{83686793-9585-0373-EA64-4A09435FDC1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410539" y="5429273"/>
              <a:ext cx="113782" cy="151868"/>
            </a:xfrm>
            <a:custGeom>
              <a:avLst/>
              <a:gdLst/>
              <a:ahLst/>
              <a:cxnLst/>
              <a:rect l="0" t="0" r="0" b="0"/>
              <a:pathLst>
                <a:path w="113782" h="151868">
                  <a:moveTo>
                    <a:pt x="12361" y="12677"/>
                  </a:moveTo>
                  <a:lnTo>
                    <a:pt x="12361" y="12677"/>
                  </a:lnTo>
                  <a:lnTo>
                    <a:pt x="12361" y="0"/>
                  </a:lnTo>
                  <a:lnTo>
                    <a:pt x="11656" y="10826"/>
                  </a:lnTo>
                  <a:lnTo>
                    <a:pt x="2236" y="40458"/>
                  </a:lnTo>
                  <a:lnTo>
                    <a:pt x="0" y="66769"/>
                  </a:lnTo>
                  <a:lnTo>
                    <a:pt x="3574" y="75759"/>
                  </a:lnTo>
                  <a:lnTo>
                    <a:pt x="10626" y="86285"/>
                  </a:lnTo>
                  <a:lnTo>
                    <a:pt x="11910" y="87149"/>
                  </a:lnTo>
                  <a:lnTo>
                    <a:pt x="15218" y="88109"/>
                  </a:lnTo>
                  <a:lnTo>
                    <a:pt x="24418" y="88649"/>
                  </a:lnTo>
                  <a:lnTo>
                    <a:pt x="49331" y="81939"/>
                  </a:lnTo>
                  <a:lnTo>
                    <a:pt x="80028" y="67676"/>
                  </a:lnTo>
                  <a:lnTo>
                    <a:pt x="92775" y="64721"/>
                  </a:lnTo>
                  <a:lnTo>
                    <a:pt x="99371" y="65911"/>
                  </a:lnTo>
                  <a:lnTo>
                    <a:pt x="102118" y="67216"/>
                  </a:lnTo>
                  <a:lnTo>
                    <a:pt x="107050" y="74312"/>
                  </a:lnTo>
                  <a:lnTo>
                    <a:pt x="112596" y="89371"/>
                  </a:lnTo>
                  <a:lnTo>
                    <a:pt x="113781" y="115179"/>
                  </a:lnTo>
                  <a:lnTo>
                    <a:pt x="113175" y="126672"/>
                  </a:lnTo>
                  <a:lnTo>
                    <a:pt x="110555" y="136485"/>
                  </a:lnTo>
                  <a:lnTo>
                    <a:pt x="107457" y="140370"/>
                  </a:lnTo>
                  <a:lnTo>
                    <a:pt x="98371" y="146571"/>
                  </a:lnTo>
                  <a:lnTo>
                    <a:pt x="84726" y="150657"/>
                  </a:lnTo>
                  <a:lnTo>
                    <a:pt x="71745" y="151867"/>
                  </a:lnTo>
                  <a:lnTo>
                    <a:pt x="41309" y="146585"/>
                  </a:lnTo>
                  <a:lnTo>
                    <a:pt x="36280" y="146275"/>
                  </a:lnTo>
                  <a:lnTo>
                    <a:pt x="25061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10" name="SMARTInkShape-4659">
              <a:extLst>
                <a:ext uri="{FF2B5EF4-FFF2-40B4-BE49-F238E27FC236}">
                  <a16:creationId xmlns:a16="http://schemas.microsoft.com/office/drawing/2014/main" id="{4FA67868-161D-7CC3-424F-83989EF564F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314950" y="5568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11" name="SMARTInkShape-4660">
              <a:extLst>
                <a:ext uri="{FF2B5EF4-FFF2-40B4-BE49-F238E27FC236}">
                  <a16:creationId xmlns:a16="http://schemas.microsoft.com/office/drawing/2014/main" id="{FBF55B59-1370-5DC1-2B21-9F9661E4CB4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172005" y="5411037"/>
              <a:ext cx="108224" cy="188779"/>
            </a:xfrm>
            <a:custGeom>
              <a:avLst/>
              <a:gdLst/>
              <a:ahLst/>
              <a:cxnLst/>
              <a:rect l="0" t="0" r="0" b="0"/>
              <a:pathLst>
                <a:path w="108224" h="188779">
                  <a:moveTo>
                    <a:pt x="15945" y="56313"/>
                  </a:moveTo>
                  <a:lnTo>
                    <a:pt x="15945" y="56313"/>
                  </a:lnTo>
                  <a:lnTo>
                    <a:pt x="15945" y="37832"/>
                  </a:lnTo>
                  <a:lnTo>
                    <a:pt x="17356" y="34820"/>
                  </a:lnTo>
                  <a:lnTo>
                    <a:pt x="25996" y="24916"/>
                  </a:lnTo>
                  <a:lnTo>
                    <a:pt x="26879" y="22682"/>
                  </a:lnTo>
                  <a:lnTo>
                    <a:pt x="31623" y="18317"/>
                  </a:lnTo>
                  <a:lnTo>
                    <a:pt x="61922" y="1989"/>
                  </a:lnTo>
                  <a:lnTo>
                    <a:pt x="71588" y="0"/>
                  </a:lnTo>
                  <a:lnTo>
                    <a:pt x="85819" y="116"/>
                  </a:lnTo>
                  <a:lnTo>
                    <a:pt x="92390" y="2643"/>
                  </a:lnTo>
                  <a:lnTo>
                    <a:pt x="97664" y="8001"/>
                  </a:lnTo>
                  <a:lnTo>
                    <a:pt x="100057" y="11405"/>
                  </a:lnTo>
                  <a:lnTo>
                    <a:pt x="106096" y="39920"/>
                  </a:lnTo>
                  <a:lnTo>
                    <a:pt x="108223" y="54672"/>
                  </a:lnTo>
                  <a:lnTo>
                    <a:pt x="104748" y="75582"/>
                  </a:lnTo>
                  <a:lnTo>
                    <a:pt x="95095" y="97928"/>
                  </a:lnTo>
                  <a:lnTo>
                    <a:pt x="74523" y="127845"/>
                  </a:lnTo>
                  <a:lnTo>
                    <a:pt x="47047" y="152760"/>
                  </a:lnTo>
                  <a:lnTo>
                    <a:pt x="21503" y="169656"/>
                  </a:lnTo>
                  <a:lnTo>
                    <a:pt x="17004" y="174422"/>
                  </a:lnTo>
                  <a:lnTo>
                    <a:pt x="5335" y="182003"/>
                  </a:lnTo>
                  <a:lnTo>
                    <a:pt x="0" y="183054"/>
                  </a:lnTo>
                  <a:lnTo>
                    <a:pt x="2679" y="183279"/>
                  </a:lnTo>
                  <a:lnTo>
                    <a:pt x="3076" y="186674"/>
                  </a:lnTo>
                  <a:lnTo>
                    <a:pt x="5250" y="187670"/>
                  </a:lnTo>
                  <a:lnTo>
                    <a:pt x="13308" y="188778"/>
                  </a:lnTo>
                  <a:lnTo>
                    <a:pt x="44841" y="183849"/>
                  </a:lnTo>
                  <a:lnTo>
                    <a:pt x="64176" y="182766"/>
                  </a:lnTo>
                  <a:lnTo>
                    <a:pt x="104845" y="164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15" name="SMARTInkShape-Group890">
            <a:extLst>
              <a:ext uri="{FF2B5EF4-FFF2-40B4-BE49-F238E27FC236}">
                <a16:creationId xmlns:a16="http://schemas.microsoft.com/office/drawing/2014/main" id="{94869D31-129E-3E8F-8D62-397A7C8A705B}"/>
              </a:ext>
            </a:extLst>
          </p:cNvPr>
          <p:cNvGrpSpPr/>
          <p:nvPr/>
        </p:nvGrpSpPr>
        <p:grpSpPr>
          <a:xfrm>
            <a:off x="4854091" y="5468339"/>
            <a:ext cx="143360" cy="80682"/>
            <a:chOff x="4854091" y="5468339"/>
            <a:chExt cx="143360" cy="80682"/>
          </a:xfrm>
        </p:grpSpPr>
        <p:sp>
          <p:nvSpPr>
            <p:cNvPr id="97613" name="SMARTInkShape-4661">
              <a:extLst>
                <a:ext uri="{FF2B5EF4-FFF2-40B4-BE49-F238E27FC236}">
                  <a16:creationId xmlns:a16="http://schemas.microsoft.com/office/drawing/2014/main" id="{9E9B0BF2-4AAB-B9C5-B47B-E0AE774D445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854091" y="5530850"/>
              <a:ext cx="143360" cy="18171"/>
            </a:xfrm>
            <a:custGeom>
              <a:avLst/>
              <a:gdLst/>
              <a:ahLst/>
              <a:cxnLst/>
              <a:rect l="0" t="0" r="0" b="0"/>
              <a:pathLst>
                <a:path w="143360" h="1817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3405"/>
                  </a:lnTo>
                  <a:lnTo>
                    <a:pt x="1563" y="16071"/>
                  </a:lnTo>
                  <a:lnTo>
                    <a:pt x="2967" y="17064"/>
                  </a:lnTo>
                  <a:lnTo>
                    <a:pt x="6409" y="18167"/>
                  </a:lnTo>
                  <a:lnTo>
                    <a:pt x="24506" y="18170"/>
                  </a:lnTo>
                  <a:lnTo>
                    <a:pt x="52228" y="13989"/>
                  </a:lnTo>
                  <a:lnTo>
                    <a:pt x="81143" y="12955"/>
                  </a:lnTo>
                  <a:lnTo>
                    <a:pt x="111778" y="7708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14" name="SMARTInkShape-4662">
              <a:extLst>
                <a:ext uri="{FF2B5EF4-FFF2-40B4-BE49-F238E27FC236}">
                  <a16:creationId xmlns:a16="http://schemas.microsoft.com/office/drawing/2014/main" id="{7DF88F9F-02FB-E583-ABF8-513C7AE2AEF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858112" y="5468339"/>
              <a:ext cx="107589" cy="24333"/>
            </a:xfrm>
            <a:custGeom>
              <a:avLst/>
              <a:gdLst/>
              <a:ahLst/>
              <a:cxnLst/>
              <a:rect l="0" t="0" r="0" b="0"/>
              <a:pathLst>
                <a:path w="107589" h="24333">
                  <a:moveTo>
                    <a:pt x="18688" y="18061"/>
                  </a:moveTo>
                  <a:lnTo>
                    <a:pt x="18688" y="18061"/>
                  </a:lnTo>
                  <a:lnTo>
                    <a:pt x="9850" y="18061"/>
                  </a:lnTo>
                  <a:lnTo>
                    <a:pt x="5823" y="19942"/>
                  </a:lnTo>
                  <a:lnTo>
                    <a:pt x="0" y="24149"/>
                  </a:lnTo>
                  <a:lnTo>
                    <a:pt x="3116" y="24332"/>
                  </a:lnTo>
                  <a:lnTo>
                    <a:pt x="30154" y="15566"/>
                  </a:lnTo>
                  <a:lnTo>
                    <a:pt x="60203" y="8109"/>
                  </a:lnTo>
                  <a:lnTo>
                    <a:pt x="89127" y="2352"/>
                  </a:lnTo>
                  <a:lnTo>
                    <a:pt x="101021" y="0"/>
                  </a:lnTo>
                  <a:lnTo>
                    <a:pt x="103210" y="376"/>
                  </a:lnTo>
                  <a:lnTo>
                    <a:pt x="104669" y="1332"/>
                  </a:lnTo>
                  <a:lnTo>
                    <a:pt x="107588" y="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21" name="SMARTInkShape-Group891">
            <a:extLst>
              <a:ext uri="{FF2B5EF4-FFF2-40B4-BE49-F238E27FC236}">
                <a16:creationId xmlns:a16="http://schemas.microsoft.com/office/drawing/2014/main" id="{820BB426-4B19-DDE8-A107-56ABC0FD921E}"/>
              </a:ext>
            </a:extLst>
          </p:cNvPr>
          <p:cNvGrpSpPr/>
          <p:nvPr/>
        </p:nvGrpSpPr>
        <p:grpSpPr>
          <a:xfrm>
            <a:off x="3448135" y="5911850"/>
            <a:ext cx="353951" cy="203201"/>
            <a:chOff x="3448135" y="5911850"/>
            <a:chExt cx="353951" cy="203201"/>
          </a:xfrm>
        </p:grpSpPr>
        <p:sp>
          <p:nvSpPr>
            <p:cNvPr id="97616" name="SMARTInkShape-4663">
              <a:extLst>
                <a:ext uri="{FF2B5EF4-FFF2-40B4-BE49-F238E27FC236}">
                  <a16:creationId xmlns:a16="http://schemas.microsoft.com/office/drawing/2014/main" id="{426BAAF3-DEC7-7FBE-1CD0-1910CFBBF43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716017" y="5938119"/>
              <a:ext cx="86069" cy="86119"/>
            </a:xfrm>
            <a:custGeom>
              <a:avLst/>
              <a:gdLst/>
              <a:ahLst/>
              <a:cxnLst/>
              <a:rect l="0" t="0" r="0" b="0"/>
              <a:pathLst>
                <a:path w="86069" h="86119">
                  <a:moveTo>
                    <a:pt x="24133" y="24531"/>
                  </a:moveTo>
                  <a:lnTo>
                    <a:pt x="24133" y="24531"/>
                  </a:lnTo>
                  <a:lnTo>
                    <a:pt x="27504" y="21160"/>
                  </a:lnTo>
                  <a:lnTo>
                    <a:pt x="29159" y="17624"/>
                  </a:lnTo>
                  <a:lnTo>
                    <a:pt x="30405" y="8800"/>
                  </a:lnTo>
                  <a:lnTo>
                    <a:pt x="29020" y="7693"/>
                  </a:lnTo>
                  <a:lnTo>
                    <a:pt x="18539" y="5918"/>
                  </a:lnTo>
                  <a:lnTo>
                    <a:pt x="16171" y="5771"/>
                  </a:lnTo>
                  <a:lnTo>
                    <a:pt x="11657" y="7492"/>
                  </a:lnTo>
                  <a:lnTo>
                    <a:pt x="9466" y="8938"/>
                  </a:lnTo>
                  <a:lnTo>
                    <a:pt x="3010" y="21088"/>
                  </a:lnTo>
                  <a:lnTo>
                    <a:pt x="0" y="38093"/>
                  </a:lnTo>
                  <a:lnTo>
                    <a:pt x="2479" y="53165"/>
                  </a:lnTo>
                  <a:lnTo>
                    <a:pt x="14424" y="69939"/>
                  </a:lnTo>
                  <a:lnTo>
                    <a:pt x="27998" y="81573"/>
                  </a:lnTo>
                  <a:lnTo>
                    <a:pt x="37586" y="86118"/>
                  </a:lnTo>
                  <a:lnTo>
                    <a:pt x="46340" y="83417"/>
                  </a:lnTo>
                  <a:lnTo>
                    <a:pt x="65915" y="74278"/>
                  </a:lnTo>
                  <a:lnTo>
                    <a:pt x="73512" y="65691"/>
                  </a:lnTo>
                  <a:lnTo>
                    <a:pt x="82352" y="45585"/>
                  </a:lnTo>
                  <a:lnTo>
                    <a:pt x="86068" y="25125"/>
                  </a:lnTo>
                  <a:lnTo>
                    <a:pt x="83174" y="13975"/>
                  </a:lnTo>
                  <a:lnTo>
                    <a:pt x="77890" y="5728"/>
                  </a:lnTo>
                  <a:lnTo>
                    <a:pt x="73190" y="2063"/>
                  </a:lnTo>
                  <a:lnTo>
                    <a:pt x="63206" y="0"/>
                  </a:lnTo>
                  <a:lnTo>
                    <a:pt x="51311" y="2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17" name="SMARTInkShape-4664">
              <a:extLst>
                <a:ext uri="{FF2B5EF4-FFF2-40B4-BE49-F238E27FC236}">
                  <a16:creationId xmlns:a16="http://schemas.microsoft.com/office/drawing/2014/main" id="{AC6347DE-BF6F-11B3-EDBA-15BEFFA4D00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661348" y="5953359"/>
              <a:ext cx="32222" cy="65681"/>
            </a:xfrm>
            <a:custGeom>
              <a:avLst/>
              <a:gdLst/>
              <a:ahLst/>
              <a:cxnLst/>
              <a:rect l="0" t="0" r="0" b="0"/>
              <a:pathLst>
                <a:path w="32222" h="65681">
                  <a:moveTo>
                    <a:pt x="8952" y="21991"/>
                  </a:moveTo>
                  <a:lnTo>
                    <a:pt x="8952" y="21991"/>
                  </a:lnTo>
                  <a:lnTo>
                    <a:pt x="12323" y="21991"/>
                  </a:lnTo>
                  <a:lnTo>
                    <a:pt x="15859" y="18228"/>
                  </a:lnTo>
                  <a:lnTo>
                    <a:pt x="21552" y="9446"/>
                  </a:lnTo>
                  <a:lnTo>
                    <a:pt x="12805" y="9305"/>
                  </a:lnTo>
                  <a:lnTo>
                    <a:pt x="10815" y="10711"/>
                  </a:lnTo>
                  <a:lnTo>
                    <a:pt x="6722" y="16037"/>
                  </a:lnTo>
                  <a:lnTo>
                    <a:pt x="452" y="30340"/>
                  </a:lnTo>
                  <a:lnTo>
                    <a:pt x="0" y="40048"/>
                  </a:lnTo>
                  <a:lnTo>
                    <a:pt x="5459" y="57778"/>
                  </a:lnTo>
                  <a:lnTo>
                    <a:pt x="9281" y="62590"/>
                  </a:lnTo>
                  <a:lnTo>
                    <a:pt x="13332" y="64730"/>
                  </a:lnTo>
                  <a:lnTo>
                    <a:pt x="17484" y="65680"/>
                  </a:lnTo>
                  <a:lnTo>
                    <a:pt x="23562" y="62340"/>
                  </a:lnTo>
                  <a:lnTo>
                    <a:pt x="27159" y="59474"/>
                  </a:lnTo>
                  <a:lnTo>
                    <a:pt x="31155" y="52526"/>
                  </a:lnTo>
                  <a:lnTo>
                    <a:pt x="32221" y="48698"/>
                  </a:lnTo>
                  <a:lnTo>
                    <a:pt x="30349" y="33197"/>
                  </a:lnTo>
                  <a:lnTo>
                    <a:pt x="22741" y="6573"/>
                  </a:lnTo>
                  <a:lnTo>
                    <a:pt x="18373" y="2673"/>
                  </a:lnTo>
                  <a:lnTo>
                    <a:pt x="15233" y="646"/>
                  </a:lnTo>
                  <a:lnTo>
                    <a:pt x="12433" y="0"/>
                  </a:lnTo>
                  <a:lnTo>
                    <a:pt x="2602" y="2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18" name="SMARTInkShape-4665">
              <a:extLst>
                <a:ext uri="{FF2B5EF4-FFF2-40B4-BE49-F238E27FC236}">
                  <a16:creationId xmlns:a16="http://schemas.microsoft.com/office/drawing/2014/main" id="{7B88AA37-59EA-6928-3B9D-258F546C5D2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572025" y="5933355"/>
              <a:ext cx="45938" cy="104318"/>
            </a:xfrm>
            <a:custGeom>
              <a:avLst/>
              <a:gdLst/>
              <a:ahLst/>
              <a:cxnLst/>
              <a:rect l="0" t="0" r="0" b="0"/>
              <a:pathLst>
                <a:path w="45938" h="104318">
                  <a:moveTo>
                    <a:pt x="15725" y="48345"/>
                  </a:moveTo>
                  <a:lnTo>
                    <a:pt x="15725" y="48345"/>
                  </a:lnTo>
                  <a:lnTo>
                    <a:pt x="19096" y="48345"/>
                  </a:lnTo>
                  <a:lnTo>
                    <a:pt x="22632" y="46463"/>
                  </a:lnTo>
                  <a:lnTo>
                    <a:pt x="27280" y="42877"/>
                  </a:lnTo>
                  <a:lnTo>
                    <a:pt x="27916" y="40505"/>
                  </a:lnTo>
                  <a:lnTo>
                    <a:pt x="28086" y="38885"/>
                  </a:lnTo>
                  <a:lnTo>
                    <a:pt x="27493" y="37806"/>
                  </a:lnTo>
                  <a:lnTo>
                    <a:pt x="26393" y="37085"/>
                  </a:lnTo>
                  <a:lnTo>
                    <a:pt x="24953" y="36605"/>
                  </a:lnTo>
                  <a:lnTo>
                    <a:pt x="23994" y="35580"/>
                  </a:lnTo>
                  <a:lnTo>
                    <a:pt x="22928" y="32559"/>
                  </a:lnTo>
                  <a:lnTo>
                    <a:pt x="21938" y="31470"/>
                  </a:lnTo>
                  <a:lnTo>
                    <a:pt x="16682" y="29581"/>
                  </a:lnTo>
                  <a:lnTo>
                    <a:pt x="12638" y="29380"/>
                  </a:lnTo>
                  <a:lnTo>
                    <a:pt x="8944" y="34977"/>
                  </a:lnTo>
                  <a:lnTo>
                    <a:pt x="0" y="59772"/>
                  </a:lnTo>
                  <a:lnTo>
                    <a:pt x="34" y="67770"/>
                  </a:lnTo>
                  <a:lnTo>
                    <a:pt x="5805" y="87774"/>
                  </a:lnTo>
                  <a:lnTo>
                    <a:pt x="8406" y="91564"/>
                  </a:lnTo>
                  <a:lnTo>
                    <a:pt x="11551" y="94091"/>
                  </a:lnTo>
                  <a:lnTo>
                    <a:pt x="29940" y="103727"/>
                  </a:lnTo>
                  <a:lnTo>
                    <a:pt x="33668" y="104317"/>
                  </a:lnTo>
                  <a:lnTo>
                    <a:pt x="36859" y="102592"/>
                  </a:lnTo>
                  <a:lnTo>
                    <a:pt x="42286" y="95032"/>
                  </a:lnTo>
                  <a:lnTo>
                    <a:pt x="45937" y="78877"/>
                  </a:lnTo>
                  <a:lnTo>
                    <a:pt x="42102" y="49385"/>
                  </a:lnTo>
                  <a:lnTo>
                    <a:pt x="35879" y="18099"/>
                  </a:lnTo>
                  <a:lnTo>
                    <a:pt x="31503" y="9973"/>
                  </a:lnTo>
                  <a:lnTo>
                    <a:pt x="25560" y="3068"/>
                  </a:lnTo>
                  <a:lnTo>
                    <a:pt x="20567" y="0"/>
                  </a:lnTo>
                  <a:lnTo>
                    <a:pt x="18247" y="593"/>
                  </a:lnTo>
                  <a:lnTo>
                    <a:pt x="9375" y="10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19" name="SMARTInkShape-4666">
              <a:extLst>
                <a:ext uri="{FF2B5EF4-FFF2-40B4-BE49-F238E27FC236}">
                  <a16:creationId xmlns:a16="http://schemas.microsoft.com/office/drawing/2014/main" id="{81944846-E85C-96D6-25AE-9E3330E224B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473450" y="6045200"/>
              <a:ext cx="43306" cy="69851"/>
            </a:xfrm>
            <a:custGeom>
              <a:avLst/>
              <a:gdLst/>
              <a:ahLst/>
              <a:cxnLst/>
              <a:rect l="0" t="0" r="0" b="0"/>
              <a:pathLst>
                <a:path w="43306" h="6985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8657" y="5026"/>
                  </a:lnTo>
                  <a:lnTo>
                    <a:pt x="40588" y="5467"/>
                  </a:lnTo>
                  <a:lnTo>
                    <a:pt x="41875" y="7173"/>
                  </a:lnTo>
                  <a:lnTo>
                    <a:pt x="43305" y="12831"/>
                  </a:lnTo>
                  <a:lnTo>
                    <a:pt x="42276" y="16315"/>
                  </a:lnTo>
                  <a:lnTo>
                    <a:pt x="30484" y="32046"/>
                  </a:lnTo>
                  <a:lnTo>
                    <a:pt x="4976" y="6032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0" name="SMARTInkShape-4667">
              <a:extLst>
                <a:ext uri="{FF2B5EF4-FFF2-40B4-BE49-F238E27FC236}">
                  <a16:creationId xmlns:a16="http://schemas.microsoft.com/office/drawing/2014/main" id="{E1689298-707F-AFF1-3B7A-6CA83052373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448135" y="5911850"/>
              <a:ext cx="18966" cy="120651"/>
            </a:xfrm>
            <a:custGeom>
              <a:avLst/>
              <a:gdLst/>
              <a:ahLst/>
              <a:cxnLst/>
              <a:rect l="0" t="0" r="0" b="0"/>
              <a:pathLst>
                <a:path w="18966" h="120651">
                  <a:moveTo>
                    <a:pt x="18965" y="0"/>
                  </a:moveTo>
                  <a:lnTo>
                    <a:pt x="18965" y="0"/>
                  </a:lnTo>
                  <a:lnTo>
                    <a:pt x="13939" y="20722"/>
                  </a:lnTo>
                  <a:lnTo>
                    <a:pt x="9505" y="48151"/>
                  </a:lnTo>
                  <a:lnTo>
                    <a:pt x="4810" y="74031"/>
                  </a:lnTo>
                  <a:lnTo>
                    <a:pt x="344" y="105321"/>
                  </a:lnTo>
                  <a:lnTo>
                    <a:pt x="0" y="115897"/>
                  </a:lnTo>
                  <a:lnTo>
                    <a:pt x="677" y="117481"/>
                  </a:lnTo>
                  <a:lnTo>
                    <a:pt x="626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30" name="SMARTInkShape-Group892">
            <a:extLst>
              <a:ext uri="{FF2B5EF4-FFF2-40B4-BE49-F238E27FC236}">
                <a16:creationId xmlns:a16="http://schemas.microsoft.com/office/drawing/2014/main" id="{8E629906-186C-3E50-651A-3A4E9690F5B0}"/>
              </a:ext>
            </a:extLst>
          </p:cNvPr>
          <p:cNvGrpSpPr/>
          <p:nvPr/>
        </p:nvGrpSpPr>
        <p:grpSpPr>
          <a:xfrm>
            <a:off x="2553105" y="5721612"/>
            <a:ext cx="1206096" cy="412139"/>
            <a:chOff x="2553105" y="5721612"/>
            <a:chExt cx="1206096" cy="412139"/>
          </a:xfrm>
        </p:grpSpPr>
        <p:sp>
          <p:nvSpPr>
            <p:cNvPr id="97622" name="SMARTInkShape-4668">
              <a:extLst>
                <a:ext uri="{FF2B5EF4-FFF2-40B4-BE49-F238E27FC236}">
                  <a16:creationId xmlns:a16="http://schemas.microsoft.com/office/drawing/2014/main" id="{DEC97067-C4F2-0517-E665-A9EF1C21043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314700" y="5791200"/>
              <a:ext cx="444501" cy="342551"/>
            </a:xfrm>
            <a:custGeom>
              <a:avLst/>
              <a:gdLst/>
              <a:ahLst/>
              <a:cxnLst/>
              <a:rect l="0" t="0" r="0" b="0"/>
              <a:pathLst>
                <a:path w="444501" h="342551">
                  <a:moveTo>
                    <a:pt x="0" y="260350"/>
                  </a:moveTo>
                  <a:lnTo>
                    <a:pt x="0" y="260350"/>
                  </a:lnTo>
                  <a:lnTo>
                    <a:pt x="0" y="256979"/>
                  </a:lnTo>
                  <a:lnTo>
                    <a:pt x="1881" y="253443"/>
                  </a:lnTo>
                  <a:lnTo>
                    <a:pt x="3371" y="251512"/>
                  </a:lnTo>
                  <a:lnTo>
                    <a:pt x="8789" y="249366"/>
                  </a:lnTo>
                  <a:lnTo>
                    <a:pt x="15195" y="247707"/>
                  </a:lnTo>
                  <a:lnTo>
                    <a:pt x="25057" y="242774"/>
                  </a:lnTo>
                  <a:lnTo>
                    <a:pt x="33799" y="241591"/>
                  </a:lnTo>
                  <a:lnTo>
                    <a:pt x="43567" y="244758"/>
                  </a:lnTo>
                  <a:lnTo>
                    <a:pt x="52028" y="250165"/>
                  </a:lnTo>
                  <a:lnTo>
                    <a:pt x="59003" y="259606"/>
                  </a:lnTo>
                  <a:lnTo>
                    <a:pt x="62612" y="284167"/>
                  </a:lnTo>
                  <a:lnTo>
                    <a:pt x="65206" y="304069"/>
                  </a:lnTo>
                  <a:lnTo>
                    <a:pt x="75430" y="334966"/>
                  </a:lnTo>
                  <a:lnTo>
                    <a:pt x="76170" y="342550"/>
                  </a:lnTo>
                  <a:lnTo>
                    <a:pt x="79563" y="336054"/>
                  </a:lnTo>
                  <a:lnTo>
                    <a:pt x="79341" y="327157"/>
                  </a:lnTo>
                  <a:lnTo>
                    <a:pt x="78301" y="315442"/>
                  </a:lnTo>
                  <a:lnTo>
                    <a:pt x="79620" y="286807"/>
                  </a:lnTo>
                  <a:lnTo>
                    <a:pt x="78426" y="273520"/>
                  </a:lnTo>
                  <a:lnTo>
                    <a:pt x="79645" y="247743"/>
                  </a:lnTo>
                  <a:lnTo>
                    <a:pt x="78437" y="234991"/>
                  </a:lnTo>
                  <a:lnTo>
                    <a:pt x="81528" y="209558"/>
                  </a:lnTo>
                  <a:lnTo>
                    <a:pt x="82248" y="184858"/>
                  </a:lnTo>
                  <a:lnTo>
                    <a:pt x="82416" y="163298"/>
                  </a:lnTo>
                  <a:lnTo>
                    <a:pt x="82510" y="133443"/>
                  </a:lnTo>
                  <a:lnTo>
                    <a:pt x="82542" y="105878"/>
                  </a:lnTo>
                  <a:lnTo>
                    <a:pt x="82548" y="77045"/>
                  </a:lnTo>
                  <a:lnTo>
                    <a:pt x="88638" y="45587"/>
                  </a:lnTo>
                  <a:lnTo>
                    <a:pt x="88877" y="39082"/>
                  </a:lnTo>
                  <a:lnTo>
                    <a:pt x="88898" y="43654"/>
                  </a:lnTo>
                  <a:lnTo>
                    <a:pt x="116530" y="39319"/>
                  </a:lnTo>
                  <a:lnTo>
                    <a:pt x="145236" y="34970"/>
                  </a:lnTo>
                  <a:lnTo>
                    <a:pt x="174972" y="32703"/>
                  </a:lnTo>
                  <a:lnTo>
                    <a:pt x="203852" y="28662"/>
                  </a:lnTo>
                  <a:lnTo>
                    <a:pt x="233654" y="22995"/>
                  </a:lnTo>
                  <a:lnTo>
                    <a:pt x="261455" y="20219"/>
                  </a:lnTo>
                  <a:lnTo>
                    <a:pt x="287567" y="19396"/>
                  </a:lnTo>
                  <a:lnTo>
                    <a:pt x="313178" y="19152"/>
                  </a:lnTo>
                  <a:lnTo>
                    <a:pt x="338641" y="15710"/>
                  </a:lnTo>
                  <a:lnTo>
                    <a:pt x="367430" y="13591"/>
                  </a:lnTo>
                  <a:lnTo>
                    <a:pt x="398542" y="10937"/>
                  </a:lnTo>
                  <a:lnTo>
                    <a:pt x="410422" y="5827"/>
                  </a:lnTo>
                  <a:lnTo>
                    <a:pt x="416654" y="2589"/>
                  </a:lnTo>
                  <a:lnTo>
                    <a:pt x="444465" y="0"/>
                  </a:lnTo>
                  <a:lnTo>
                    <a:pt x="444499" y="0"/>
                  </a:lnTo>
                  <a:lnTo>
                    <a:pt x="444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3" name="SMARTInkShape-4669">
              <a:extLst>
                <a:ext uri="{FF2B5EF4-FFF2-40B4-BE49-F238E27FC236}">
                  <a16:creationId xmlns:a16="http://schemas.microsoft.com/office/drawing/2014/main" id="{BDD1C6CD-5E3D-AD7F-612E-11028736432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143250" y="5721612"/>
              <a:ext cx="233913" cy="354508"/>
            </a:xfrm>
            <a:custGeom>
              <a:avLst/>
              <a:gdLst/>
              <a:ahLst/>
              <a:cxnLst/>
              <a:rect l="0" t="0" r="0" b="0"/>
              <a:pathLst>
                <a:path w="233913" h="354508">
                  <a:moveTo>
                    <a:pt x="215900" y="6088"/>
                  </a:moveTo>
                  <a:lnTo>
                    <a:pt x="215900" y="6088"/>
                  </a:lnTo>
                  <a:lnTo>
                    <a:pt x="222642" y="6088"/>
                  </a:lnTo>
                  <a:lnTo>
                    <a:pt x="224628" y="5383"/>
                  </a:lnTo>
                  <a:lnTo>
                    <a:pt x="225952" y="4206"/>
                  </a:lnTo>
                  <a:lnTo>
                    <a:pt x="226835" y="2717"/>
                  </a:lnTo>
                  <a:lnTo>
                    <a:pt x="228129" y="1724"/>
                  </a:lnTo>
                  <a:lnTo>
                    <a:pt x="233912" y="0"/>
                  </a:lnTo>
                  <a:lnTo>
                    <a:pt x="222650" y="24180"/>
                  </a:lnTo>
                  <a:lnTo>
                    <a:pt x="207094" y="50349"/>
                  </a:lnTo>
                  <a:lnTo>
                    <a:pt x="190433" y="77782"/>
                  </a:lnTo>
                  <a:lnTo>
                    <a:pt x="175899" y="103766"/>
                  </a:lnTo>
                  <a:lnTo>
                    <a:pt x="158186" y="133807"/>
                  </a:lnTo>
                  <a:lnTo>
                    <a:pt x="141415" y="163170"/>
                  </a:lnTo>
                  <a:lnTo>
                    <a:pt x="125626" y="191626"/>
                  </a:lnTo>
                  <a:lnTo>
                    <a:pt x="109424" y="220518"/>
                  </a:lnTo>
                  <a:lnTo>
                    <a:pt x="91924" y="246952"/>
                  </a:lnTo>
                  <a:lnTo>
                    <a:pt x="67468" y="277798"/>
                  </a:lnTo>
                  <a:lnTo>
                    <a:pt x="44694" y="308830"/>
                  </a:lnTo>
                  <a:lnTo>
                    <a:pt x="24021" y="336147"/>
                  </a:lnTo>
                  <a:lnTo>
                    <a:pt x="15663" y="349024"/>
                  </a:lnTo>
                  <a:lnTo>
                    <a:pt x="7716" y="354507"/>
                  </a:lnTo>
                  <a:lnTo>
                    <a:pt x="6555" y="354078"/>
                  </a:lnTo>
                  <a:lnTo>
                    <a:pt x="3384" y="351721"/>
                  </a:lnTo>
                  <a:lnTo>
                    <a:pt x="0" y="34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4" name="SMARTInkShape-4670">
              <a:extLst>
                <a:ext uri="{FF2B5EF4-FFF2-40B4-BE49-F238E27FC236}">
                  <a16:creationId xmlns:a16="http://schemas.microsoft.com/office/drawing/2014/main" id="{146212B8-F163-B971-2A56-3694315909F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035300" y="5727700"/>
              <a:ext cx="123021" cy="107463"/>
            </a:xfrm>
            <a:custGeom>
              <a:avLst/>
              <a:gdLst/>
              <a:ahLst/>
              <a:cxnLst/>
              <a:rect l="0" t="0" r="0" b="0"/>
              <a:pathLst>
                <a:path w="123021" h="107463">
                  <a:moveTo>
                    <a:pt x="63500" y="25400"/>
                  </a:moveTo>
                  <a:lnTo>
                    <a:pt x="63500" y="25400"/>
                  </a:lnTo>
                  <a:lnTo>
                    <a:pt x="63500" y="7388"/>
                  </a:lnTo>
                  <a:lnTo>
                    <a:pt x="62795" y="7043"/>
                  </a:lnTo>
                  <a:lnTo>
                    <a:pt x="60129" y="6657"/>
                  </a:lnTo>
                  <a:lnTo>
                    <a:pt x="51291" y="13183"/>
                  </a:lnTo>
                  <a:lnTo>
                    <a:pt x="27374" y="39583"/>
                  </a:lnTo>
                  <a:lnTo>
                    <a:pt x="21517" y="50848"/>
                  </a:lnTo>
                  <a:lnTo>
                    <a:pt x="19781" y="65396"/>
                  </a:lnTo>
                  <a:lnTo>
                    <a:pt x="23138" y="75161"/>
                  </a:lnTo>
                  <a:lnTo>
                    <a:pt x="30039" y="84205"/>
                  </a:lnTo>
                  <a:lnTo>
                    <a:pt x="51019" y="102402"/>
                  </a:lnTo>
                  <a:lnTo>
                    <a:pt x="61951" y="105484"/>
                  </a:lnTo>
                  <a:lnTo>
                    <a:pt x="88594" y="107462"/>
                  </a:lnTo>
                  <a:lnTo>
                    <a:pt x="94341" y="105508"/>
                  </a:lnTo>
                  <a:lnTo>
                    <a:pt x="114764" y="88134"/>
                  </a:lnTo>
                  <a:lnTo>
                    <a:pt x="122277" y="74093"/>
                  </a:lnTo>
                  <a:lnTo>
                    <a:pt x="123020" y="62562"/>
                  </a:lnTo>
                  <a:lnTo>
                    <a:pt x="117747" y="34544"/>
                  </a:lnTo>
                  <a:lnTo>
                    <a:pt x="108579" y="16899"/>
                  </a:lnTo>
                  <a:lnTo>
                    <a:pt x="99058" y="9157"/>
                  </a:lnTo>
                  <a:lnTo>
                    <a:pt x="87064" y="4070"/>
                  </a:lnTo>
                  <a:lnTo>
                    <a:pt x="63740" y="1206"/>
                  </a:lnTo>
                  <a:lnTo>
                    <a:pt x="36917" y="3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5" name="SMARTInkShape-4671">
              <a:extLst>
                <a:ext uri="{FF2B5EF4-FFF2-40B4-BE49-F238E27FC236}">
                  <a16:creationId xmlns:a16="http://schemas.microsoft.com/office/drawing/2014/main" id="{B47FE7BD-9B0B-A49B-46C1-A0B77A98012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943950" y="5728073"/>
              <a:ext cx="75737" cy="109483"/>
            </a:xfrm>
            <a:custGeom>
              <a:avLst/>
              <a:gdLst/>
              <a:ahLst/>
              <a:cxnLst/>
              <a:rect l="0" t="0" r="0" b="0"/>
              <a:pathLst>
                <a:path w="75737" h="109483">
                  <a:moveTo>
                    <a:pt x="53250" y="37727"/>
                  </a:moveTo>
                  <a:lnTo>
                    <a:pt x="53250" y="37727"/>
                  </a:lnTo>
                  <a:lnTo>
                    <a:pt x="53250" y="30985"/>
                  </a:lnTo>
                  <a:lnTo>
                    <a:pt x="55131" y="25794"/>
                  </a:lnTo>
                  <a:lnTo>
                    <a:pt x="57613" y="21134"/>
                  </a:lnTo>
                  <a:lnTo>
                    <a:pt x="59717" y="14544"/>
                  </a:lnTo>
                  <a:lnTo>
                    <a:pt x="62709" y="10255"/>
                  </a:lnTo>
                  <a:lnTo>
                    <a:pt x="63084" y="8124"/>
                  </a:lnTo>
                  <a:lnTo>
                    <a:pt x="62628" y="5997"/>
                  </a:lnTo>
                  <a:lnTo>
                    <a:pt x="61618" y="3874"/>
                  </a:lnTo>
                  <a:lnTo>
                    <a:pt x="60240" y="2458"/>
                  </a:lnTo>
                  <a:lnTo>
                    <a:pt x="56827" y="885"/>
                  </a:lnTo>
                  <a:lnTo>
                    <a:pt x="50939" y="0"/>
                  </a:lnTo>
                  <a:lnTo>
                    <a:pt x="33900" y="4771"/>
                  </a:lnTo>
                  <a:lnTo>
                    <a:pt x="24077" y="11186"/>
                  </a:lnTo>
                  <a:lnTo>
                    <a:pt x="10354" y="25638"/>
                  </a:lnTo>
                  <a:lnTo>
                    <a:pt x="5258" y="35176"/>
                  </a:lnTo>
                  <a:lnTo>
                    <a:pt x="640" y="48822"/>
                  </a:lnTo>
                  <a:lnTo>
                    <a:pt x="0" y="62414"/>
                  </a:lnTo>
                  <a:lnTo>
                    <a:pt x="5337" y="85014"/>
                  </a:lnTo>
                  <a:lnTo>
                    <a:pt x="14516" y="98697"/>
                  </a:lnTo>
                  <a:lnTo>
                    <a:pt x="25922" y="105512"/>
                  </a:lnTo>
                  <a:lnTo>
                    <a:pt x="39693" y="109482"/>
                  </a:lnTo>
                  <a:lnTo>
                    <a:pt x="52869" y="108894"/>
                  </a:lnTo>
                  <a:lnTo>
                    <a:pt x="63899" y="104399"/>
                  </a:lnTo>
                  <a:lnTo>
                    <a:pt x="68816" y="101225"/>
                  </a:lnTo>
                  <a:lnTo>
                    <a:pt x="72094" y="96993"/>
                  </a:lnTo>
                  <a:lnTo>
                    <a:pt x="75736" y="86645"/>
                  </a:lnTo>
                  <a:lnTo>
                    <a:pt x="74416" y="65549"/>
                  </a:lnTo>
                  <a:lnTo>
                    <a:pt x="69556" y="48166"/>
                  </a:lnTo>
                  <a:lnTo>
                    <a:pt x="54491" y="27168"/>
                  </a:lnTo>
                  <a:lnTo>
                    <a:pt x="48863" y="21745"/>
                  </a:lnTo>
                  <a:lnTo>
                    <a:pt x="41658" y="16983"/>
                  </a:lnTo>
                  <a:lnTo>
                    <a:pt x="39172" y="16136"/>
                  </a:lnTo>
                  <a:lnTo>
                    <a:pt x="34200" y="18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6" name="SMARTInkShape-4672">
              <a:extLst>
                <a:ext uri="{FF2B5EF4-FFF2-40B4-BE49-F238E27FC236}">
                  <a16:creationId xmlns:a16="http://schemas.microsoft.com/office/drawing/2014/main" id="{00E4B192-8409-D3B0-2F08-4A54D190A69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844800" y="5737172"/>
              <a:ext cx="82551" cy="34979"/>
            </a:xfrm>
            <a:custGeom>
              <a:avLst/>
              <a:gdLst/>
              <a:ahLst/>
              <a:cxnLst/>
              <a:rect l="0" t="0" r="0" b="0"/>
              <a:pathLst>
                <a:path w="82551" h="34979">
                  <a:moveTo>
                    <a:pt x="0" y="34978"/>
                  </a:moveTo>
                  <a:lnTo>
                    <a:pt x="0" y="34978"/>
                  </a:lnTo>
                  <a:lnTo>
                    <a:pt x="0" y="28236"/>
                  </a:lnTo>
                  <a:lnTo>
                    <a:pt x="1881" y="23044"/>
                  </a:lnTo>
                  <a:lnTo>
                    <a:pt x="12209" y="10592"/>
                  </a:lnTo>
                  <a:lnTo>
                    <a:pt x="23536" y="6501"/>
                  </a:lnTo>
                  <a:lnTo>
                    <a:pt x="40135" y="2316"/>
                  </a:lnTo>
                  <a:lnTo>
                    <a:pt x="43690" y="504"/>
                  </a:lnTo>
                  <a:lnTo>
                    <a:pt x="47471" y="0"/>
                  </a:lnTo>
                  <a:lnTo>
                    <a:pt x="82550" y="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7" name="SMARTInkShape-4673">
              <a:extLst>
                <a:ext uri="{FF2B5EF4-FFF2-40B4-BE49-F238E27FC236}">
                  <a16:creationId xmlns:a16="http://schemas.microsoft.com/office/drawing/2014/main" id="{976CAD1B-0A7D-8071-AD9B-363DA210439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821040" y="5737679"/>
              <a:ext cx="82588" cy="142422"/>
            </a:xfrm>
            <a:custGeom>
              <a:avLst/>
              <a:gdLst/>
              <a:ahLst/>
              <a:cxnLst/>
              <a:rect l="0" t="0" r="0" b="0"/>
              <a:pathLst>
                <a:path w="82588" h="142422">
                  <a:moveTo>
                    <a:pt x="42810" y="21771"/>
                  </a:moveTo>
                  <a:lnTo>
                    <a:pt x="42810" y="21771"/>
                  </a:lnTo>
                  <a:lnTo>
                    <a:pt x="42810" y="15029"/>
                  </a:lnTo>
                  <a:lnTo>
                    <a:pt x="40929" y="9838"/>
                  </a:lnTo>
                  <a:lnTo>
                    <a:pt x="38446" y="5178"/>
                  </a:lnTo>
                  <a:lnTo>
                    <a:pt x="37049" y="0"/>
                  </a:lnTo>
                  <a:lnTo>
                    <a:pt x="36852" y="202"/>
                  </a:lnTo>
                  <a:lnTo>
                    <a:pt x="36722" y="1041"/>
                  </a:lnTo>
                  <a:lnTo>
                    <a:pt x="9757" y="30045"/>
                  </a:lnTo>
                  <a:lnTo>
                    <a:pt x="2050" y="42881"/>
                  </a:lnTo>
                  <a:lnTo>
                    <a:pt x="0" y="51378"/>
                  </a:lnTo>
                  <a:lnTo>
                    <a:pt x="971" y="57978"/>
                  </a:lnTo>
                  <a:lnTo>
                    <a:pt x="2217" y="60726"/>
                  </a:lnTo>
                  <a:lnTo>
                    <a:pt x="9246" y="65660"/>
                  </a:lnTo>
                  <a:lnTo>
                    <a:pt x="36352" y="76025"/>
                  </a:lnTo>
                  <a:lnTo>
                    <a:pt x="67440" y="83735"/>
                  </a:lnTo>
                  <a:lnTo>
                    <a:pt x="79922" y="91736"/>
                  </a:lnTo>
                  <a:lnTo>
                    <a:pt x="82368" y="93815"/>
                  </a:lnTo>
                  <a:lnTo>
                    <a:pt x="82587" y="97317"/>
                  </a:lnTo>
                  <a:lnTo>
                    <a:pt x="79069" y="106853"/>
                  </a:lnTo>
                  <a:lnTo>
                    <a:pt x="72801" y="114384"/>
                  </a:lnTo>
                  <a:lnTo>
                    <a:pt x="50537" y="128337"/>
                  </a:lnTo>
                  <a:lnTo>
                    <a:pt x="17410" y="14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8" name="SMARTInkShape-4674">
              <a:extLst>
                <a:ext uri="{FF2B5EF4-FFF2-40B4-BE49-F238E27FC236}">
                  <a16:creationId xmlns:a16="http://schemas.microsoft.com/office/drawing/2014/main" id="{8B4046C5-1C13-3713-1E71-7BD7098ECBC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60650" y="5854700"/>
              <a:ext cx="52817" cy="82551"/>
            </a:xfrm>
            <a:custGeom>
              <a:avLst/>
              <a:gdLst/>
              <a:ahLst/>
              <a:cxnLst/>
              <a:rect l="0" t="0" r="0" b="0"/>
              <a:pathLst>
                <a:path w="52817" h="82551">
                  <a:moveTo>
                    <a:pt x="31750" y="0"/>
                  </a:moveTo>
                  <a:lnTo>
                    <a:pt x="31750" y="0"/>
                  </a:lnTo>
                  <a:lnTo>
                    <a:pt x="38492" y="0"/>
                  </a:lnTo>
                  <a:lnTo>
                    <a:pt x="43683" y="1882"/>
                  </a:lnTo>
                  <a:lnTo>
                    <a:pt x="46056" y="3371"/>
                  </a:lnTo>
                  <a:lnTo>
                    <a:pt x="52765" y="15580"/>
                  </a:lnTo>
                  <a:lnTo>
                    <a:pt x="52816" y="20971"/>
                  </a:lnTo>
                  <a:lnTo>
                    <a:pt x="49109" y="32604"/>
                  </a:lnTo>
                  <a:lnTo>
                    <a:pt x="39089" y="4768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29" name="SMARTInkShape-4675">
              <a:extLst>
                <a:ext uri="{FF2B5EF4-FFF2-40B4-BE49-F238E27FC236}">
                  <a16:creationId xmlns:a16="http://schemas.microsoft.com/office/drawing/2014/main" id="{B19F4C3F-7CBE-DA56-0277-6888361202F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553105" y="5749694"/>
              <a:ext cx="88496" cy="130371"/>
            </a:xfrm>
            <a:custGeom>
              <a:avLst/>
              <a:gdLst/>
              <a:ahLst/>
              <a:cxnLst/>
              <a:rect l="0" t="0" r="0" b="0"/>
              <a:pathLst>
                <a:path w="88496" h="130371">
                  <a:moveTo>
                    <a:pt x="5945" y="41506"/>
                  </a:moveTo>
                  <a:lnTo>
                    <a:pt x="5945" y="41506"/>
                  </a:lnTo>
                  <a:lnTo>
                    <a:pt x="5945" y="29297"/>
                  </a:lnTo>
                  <a:lnTo>
                    <a:pt x="7826" y="23614"/>
                  </a:lnTo>
                  <a:lnTo>
                    <a:pt x="14783" y="14218"/>
                  </a:lnTo>
                  <a:lnTo>
                    <a:pt x="27613" y="7708"/>
                  </a:lnTo>
                  <a:lnTo>
                    <a:pt x="43275" y="2091"/>
                  </a:lnTo>
                  <a:lnTo>
                    <a:pt x="45648" y="412"/>
                  </a:lnTo>
                  <a:lnTo>
                    <a:pt x="48642" y="0"/>
                  </a:lnTo>
                  <a:lnTo>
                    <a:pt x="55731" y="1423"/>
                  </a:lnTo>
                  <a:lnTo>
                    <a:pt x="58186" y="3494"/>
                  </a:lnTo>
                  <a:lnTo>
                    <a:pt x="60913" y="9560"/>
                  </a:lnTo>
                  <a:lnTo>
                    <a:pt x="62448" y="24280"/>
                  </a:lnTo>
                  <a:lnTo>
                    <a:pt x="59532" y="48789"/>
                  </a:lnTo>
                  <a:lnTo>
                    <a:pt x="52340" y="64498"/>
                  </a:lnTo>
                  <a:lnTo>
                    <a:pt x="33846" y="91830"/>
                  </a:lnTo>
                  <a:lnTo>
                    <a:pt x="6518" y="123315"/>
                  </a:lnTo>
                  <a:lnTo>
                    <a:pt x="0" y="129992"/>
                  </a:lnTo>
                  <a:lnTo>
                    <a:pt x="17308" y="130370"/>
                  </a:lnTo>
                  <a:lnTo>
                    <a:pt x="48739" y="121565"/>
                  </a:lnTo>
                  <a:lnTo>
                    <a:pt x="88495" y="10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39" name="SMARTInkShape-Group893">
            <a:extLst>
              <a:ext uri="{FF2B5EF4-FFF2-40B4-BE49-F238E27FC236}">
                <a16:creationId xmlns:a16="http://schemas.microsoft.com/office/drawing/2014/main" id="{EB2FAD2E-93C7-C740-CE63-64CF978B0618}"/>
              </a:ext>
            </a:extLst>
          </p:cNvPr>
          <p:cNvGrpSpPr/>
          <p:nvPr/>
        </p:nvGrpSpPr>
        <p:grpSpPr>
          <a:xfrm>
            <a:off x="1765331" y="5328533"/>
            <a:ext cx="2724120" cy="399168"/>
            <a:chOff x="1765331" y="5328533"/>
            <a:chExt cx="2724120" cy="399168"/>
          </a:xfrm>
        </p:grpSpPr>
        <p:sp>
          <p:nvSpPr>
            <p:cNvPr id="97631" name="SMARTInkShape-4676">
              <a:extLst>
                <a:ext uri="{FF2B5EF4-FFF2-40B4-BE49-F238E27FC236}">
                  <a16:creationId xmlns:a16="http://schemas.microsoft.com/office/drawing/2014/main" id="{0E090C21-BCB4-E688-A4A9-4444E87B238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765331" y="5638800"/>
              <a:ext cx="2724120" cy="88901"/>
            </a:xfrm>
            <a:custGeom>
              <a:avLst/>
              <a:gdLst/>
              <a:ahLst/>
              <a:cxnLst/>
              <a:rect l="0" t="0" r="0" b="0"/>
              <a:pathLst>
                <a:path w="2724120" h="88901">
                  <a:moveTo>
                    <a:pt x="25369" y="57150"/>
                  </a:moveTo>
                  <a:lnTo>
                    <a:pt x="25369" y="57150"/>
                  </a:lnTo>
                  <a:lnTo>
                    <a:pt x="13813" y="57150"/>
                  </a:lnTo>
                  <a:lnTo>
                    <a:pt x="7825" y="61514"/>
                  </a:lnTo>
                  <a:lnTo>
                    <a:pt x="3931" y="62617"/>
                  </a:lnTo>
                  <a:lnTo>
                    <a:pt x="2611" y="63617"/>
                  </a:lnTo>
                  <a:lnTo>
                    <a:pt x="38" y="69660"/>
                  </a:lnTo>
                  <a:lnTo>
                    <a:pt x="0" y="69765"/>
                  </a:lnTo>
                  <a:lnTo>
                    <a:pt x="3349" y="69825"/>
                  </a:lnTo>
                  <a:lnTo>
                    <a:pt x="6881" y="71721"/>
                  </a:lnTo>
                  <a:lnTo>
                    <a:pt x="10802" y="74209"/>
                  </a:lnTo>
                  <a:lnTo>
                    <a:pt x="17682" y="75610"/>
                  </a:lnTo>
                  <a:lnTo>
                    <a:pt x="29049" y="75320"/>
                  </a:lnTo>
                  <a:lnTo>
                    <a:pt x="56475" y="70422"/>
                  </a:lnTo>
                  <a:lnTo>
                    <a:pt x="81231" y="69315"/>
                  </a:lnTo>
                  <a:lnTo>
                    <a:pt x="111614" y="65536"/>
                  </a:lnTo>
                  <a:lnTo>
                    <a:pt x="134961" y="64405"/>
                  </a:lnTo>
                  <a:lnTo>
                    <a:pt x="165164" y="60397"/>
                  </a:lnTo>
                  <a:lnTo>
                    <a:pt x="186983" y="58593"/>
                  </a:lnTo>
                  <a:lnTo>
                    <a:pt x="212203" y="57085"/>
                  </a:lnTo>
                  <a:lnTo>
                    <a:pt x="242227" y="54064"/>
                  </a:lnTo>
                  <a:lnTo>
                    <a:pt x="266859" y="52251"/>
                  </a:lnTo>
                  <a:lnTo>
                    <a:pt x="296594" y="51230"/>
                  </a:lnTo>
                  <a:lnTo>
                    <a:pt x="323278" y="49046"/>
                  </a:lnTo>
                  <a:lnTo>
                    <a:pt x="349059" y="45812"/>
                  </a:lnTo>
                  <a:lnTo>
                    <a:pt x="376453" y="44853"/>
                  </a:lnTo>
                  <a:lnTo>
                    <a:pt x="405031" y="42688"/>
                  </a:lnTo>
                  <a:lnTo>
                    <a:pt x="433254" y="39460"/>
                  </a:lnTo>
                  <a:lnTo>
                    <a:pt x="463959" y="36621"/>
                  </a:lnTo>
                  <a:lnTo>
                    <a:pt x="493518" y="33193"/>
                  </a:lnTo>
                  <a:lnTo>
                    <a:pt x="522032" y="32178"/>
                  </a:lnTo>
                  <a:lnTo>
                    <a:pt x="552823" y="29995"/>
                  </a:lnTo>
                  <a:lnTo>
                    <a:pt x="584288" y="26761"/>
                  </a:lnTo>
                  <a:lnTo>
                    <a:pt x="615955" y="25803"/>
                  </a:lnTo>
                  <a:lnTo>
                    <a:pt x="645798" y="23638"/>
                  </a:lnTo>
                  <a:lnTo>
                    <a:pt x="676277" y="20410"/>
                  </a:lnTo>
                  <a:lnTo>
                    <a:pt x="699189" y="18949"/>
                  </a:lnTo>
                  <a:lnTo>
                    <a:pt x="721131" y="15947"/>
                  </a:lnTo>
                  <a:lnTo>
                    <a:pt x="742643" y="14143"/>
                  </a:lnTo>
                  <a:lnTo>
                    <a:pt x="764669" y="13342"/>
                  </a:lnTo>
                  <a:lnTo>
                    <a:pt x="788569" y="12985"/>
                  </a:lnTo>
                  <a:lnTo>
                    <a:pt x="813302" y="10945"/>
                  </a:lnTo>
                  <a:lnTo>
                    <a:pt x="837701" y="8392"/>
                  </a:lnTo>
                  <a:lnTo>
                    <a:pt x="860303" y="7257"/>
                  </a:lnTo>
                  <a:lnTo>
                    <a:pt x="883990" y="6753"/>
                  </a:lnTo>
                  <a:lnTo>
                    <a:pt x="908628" y="5824"/>
                  </a:lnTo>
                  <a:lnTo>
                    <a:pt x="933690" y="3059"/>
                  </a:lnTo>
                  <a:lnTo>
                    <a:pt x="958940" y="1360"/>
                  </a:lnTo>
                  <a:lnTo>
                    <a:pt x="984272" y="605"/>
                  </a:lnTo>
                  <a:lnTo>
                    <a:pt x="1009643" y="269"/>
                  </a:lnTo>
                  <a:lnTo>
                    <a:pt x="1035030" y="119"/>
                  </a:lnTo>
                  <a:lnTo>
                    <a:pt x="1060424" y="54"/>
                  </a:lnTo>
                  <a:lnTo>
                    <a:pt x="1085821" y="23"/>
                  </a:lnTo>
                  <a:lnTo>
                    <a:pt x="1111220" y="11"/>
                  </a:lnTo>
                  <a:lnTo>
                    <a:pt x="1137325" y="5"/>
                  </a:lnTo>
                  <a:lnTo>
                    <a:pt x="1165390" y="2"/>
                  </a:lnTo>
                  <a:lnTo>
                    <a:pt x="1194326" y="0"/>
                  </a:lnTo>
                  <a:lnTo>
                    <a:pt x="1223650" y="0"/>
                  </a:lnTo>
                  <a:lnTo>
                    <a:pt x="1253146" y="0"/>
                  </a:lnTo>
                  <a:lnTo>
                    <a:pt x="1284599" y="0"/>
                  </a:lnTo>
                  <a:lnTo>
                    <a:pt x="1300890" y="0"/>
                  </a:lnTo>
                  <a:lnTo>
                    <a:pt x="1318099" y="0"/>
                  </a:lnTo>
                  <a:lnTo>
                    <a:pt x="1335923" y="0"/>
                  </a:lnTo>
                  <a:lnTo>
                    <a:pt x="1354155" y="0"/>
                  </a:lnTo>
                  <a:lnTo>
                    <a:pt x="1371954" y="0"/>
                  </a:lnTo>
                  <a:lnTo>
                    <a:pt x="1389464" y="0"/>
                  </a:lnTo>
                  <a:lnTo>
                    <a:pt x="1406782" y="0"/>
                  </a:lnTo>
                  <a:lnTo>
                    <a:pt x="1423972" y="0"/>
                  </a:lnTo>
                  <a:lnTo>
                    <a:pt x="1441077" y="0"/>
                  </a:lnTo>
                  <a:lnTo>
                    <a:pt x="1458124" y="0"/>
                  </a:lnTo>
                  <a:lnTo>
                    <a:pt x="1475839" y="0"/>
                  </a:lnTo>
                  <a:lnTo>
                    <a:pt x="1493999" y="0"/>
                  </a:lnTo>
                  <a:lnTo>
                    <a:pt x="1512456" y="0"/>
                  </a:lnTo>
                  <a:lnTo>
                    <a:pt x="1531110" y="0"/>
                  </a:lnTo>
                  <a:lnTo>
                    <a:pt x="1549896" y="0"/>
                  </a:lnTo>
                  <a:lnTo>
                    <a:pt x="1568771" y="0"/>
                  </a:lnTo>
                  <a:lnTo>
                    <a:pt x="1586998" y="0"/>
                  </a:lnTo>
                  <a:lnTo>
                    <a:pt x="1604794" y="0"/>
                  </a:lnTo>
                  <a:lnTo>
                    <a:pt x="1622302" y="0"/>
                  </a:lnTo>
                  <a:lnTo>
                    <a:pt x="1639619" y="705"/>
                  </a:lnTo>
                  <a:lnTo>
                    <a:pt x="1656808" y="1881"/>
                  </a:lnTo>
                  <a:lnTo>
                    <a:pt x="1673911" y="3371"/>
                  </a:lnTo>
                  <a:lnTo>
                    <a:pt x="1691664" y="4364"/>
                  </a:lnTo>
                  <a:lnTo>
                    <a:pt x="1709849" y="5026"/>
                  </a:lnTo>
                  <a:lnTo>
                    <a:pt x="1728322" y="5467"/>
                  </a:lnTo>
                  <a:lnTo>
                    <a:pt x="1747693" y="5761"/>
                  </a:lnTo>
                  <a:lnTo>
                    <a:pt x="1767663" y="5958"/>
                  </a:lnTo>
                  <a:lnTo>
                    <a:pt x="1788032" y="6088"/>
                  </a:lnTo>
                  <a:lnTo>
                    <a:pt x="1807961" y="6881"/>
                  </a:lnTo>
                  <a:lnTo>
                    <a:pt x="1827597" y="8115"/>
                  </a:lnTo>
                  <a:lnTo>
                    <a:pt x="1847038" y="9644"/>
                  </a:lnTo>
                  <a:lnTo>
                    <a:pt x="1867054" y="10663"/>
                  </a:lnTo>
                  <a:lnTo>
                    <a:pt x="1887453" y="11342"/>
                  </a:lnTo>
                  <a:lnTo>
                    <a:pt x="1908109" y="11793"/>
                  </a:lnTo>
                  <a:lnTo>
                    <a:pt x="1928229" y="12801"/>
                  </a:lnTo>
                  <a:lnTo>
                    <a:pt x="1947992" y="14179"/>
                  </a:lnTo>
                  <a:lnTo>
                    <a:pt x="1967518" y="15803"/>
                  </a:lnTo>
                  <a:lnTo>
                    <a:pt x="1987591" y="17590"/>
                  </a:lnTo>
                  <a:lnTo>
                    <a:pt x="2008028" y="19488"/>
                  </a:lnTo>
                  <a:lnTo>
                    <a:pt x="2028709" y="21459"/>
                  </a:lnTo>
                  <a:lnTo>
                    <a:pt x="2049551" y="22772"/>
                  </a:lnTo>
                  <a:lnTo>
                    <a:pt x="2070502" y="23649"/>
                  </a:lnTo>
                  <a:lnTo>
                    <a:pt x="2091524" y="24232"/>
                  </a:lnTo>
                  <a:lnTo>
                    <a:pt x="2111889" y="25327"/>
                  </a:lnTo>
                  <a:lnTo>
                    <a:pt x="2131816" y="26763"/>
                  </a:lnTo>
                  <a:lnTo>
                    <a:pt x="2151450" y="28426"/>
                  </a:lnTo>
                  <a:lnTo>
                    <a:pt x="2172301" y="30240"/>
                  </a:lnTo>
                  <a:lnTo>
                    <a:pt x="2193963" y="32154"/>
                  </a:lnTo>
                  <a:lnTo>
                    <a:pt x="2216165" y="34136"/>
                  </a:lnTo>
                  <a:lnTo>
                    <a:pt x="2237316" y="35457"/>
                  </a:lnTo>
                  <a:lnTo>
                    <a:pt x="2257767" y="36338"/>
                  </a:lnTo>
                  <a:lnTo>
                    <a:pt x="2277751" y="36925"/>
                  </a:lnTo>
                  <a:lnTo>
                    <a:pt x="2297424" y="38022"/>
                  </a:lnTo>
                  <a:lnTo>
                    <a:pt x="2316889" y="39460"/>
                  </a:lnTo>
                  <a:lnTo>
                    <a:pt x="2336216" y="41123"/>
                  </a:lnTo>
                  <a:lnTo>
                    <a:pt x="2354745" y="42937"/>
                  </a:lnTo>
                  <a:lnTo>
                    <a:pt x="2372742" y="44853"/>
                  </a:lnTo>
                  <a:lnTo>
                    <a:pt x="2390384" y="46836"/>
                  </a:lnTo>
                  <a:lnTo>
                    <a:pt x="2407790" y="48862"/>
                  </a:lnTo>
                  <a:lnTo>
                    <a:pt x="2425038" y="50919"/>
                  </a:lnTo>
                  <a:lnTo>
                    <a:pt x="2442182" y="52996"/>
                  </a:lnTo>
                  <a:lnTo>
                    <a:pt x="2458550" y="55086"/>
                  </a:lnTo>
                  <a:lnTo>
                    <a:pt x="2489907" y="59291"/>
                  </a:lnTo>
                  <a:lnTo>
                    <a:pt x="2520307" y="63511"/>
                  </a:lnTo>
                  <a:lnTo>
                    <a:pt x="2548869" y="67739"/>
                  </a:lnTo>
                  <a:lnTo>
                    <a:pt x="2573323" y="71968"/>
                  </a:lnTo>
                  <a:lnTo>
                    <a:pt x="2595950" y="74319"/>
                  </a:lnTo>
                  <a:lnTo>
                    <a:pt x="2626641" y="77524"/>
                  </a:lnTo>
                  <a:lnTo>
                    <a:pt x="2653609" y="82942"/>
                  </a:lnTo>
                  <a:lnTo>
                    <a:pt x="2684634" y="87723"/>
                  </a:lnTo>
                  <a:lnTo>
                    <a:pt x="272411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2" name="SMARTInkShape-4677">
              <a:extLst>
                <a:ext uri="{FF2B5EF4-FFF2-40B4-BE49-F238E27FC236}">
                  <a16:creationId xmlns:a16="http://schemas.microsoft.com/office/drawing/2014/main" id="{2A2A9768-2A9E-7A05-DC96-7D9B22D4EA7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714750" y="5335583"/>
              <a:ext cx="116294" cy="161819"/>
            </a:xfrm>
            <a:custGeom>
              <a:avLst/>
              <a:gdLst/>
              <a:ahLst/>
              <a:cxnLst/>
              <a:rect l="0" t="0" r="0" b="0"/>
              <a:pathLst>
                <a:path w="116294" h="161819">
                  <a:moveTo>
                    <a:pt x="57150" y="36517"/>
                  </a:moveTo>
                  <a:lnTo>
                    <a:pt x="57150" y="36517"/>
                  </a:lnTo>
                  <a:lnTo>
                    <a:pt x="62219" y="30742"/>
                  </a:lnTo>
                  <a:lnTo>
                    <a:pt x="72077" y="12751"/>
                  </a:lnTo>
                  <a:lnTo>
                    <a:pt x="72746" y="9385"/>
                  </a:lnTo>
                  <a:lnTo>
                    <a:pt x="72486" y="6435"/>
                  </a:lnTo>
                  <a:lnTo>
                    <a:pt x="71608" y="3762"/>
                  </a:lnTo>
                  <a:lnTo>
                    <a:pt x="70316" y="1980"/>
                  </a:lnTo>
                  <a:lnTo>
                    <a:pt x="67000" y="0"/>
                  </a:lnTo>
                  <a:lnTo>
                    <a:pt x="54424" y="2257"/>
                  </a:lnTo>
                  <a:lnTo>
                    <a:pt x="44034" y="7394"/>
                  </a:lnTo>
                  <a:lnTo>
                    <a:pt x="29839" y="20521"/>
                  </a:lnTo>
                  <a:lnTo>
                    <a:pt x="19509" y="38584"/>
                  </a:lnTo>
                  <a:lnTo>
                    <a:pt x="7303" y="65697"/>
                  </a:lnTo>
                  <a:lnTo>
                    <a:pt x="2163" y="93298"/>
                  </a:lnTo>
                  <a:lnTo>
                    <a:pt x="5497" y="124090"/>
                  </a:lnTo>
                  <a:lnTo>
                    <a:pt x="12950" y="146791"/>
                  </a:lnTo>
                  <a:lnTo>
                    <a:pt x="14983" y="150250"/>
                  </a:lnTo>
                  <a:lnTo>
                    <a:pt x="22887" y="155974"/>
                  </a:lnTo>
                  <a:lnTo>
                    <a:pt x="37355" y="161282"/>
                  </a:lnTo>
                  <a:lnTo>
                    <a:pt x="47647" y="161818"/>
                  </a:lnTo>
                  <a:lnTo>
                    <a:pt x="78624" y="154547"/>
                  </a:lnTo>
                  <a:lnTo>
                    <a:pt x="92597" y="145181"/>
                  </a:lnTo>
                  <a:lnTo>
                    <a:pt x="99480" y="133730"/>
                  </a:lnTo>
                  <a:lnTo>
                    <a:pt x="109648" y="106755"/>
                  </a:lnTo>
                  <a:lnTo>
                    <a:pt x="116293" y="80689"/>
                  </a:lnTo>
                  <a:lnTo>
                    <a:pt x="114950" y="64616"/>
                  </a:lnTo>
                  <a:lnTo>
                    <a:pt x="109650" y="51122"/>
                  </a:lnTo>
                  <a:lnTo>
                    <a:pt x="102591" y="40422"/>
                  </a:lnTo>
                  <a:lnTo>
                    <a:pt x="92868" y="32843"/>
                  </a:lnTo>
                  <a:lnTo>
                    <a:pt x="82197" y="27829"/>
                  </a:lnTo>
                  <a:lnTo>
                    <a:pt x="59499" y="24345"/>
                  </a:lnTo>
                  <a:lnTo>
                    <a:pt x="31223" y="30794"/>
                  </a:lnTo>
                  <a:lnTo>
                    <a:pt x="0" y="36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3" name="SMARTInkShape-4678">
              <a:extLst>
                <a:ext uri="{FF2B5EF4-FFF2-40B4-BE49-F238E27FC236}">
                  <a16:creationId xmlns:a16="http://schemas.microsoft.com/office/drawing/2014/main" id="{E1B0205F-8088-A5E0-E058-5371EEB5BF3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620001" y="5346985"/>
              <a:ext cx="56572" cy="120033"/>
            </a:xfrm>
            <a:custGeom>
              <a:avLst/>
              <a:gdLst/>
              <a:ahLst/>
              <a:cxnLst/>
              <a:rect l="0" t="0" r="0" b="0"/>
              <a:pathLst>
                <a:path w="56572" h="120033">
                  <a:moveTo>
                    <a:pt x="50299" y="12415"/>
                  </a:moveTo>
                  <a:lnTo>
                    <a:pt x="50299" y="12415"/>
                  </a:lnTo>
                  <a:lnTo>
                    <a:pt x="55766" y="6948"/>
                  </a:lnTo>
                  <a:lnTo>
                    <a:pt x="56571" y="675"/>
                  </a:lnTo>
                  <a:lnTo>
                    <a:pt x="55892" y="355"/>
                  </a:lnTo>
                  <a:lnTo>
                    <a:pt x="53255" y="0"/>
                  </a:lnTo>
                  <a:lnTo>
                    <a:pt x="44433" y="3171"/>
                  </a:lnTo>
                  <a:lnTo>
                    <a:pt x="29511" y="15320"/>
                  </a:lnTo>
                  <a:lnTo>
                    <a:pt x="8059" y="45810"/>
                  </a:lnTo>
                  <a:lnTo>
                    <a:pt x="5206" y="49495"/>
                  </a:lnTo>
                  <a:lnTo>
                    <a:pt x="2035" y="61116"/>
                  </a:lnTo>
                  <a:lnTo>
                    <a:pt x="0" y="88200"/>
                  </a:lnTo>
                  <a:lnTo>
                    <a:pt x="3019" y="107542"/>
                  </a:lnTo>
                  <a:lnTo>
                    <a:pt x="6473" y="114666"/>
                  </a:lnTo>
                  <a:lnTo>
                    <a:pt x="8381" y="116565"/>
                  </a:lnTo>
                  <a:lnTo>
                    <a:pt x="14265" y="118676"/>
                  </a:lnTo>
                  <a:lnTo>
                    <a:pt x="26169" y="120032"/>
                  </a:lnTo>
                  <a:lnTo>
                    <a:pt x="30873" y="118336"/>
                  </a:lnTo>
                  <a:lnTo>
                    <a:pt x="43012" y="108126"/>
                  </a:lnTo>
                  <a:lnTo>
                    <a:pt x="47060" y="100579"/>
                  </a:lnTo>
                  <a:lnTo>
                    <a:pt x="49660" y="77494"/>
                  </a:lnTo>
                  <a:lnTo>
                    <a:pt x="50110" y="50591"/>
                  </a:lnTo>
                  <a:lnTo>
                    <a:pt x="49556" y="29468"/>
                  </a:lnTo>
                  <a:lnTo>
                    <a:pt x="46911" y="20935"/>
                  </a:lnTo>
                  <a:lnTo>
                    <a:pt x="43807" y="18801"/>
                  </a:lnTo>
                  <a:lnTo>
                    <a:pt x="34714" y="18310"/>
                  </a:lnTo>
                  <a:lnTo>
                    <a:pt x="12199" y="2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4" name="SMARTInkShape-4679">
              <a:extLst>
                <a:ext uri="{FF2B5EF4-FFF2-40B4-BE49-F238E27FC236}">
                  <a16:creationId xmlns:a16="http://schemas.microsoft.com/office/drawing/2014/main" id="{BDA8B7CE-BA9B-4FD3-01BE-3BD8AADAD51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499064" y="5334000"/>
              <a:ext cx="82171" cy="147922"/>
            </a:xfrm>
            <a:custGeom>
              <a:avLst/>
              <a:gdLst/>
              <a:ahLst/>
              <a:cxnLst/>
              <a:rect l="0" t="0" r="0" b="0"/>
              <a:pathLst>
                <a:path w="82171" h="147922">
                  <a:moveTo>
                    <a:pt x="50586" y="50800"/>
                  </a:moveTo>
                  <a:lnTo>
                    <a:pt x="50586" y="50800"/>
                  </a:lnTo>
                  <a:lnTo>
                    <a:pt x="64892" y="41962"/>
                  </a:lnTo>
                  <a:lnTo>
                    <a:pt x="67528" y="37935"/>
                  </a:lnTo>
                  <a:lnTo>
                    <a:pt x="68230" y="35873"/>
                  </a:lnTo>
                  <a:lnTo>
                    <a:pt x="72774" y="31702"/>
                  </a:lnTo>
                  <a:lnTo>
                    <a:pt x="78086" y="27494"/>
                  </a:lnTo>
                  <a:lnTo>
                    <a:pt x="80447" y="23273"/>
                  </a:lnTo>
                  <a:lnTo>
                    <a:pt x="81963" y="14816"/>
                  </a:lnTo>
                  <a:lnTo>
                    <a:pt x="82170" y="10582"/>
                  </a:lnTo>
                  <a:lnTo>
                    <a:pt x="80814" y="9172"/>
                  </a:lnTo>
                  <a:lnTo>
                    <a:pt x="75545" y="7604"/>
                  </a:lnTo>
                  <a:lnTo>
                    <a:pt x="68016" y="6722"/>
                  </a:lnTo>
                  <a:lnTo>
                    <a:pt x="54574" y="9831"/>
                  </a:lnTo>
                  <a:lnTo>
                    <a:pt x="36845" y="21567"/>
                  </a:lnTo>
                  <a:lnTo>
                    <a:pt x="30838" y="26753"/>
                  </a:lnTo>
                  <a:lnTo>
                    <a:pt x="16163" y="51042"/>
                  </a:lnTo>
                  <a:lnTo>
                    <a:pt x="3439" y="79253"/>
                  </a:lnTo>
                  <a:lnTo>
                    <a:pt x="267" y="108352"/>
                  </a:lnTo>
                  <a:lnTo>
                    <a:pt x="0" y="120828"/>
                  </a:lnTo>
                  <a:lnTo>
                    <a:pt x="3644" y="131547"/>
                  </a:lnTo>
                  <a:lnTo>
                    <a:pt x="6592" y="136382"/>
                  </a:lnTo>
                  <a:lnTo>
                    <a:pt x="15511" y="143633"/>
                  </a:lnTo>
                  <a:lnTo>
                    <a:pt x="20853" y="146557"/>
                  </a:lnTo>
                  <a:lnTo>
                    <a:pt x="32432" y="147921"/>
                  </a:lnTo>
                  <a:lnTo>
                    <a:pt x="43929" y="145471"/>
                  </a:lnTo>
                  <a:lnTo>
                    <a:pt x="53742" y="139677"/>
                  </a:lnTo>
                  <a:lnTo>
                    <a:pt x="60925" y="128636"/>
                  </a:lnTo>
                  <a:lnTo>
                    <a:pt x="71286" y="105294"/>
                  </a:lnTo>
                  <a:lnTo>
                    <a:pt x="72016" y="94070"/>
                  </a:lnTo>
                  <a:lnTo>
                    <a:pt x="71399" y="82026"/>
                  </a:lnTo>
                  <a:lnTo>
                    <a:pt x="73608" y="63345"/>
                  </a:lnTo>
                  <a:lnTo>
                    <a:pt x="70298" y="31730"/>
                  </a:lnTo>
                  <a:lnTo>
                    <a:pt x="63090" y="12695"/>
                  </a:lnTo>
                  <a:lnTo>
                    <a:pt x="57790" y="5642"/>
                  </a:lnTo>
                  <a:lnTo>
                    <a:pt x="55388" y="3761"/>
                  </a:lnTo>
                  <a:lnTo>
                    <a:pt x="41896" y="1115"/>
                  </a:lnTo>
                  <a:lnTo>
                    <a:pt x="25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5" name="SMARTInkShape-4680">
              <a:extLst>
                <a:ext uri="{FF2B5EF4-FFF2-40B4-BE49-F238E27FC236}">
                  <a16:creationId xmlns:a16="http://schemas.microsoft.com/office/drawing/2014/main" id="{ED2BEA97-F0E4-4512-8863-FABEA37D632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371850" y="5473700"/>
              <a:ext cx="43306" cy="120651"/>
            </a:xfrm>
            <a:custGeom>
              <a:avLst/>
              <a:gdLst/>
              <a:ahLst/>
              <a:cxnLst/>
              <a:rect l="0" t="0" r="0" b="0"/>
              <a:pathLst>
                <a:path w="43306" h="12065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8657" y="5026"/>
                  </a:lnTo>
                  <a:lnTo>
                    <a:pt x="40588" y="5467"/>
                  </a:lnTo>
                  <a:lnTo>
                    <a:pt x="41875" y="6467"/>
                  </a:lnTo>
                  <a:lnTo>
                    <a:pt x="43305" y="9460"/>
                  </a:lnTo>
                  <a:lnTo>
                    <a:pt x="35511" y="38931"/>
                  </a:lnTo>
                  <a:lnTo>
                    <a:pt x="20312" y="69960"/>
                  </a:lnTo>
                  <a:lnTo>
                    <a:pt x="14956" y="87051"/>
                  </a:lnTo>
                  <a:lnTo>
                    <a:pt x="9775" y="10546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6" name="SMARTInkShape-4681">
              <a:extLst>
                <a:ext uri="{FF2B5EF4-FFF2-40B4-BE49-F238E27FC236}">
                  <a16:creationId xmlns:a16="http://schemas.microsoft.com/office/drawing/2014/main" id="{42063972-28D9-6A14-6AF9-8CF067AE0C9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232150" y="5340352"/>
              <a:ext cx="99049" cy="168622"/>
            </a:xfrm>
            <a:custGeom>
              <a:avLst/>
              <a:gdLst/>
              <a:ahLst/>
              <a:cxnLst/>
              <a:rect l="0" t="0" r="0" b="0"/>
              <a:pathLst>
                <a:path w="99049" h="168622">
                  <a:moveTo>
                    <a:pt x="69850" y="19048"/>
                  </a:moveTo>
                  <a:lnTo>
                    <a:pt x="69850" y="19048"/>
                  </a:lnTo>
                  <a:lnTo>
                    <a:pt x="79284" y="10320"/>
                  </a:lnTo>
                  <a:lnTo>
                    <a:pt x="95243" y="3"/>
                  </a:lnTo>
                  <a:lnTo>
                    <a:pt x="95245" y="1"/>
                  </a:lnTo>
                  <a:lnTo>
                    <a:pt x="95247" y="0"/>
                  </a:lnTo>
                  <a:lnTo>
                    <a:pt x="82385" y="14746"/>
                  </a:lnTo>
                  <a:lnTo>
                    <a:pt x="61665" y="43304"/>
                  </a:lnTo>
                  <a:lnTo>
                    <a:pt x="52675" y="74898"/>
                  </a:lnTo>
                  <a:lnTo>
                    <a:pt x="44402" y="103223"/>
                  </a:lnTo>
                  <a:lnTo>
                    <a:pt x="41606" y="117842"/>
                  </a:lnTo>
                  <a:lnTo>
                    <a:pt x="45561" y="140607"/>
                  </a:lnTo>
                  <a:lnTo>
                    <a:pt x="53136" y="161906"/>
                  </a:lnTo>
                  <a:lnTo>
                    <a:pt x="56591" y="165087"/>
                  </a:lnTo>
                  <a:lnTo>
                    <a:pt x="66074" y="168621"/>
                  </a:lnTo>
                  <a:lnTo>
                    <a:pt x="75463" y="168309"/>
                  </a:lnTo>
                  <a:lnTo>
                    <a:pt x="92988" y="162362"/>
                  </a:lnTo>
                  <a:lnTo>
                    <a:pt x="95858" y="158334"/>
                  </a:lnTo>
                  <a:lnTo>
                    <a:pt x="99048" y="146335"/>
                  </a:lnTo>
                  <a:lnTo>
                    <a:pt x="96703" y="131593"/>
                  </a:lnTo>
                  <a:lnTo>
                    <a:pt x="87449" y="111191"/>
                  </a:lnTo>
                  <a:lnTo>
                    <a:pt x="83699" y="105877"/>
                  </a:lnTo>
                  <a:lnTo>
                    <a:pt x="72007" y="98090"/>
                  </a:lnTo>
                  <a:lnTo>
                    <a:pt x="64938" y="95027"/>
                  </a:lnTo>
                  <a:lnTo>
                    <a:pt x="49557" y="93504"/>
                  </a:lnTo>
                  <a:lnTo>
                    <a:pt x="20059" y="94903"/>
                  </a:lnTo>
                  <a:lnTo>
                    <a:pt x="0" y="9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7" name="SMARTInkShape-4682">
              <a:extLst>
                <a:ext uri="{FF2B5EF4-FFF2-40B4-BE49-F238E27FC236}">
                  <a16:creationId xmlns:a16="http://schemas.microsoft.com/office/drawing/2014/main" id="{19D4A3EA-B06D-67D3-8BE6-3BC11D2DAB0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130550" y="5328533"/>
              <a:ext cx="44451" cy="227718"/>
            </a:xfrm>
            <a:custGeom>
              <a:avLst/>
              <a:gdLst/>
              <a:ahLst/>
              <a:cxnLst/>
              <a:rect l="0" t="0" r="0" b="0"/>
              <a:pathLst>
                <a:path w="44451" h="22771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44450" y="2749"/>
                  </a:lnTo>
                  <a:lnTo>
                    <a:pt x="35612" y="33018"/>
                  </a:lnTo>
                  <a:lnTo>
                    <a:pt x="27443" y="61788"/>
                  </a:lnTo>
                  <a:lnTo>
                    <a:pt x="19035" y="89735"/>
                  </a:lnTo>
                  <a:lnTo>
                    <a:pt x="14577" y="117688"/>
                  </a:lnTo>
                  <a:lnTo>
                    <a:pt x="11374" y="147138"/>
                  </a:lnTo>
                  <a:lnTo>
                    <a:pt x="5957" y="171151"/>
                  </a:lnTo>
                  <a:lnTo>
                    <a:pt x="1177" y="201178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8" name="SMARTInkShape-4683">
              <a:extLst>
                <a:ext uri="{FF2B5EF4-FFF2-40B4-BE49-F238E27FC236}">
                  <a16:creationId xmlns:a16="http://schemas.microsoft.com/office/drawing/2014/main" id="{F08FFE5C-FACD-4A0F-2A8F-D59FD8BF608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883783" y="5461000"/>
              <a:ext cx="113418" cy="6351"/>
            </a:xfrm>
            <a:custGeom>
              <a:avLst/>
              <a:gdLst/>
              <a:ahLst/>
              <a:cxnLst/>
              <a:rect l="0" t="0" r="0" b="0"/>
              <a:pathLst>
                <a:path w="1134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9647" y="6350"/>
                  </a:lnTo>
                  <a:lnTo>
                    <a:pt x="56297" y="6350"/>
                  </a:lnTo>
                  <a:lnTo>
                    <a:pt x="82404" y="6350"/>
                  </a:lnTo>
                  <a:lnTo>
                    <a:pt x="99524" y="564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46" name="SMARTInkShape-Group894">
            <a:extLst>
              <a:ext uri="{FF2B5EF4-FFF2-40B4-BE49-F238E27FC236}">
                <a16:creationId xmlns:a16="http://schemas.microsoft.com/office/drawing/2014/main" id="{9C83D237-CCB4-BD90-755F-535AAF7272E0}"/>
              </a:ext>
            </a:extLst>
          </p:cNvPr>
          <p:cNvGrpSpPr/>
          <p:nvPr/>
        </p:nvGrpSpPr>
        <p:grpSpPr>
          <a:xfrm>
            <a:off x="1974850" y="5340729"/>
            <a:ext cx="724758" cy="279022"/>
            <a:chOff x="1974850" y="5340729"/>
            <a:chExt cx="724758" cy="279022"/>
          </a:xfrm>
        </p:grpSpPr>
        <p:sp>
          <p:nvSpPr>
            <p:cNvPr id="97640" name="SMARTInkShape-4684">
              <a:extLst>
                <a:ext uri="{FF2B5EF4-FFF2-40B4-BE49-F238E27FC236}">
                  <a16:creationId xmlns:a16="http://schemas.microsoft.com/office/drawing/2014/main" id="{27B98E63-91AF-739D-26E2-C84059E3320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603500" y="5385791"/>
              <a:ext cx="96108" cy="137794"/>
            </a:xfrm>
            <a:custGeom>
              <a:avLst/>
              <a:gdLst/>
              <a:ahLst/>
              <a:cxnLst/>
              <a:rect l="0" t="0" r="0" b="0"/>
              <a:pathLst>
                <a:path w="96108" h="137794">
                  <a:moveTo>
                    <a:pt x="44450" y="24409"/>
                  </a:moveTo>
                  <a:lnTo>
                    <a:pt x="44450" y="24409"/>
                  </a:lnTo>
                  <a:lnTo>
                    <a:pt x="54575" y="13577"/>
                  </a:lnTo>
                  <a:lnTo>
                    <a:pt x="56811" y="6581"/>
                  </a:lnTo>
                  <a:lnTo>
                    <a:pt x="53678" y="2350"/>
                  </a:lnTo>
                  <a:lnTo>
                    <a:pt x="50198" y="494"/>
                  </a:lnTo>
                  <a:lnTo>
                    <a:pt x="48282" y="0"/>
                  </a:lnTo>
                  <a:lnTo>
                    <a:pt x="38843" y="2674"/>
                  </a:lnTo>
                  <a:lnTo>
                    <a:pt x="27109" y="11305"/>
                  </a:lnTo>
                  <a:lnTo>
                    <a:pt x="14696" y="26171"/>
                  </a:lnTo>
                  <a:lnTo>
                    <a:pt x="10059" y="39774"/>
                  </a:lnTo>
                  <a:lnTo>
                    <a:pt x="7083" y="71502"/>
                  </a:lnTo>
                  <a:lnTo>
                    <a:pt x="6568" y="89790"/>
                  </a:lnTo>
                  <a:lnTo>
                    <a:pt x="13156" y="110887"/>
                  </a:lnTo>
                  <a:lnTo>
                    <a:pt x="24046" y="128271"/>
                  </a:lnTo>
                  <a:lnTo>
                    <a:pt x="29436" y="131750"/>
                  </a:lnTo>
                  <a:lnTo>
                    <a:pt x="56314" y="137793"/>
                  </a:lnTo>
                  <a:lnTo>
                    <a:pt x="65951" y="134540"/>
                  </a:lnTo>
                  <a:lnTo>
                    <a:pt x="76583" y="127683"/>
                  </a:lnTo>
                  <a:lnTo>
                    <a:pt x="86013" y="117580"/>
                  </a:lnTo>
                  <a:lnTo>
                    <a:pt x="95884" y="89881"/>
                  </a:lnTo>
                  <a:lnTo>
                    <a:pt x="96107" y="59214"/>
                  </a:lnTo>
                  <a:lnTo>
                    <a:pt x="95631" y="50933"/>
                  </a:lnTo>
                  <a:lnTo>
                    <a:pt x="88620" y="35560"/>
                  </a:lnTo>
                  <a:lnTo>
                    <a:pt x="83775" y="32548"/>
                  </a:lnTo>
                  <a:lnTo>
                    <a:pt x="70865" y="31084"/>
                  </a:lnTo>
                  <a:lnTo>
                    <a:pt x="43259" y="35827"/>
                  </a:lnTo>
                  <a:lnTo>
                    <a:pt x="26929" y="38611"/>
                  </a:lnTo>
                  <a:lnTo>
                    <a:pt x="0" y="49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1" name="SMARTInkShape-4685">
              <a:extLst>
                <a:ext uri="{FF2B5EF4-FFF2-40B4-BE49-F238E27FC236}">
                  <a16:creationId xmlns:a16="http://schemas.microsoft.com/office/drawing/2014/main" id="{6455656E-60AA-BA11-5457-4EDF99DC687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488292" y="5394661"/>
              <a:ext cx="73908" cy="120147"/>
            </a:xfrm>
            <a:custGeom>
              <a:avLst/>
              <a:gdLst/>
              <a:ahLst/>
              <a:cxnLst/>
              <a:rect l="0" t="0" r="0" b="0"/>
              <a:pathLst>
                <a:path w="73908" h="120147">
                  <a:moveTo>
                    <a:pt x="51708" y="28239"/>
                  </a:moveTo>
                  <a:lnTo>
                    <a:pt x="51708" y="28239"/>
                  </a:lnTo>
                  <a:lnTo>
                    <a:pt x="55079" y="24868"/>
                  </a:lnTo>
                  <a:lnTo>
                    <a:pt x="58615" y="23213"/>
                  </a:lnTo>
                  <a:lnTo>
                    <a:pt x="60546" y="22772"/>
                  </a:lnTo>
                  <a:lnTo>
                    <a:pt x="61834" y="21772"/>
                  </a:lnTo>
                  <a:lnTo>
                    <a:pt x="63264" y="18779"/>
                  </a:lnTo>
                  <a:lnTo>
                    <a:pt x="62939" y="16994"/>
                  </a:lnTo>
                  <a:lnTo>
                    <a:pt x="59232" y="9059"/>
                  </a:lnTo>
                  <a:lnTo>
                    <a:pt x="58840" y="6985"/>
                  </a:lnTo>
                  <a:lnTo>
                    <a:pt x="54643" y="2800"/>
                  </a:lnTo>
                  <a:lnTo>
                    <a:pt x="51548" y="695"/>
                  </a:lnTo>
                  <a:lnTo>
                    <a:pt x="48779" y="0"/>
                  </a:lnTo>
                  <a:lnTo>
                    <a:pt x="46228" y="241"/>
                  </a:lnTo>
                  <a:lnTo>
                    <a:pt x="33693" y="5697"/>
                  </a:lnTo>
                  <a:lnTo>
                    <a:pt x="21754" y="14896"/>
                  </a:lnTo>
                  <a:lnTo>
                    <a:pt x="9280" y="33301"/>
                  </a:lnTo>
                  <a:lnTo>
                    <a:pt x="17" y="56628"/>
                  </a:lnTo>
                  <a:lnTo>
                    <a:pt x="0" y="87678"/>
                  </a:lnTo>
                  <a:lnTo>
                    <a:pt x="505" y="96520"/>
                  </a:lnTo>
                  <a:lnTo>
                    <a:pt x="7530" y="112206"/>
                  </a:lnTo>
                  <a:lnTo>
                    <a:pt x="10967" y="115967"/>
                  </a:lnTo>
                  <a:lnTo>
                    <a:pt x="18549" y="120146"/>
                  </a:lnTo>
                  <a:lnTo>
                    <a:pt x="28504" y="120122"/>
                  </a:lnTo>
                  <a:lnTo>
                    <a:pt x="39279" y="117053"/>
                  </a:lnTo>
                  <a:lnTo>
                    <a:pt x="48771" y="110986"/>
                  </a:lnTo>
                  <a:lnTo>
                    <a:pt x="62048" y="92894"/>
                  </a:lnTo>
                  <a:lnTo>
                    <a:pt x="69743" y="62204"/>
                  </a:lnTo>
                  <a:lnTo>
                    <a:pt x="73907" y="42301"/>
                  </a:lnTo>
                  <a:lnTo>
                    <a:pt x="72628" y="31902"/>
                  </a:lnTo>
                  <a:lnTo>
                    <a:pt x="67941" y="21484"/>
                  </a:lnTo>
                  <a:lnTo>
                    <a:pt x="65352" y="19503"/>
                  </a:lnTo>
                  <a:lnTo>
                    <a:pt x="58713" y="17301"/>
                  </a:lnTo>
                  <a:lnTo>
                    <a:pt x="39008" y="1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2" name="SMARTInkShape-4686">
              <a:extLst>
                <a:ext uri="{FF2B5EF4-FFF2-40B4-BE49-F238E27FC236}">
                  <a16:creationId xmlns:a16="http://schemas.microsoft.com/office/drawing/2014/main" id="{E582043F-A074-63B6-6C5C-E3C53E5CD3F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351095" y="5379681"/>
              <a:ext cx="106356" cy="137366"/>
            </a:xfrm>
            <a:custGeom>
              <a:avLst/>
              <a:gdLst/>
              <a:ahLst/>
              <a:cxnLst/>
              <a:rect l="0" t="0" r="0" b="0"/>
              <a:pathLst>
                <a:path w="106356" h="137366">
                  <a:moveTo>
                    <a:pt x="4755" y="36869"/>
                  </a:moveTo>
                  <a:lnTo>
                    <a:pt x="4755" y="36869"/>
                  </a:lnTo>
                  <a:lnTo>
                    <a:pt x="4755" y="28031"/>
                  </a:lnTo>
                  <a:lnTo>
                    <a:pt x="6636" y="24004"/>
                  </a:lnTo>
                  <a:lnTo>
                    <a:pt x="8126" y="21942"/>
                  </a:lnTo>
                  <a:lnTo>
                    <a:pt x="11662" y="19651"/>
                  </a:lnTo>
                  <a:lnTo>
                    <a:pt x="23053" y="14810"/>
                  </a:lnTo>
                  <a:lnTo>
                    <a:pt x="45640" y="1539"/>
                  </a:lnTo>
                  <a:lnTo>
                    <a:pt x="53735" y="0"/>
                  </a:lnTo>
                  <a:lnTo>
                    <a:pt x="56459" y="1000"/>
                  </a:lnTo>
                  <a:lnTo>
                    <a:pt x="58274" y="3079"/>
                  </a:lnTo>
                  <a:lnTo>
                    <a:pt x="59484" y="5877"/>
                  </a:lnTo>
                  <a:lnTo>
                    <a:pt x="57817" y="26667"/>
                  </a:lnTo>
                  <a:lnTo>
                    <a:pt x="46569" y="55158"/>
                  </a:lnTo>
                  <a:lnTo>
                    <a:pt x="34598" y="84198"/>
                  </a:lnTo>
                  <a:lnTo>
                    <a:pt x="9459" y="115106"/>
                  </a:lnTo>
                  <a:lnTo>
                    <a:pt x="0" y="129600"/>
                  </a:lnTo>
                  <a:lnTo>
                    <a:pt x="879" y="131145"/>
                  </a:lnTo>
                  <a:lnTo>
                    <a:pt x="5620" y="134744"/>
                  </a:lnTo>
                  <a:lnTo>
                    <a:pt x="16222" y="137365"/>
                  </a:lnTo>
                  <a:lnTo>
                    <a:pt x="24198" y="136097"/>
                  </a:lnTo>
                  <a:lnTo>
                    <a:pt x="53751" y="127573"/>
                  </a:lnTo>
                  <a:lnTo>
                    <a:pt x="81693" y="117261"/>
                  </a:lnTo>
                  <a:lnTo>
                    <a:pt x="106355" y="10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3" name="SMARTInkShape-4687">
              <a:extLst>
                <a:ext uri="{FF2B5EF4-FFF2-40B4-BE49-F238E27FC236}">
                  <a16:creationId xmlns:a16="http://schemas.microsoft.com/office/drawing/2014/main" id="{B21AAAC7-FB92-0EEF-CAAB-842591F13E4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54250" y="5524500"/>
              <a:ext cx="26310" cy="95251"/>
            </a:xfrm>
            <a:custGeom>
              <a:avLst/>
              <a:gdLst/>
              <a:ahLst/>
              <a:cxnLst/>
              <a:rect l="0" t="0" r="0" b="0"/>
              <a:pathLst>
                <a:path w="26310" h="95251">
                  <a:moveTo>
                    <a:pt x="6350" y="0"/>
                  </a:moveTo>
                  <a:lnTo>
                    <a:pt x="6350" y="0"/>
                  </a:lnTo>
                  <a:lnTo>
                    <a:pt x="15188" y="0"/>
                  </a:lnTo>
                  <a:lnTo>
                    <a:pt x="24648" y="6742"/>
                  </a:lnTo>
                  <a:lnTo>
                    <a:pt x="26309" y="10139"/>
                  </a:lnTo>
                  <a:lnTo>
                    <a:pt x="26275" y="17675"/>
                  </a:lnTo>
                  <a:lnTo>
                    <a:pt x="20489" y="48250"/>
                  </a:lnTo>
                  <a:lnTo>
                    <a:pt x="18279" y="5883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4" name="SMARTInkShape-4688">
              <a:extLst>
                <a:ext uri="{FF2B5EF4-FFF2-40B4-BE49-F238E27FC236}">
                  <a16:creationId xmlns:a16="http://schemas.microsoft.com/office/drawing/2014/main" id="{D66F8945-8625-E74E-CBC9-630EBC17C97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101850" y="5340729"/>
              <a:ext cx="82153" cy="212919"/>
            </a:xfrm>
            <a:custGeom>
              <a:avLst/>
              <a:gdLst/>
              <a:ahLst/>
              <a:cxnLst/>
              <a:rect l="0" t="0" r="0" b="0"/>
              <a:pathLst>
                <a:path w="82153" h="212919">
                  <a:moveTo>
                    <a:pt x="44450" y="44071"/>
                  </a:moveTo>
                  <a:lnTo>
                    <a:pt x="44450" y="44071"/>
                  </a:lnTo>
                  <a:lnTo>
                    <a:pt x="75740" y="12781"/>
                  </a:lnTo>
                  <a:lnTo>
                    <a:pt x="79523" y="8292"/>
                  </a:lnTo>
                  <a:lnTo>
                    <a:pt x="82152" y="903"/>
                  </a:lnTo>
                  <a:lnTo>
                    <a:pt x="81579" y="475"/>
                  </a:lnTo>
                  <a:lnTo>
                    <a:pt x="79060" y="0"/>
                  </a:lnTo>
                  <a:lnTo>
                    <a:pt x="70306" y="3105"/>
                  </a:lnTo>
                  <a:lnTo>
                    <a:pt x="50341" y="16248"/>
                  </a:lnTo>
                  <a:lnTo>
                    <a:pt x="31106" y="41217"/>
                  </a:lnTo>
                  <a:lnTo>
                    <a:pt x="13692" y="67290"/>
                  </a:lnTo>
                  <a:lnTo>
                    <a:pt x="5155" y="93519"/>
                  </a:lnTo>
                  <a:lnTo>
                    <a:pt x="1527" y="124731"/>
                  </a:lnTo>
                  <a:lnTo>
                    <a:pt x="452" y="152950"/>
                  </a:lnTo>
                  <a:lnTo>
                    <a:pt x="3505" y="172445"/>
                  </a:lnTo>
                  <a:lnTo>
                    <a:pt x="15927" y="196037"/>
                  </a:lnTo>
                  <a:lnTo>
                    <a:pt x="23777" y="205920"/>
                  </a:lnTo>
                  <a:lnTo>
                    <a:pt x="33851" y="211253"/>
                  </a:lnTo>
                  <a:lnTo>
                    <a:pt x="44678" y="212918"/>
                  </a:lnTo>
                  <a:lnTo>
                    <a:pt x="58707" y="209890"/>
                  </a:lnTo>
                  <a:lnTo>
                    <a:pt x="67484" y="206433"/>
                  </a:lnTo>
                  <a:lnTo>
                    <a:pt x="70390" y="201701"/>
                  </a:lnTo>
                  <a:lnTo>
                    <a:pt x="73618" y="187036"/>
                  </a:lnTo>
                  <a:lnTo>
                    <a:pt x="72064" y="162318"/>
                  </a:lnTo>
                  <a:lnTo>
                    <a:pt x="67071" y="149306"/>
                  </a:lnTo>
                  <a:lnTo>
                    <a:pt x="63764" y="143861"/>
                  </a:lnTo>
                  <a:lnTo>
                    <a:pt x="54445" y="135930"/>
                  </a:lnTo>
                  <a:lnTo>
                    <a:pt x="41061" y="129379"/>
                  </a:lnTo>
                  <a:lnTo>
                    <a:pt x="37958" y="128461"/>
                  </a:lnTo>
                  <a:lnTo>
                    <a:pt x="23476" y="130537"/>
                  </a:lnTo>
                  <a:lnTo>
                    <a:pt x="9151" y="135620"/>
                  </a:lnTo>
                  <a:lnTo>
                    <a:pt x="6101" y="138972"/>
                  </a:lnTo>
                  <a:lnTo>
                    <a:pt x="0" y="158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5" name="SMARTInkShape-4689">
              <a:extLst>
                <a:ext uri="{FF2B5EF4-FFF2-40B4-BE49-F238E27FC236}">
                  <a16:creationId xmlns:a16="http://schemas.microsoft.com/office/drawing/2014/main" id="{34465DDA-5787-A2B5-6EF9-7A45FC37833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974850" y="5353129"/>
              <a:ext cx="50776" cy="222172"/>
            </a:xfrm>
            <a:custGeom>
              <a:avLst/>
              <a:gdLst/>
              <a:ahLst/>
              <a:cxnLst/>
              <a:rect l="0" t="0" r="0" b="0"/>
              <a:pathLst>
                <a:path w="50776" h="222172">
                  <a:moveTo>
                    <a:pt x="38100" y="12621"/>
                  </a:moveTo>
                  <a:lnTo>
                    <a:pt x="38100" y="12621"/>
                  </a:lnTo>
                  <a:lnTo>
                    <a:pt x="43567" y="7154"/>
                  </a:lnTo>
                  <a:lnTo>
                    <a:pt x="47560" y="6533"/>
                  </a:lnTo>
                  <a:lnTo>
                    <a:pt x="48640" y="5740"/>
                  </a:lnTo>
                  <a:lnTo>
                    <a:pt x="50516" y="828"/>
                  </a:lnTo>
                  <a:lnTo>
                    <a:pt x="50775" y="0"/>
                  </a:lnTo>
                  <a:lnTo>
                    <a:pt x="38588" y="29815"/>
                  </a:lnTo>
                  <a:lnTo>
                    <a:pt x="28031" y="59526"/>
                  </a:lnTo>
                  <a:lnTo>
                    <a:pt x="23512" y="83092"/>
                  </a:lnTo>
                  <a:lnTo>
                    <a:pt x="19152" y="108147"/>
                  </a:lnTo>
                  <a:lnTo>
                    <a:pt x="14862" y="132688"/>
                  </a:lnTo>
                  <a:lnTo>
                    <a:pt x="10604" y="155355"/>
                  </a:lnTo>
                  <a:lnTo>
                    <a:pt x="4239" y="181206"/>
                  </a:lnTo>
                  <a:lnTo>
                    <a:pt x="837" y="211153"/>
                  </a:lnTo>
                  <a:lnTo>
                    <a:pt x="0" y="22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49" name="SMARTInkShape-Group895">
            <a:extLst>
              <a:ext uri="{FF2B5EF4-FFF2-40B4-BE49-F238E27FC236}">
                <a16:creationId xmlns:a16="http://schemas.microsoft.com/office/drawing/2014/main" id="{1005A9CC-99AB-CB3C-4B4A-929906C83F06}"/>
              </a:ext>
            </a:extLst>
          </p:cNvPr>
          <p:cNvGrpSpPr/>
          <p:nvPr/>
        </p:nvGrpSpPr>
        <p:grpSpPr>
          <a:xfrm>
            <a:off x="1638300" y="5454650"/>
            <a:ext cx="107951" cy="82325"/>
            <a:chOff x="1638300" y="5454650"/>
            <a:chExt cx="107951" cy="82325"/>
          </a:xfrm>
        </p:grpSpPr>
        <p:sp>
          <p:nvSpPr>
            <p:cNvPr id="97647" name="SMARTInkShape-4690">
              <a:extLst>
                <a:ext uri="{FF2B5EF4-FFF2-40B4-BE49-F238E27FC236}">
                  <a16:creationId xmlns:a16="http://schemas.microsoft.com/office/drawing/2014/main" id="{08646697-E555-CE31-956D-59AE4F70D97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638300" y="5524500"/>
              <a:ext cx="107951" cy="12475"/>
            </a:xfrm>
            <a:custGeom>
              <a:avLst/>
              <a:gdLst/>
              <a:ahLst/>
              <a:cxnLst/>
              <a:rect l="0" t="0" r="0" b="0"/>
              <a:pathLst>
                <a:path w="107951" h="1247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0670" y="10984"/>
                  </a:lnTo>
                  <a:lnTo>
                    <a:pt x="42327" y="12474"/>
                  </a:lnTo>
                  <a:lnTo>
                    <a:pt x="64544" y="10773"/>
                  </a:lnTo>
                  <a:lnTo>
                    <a:pt x="93976" y="6933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8" name="SMARTInkShape-4691">
              <a:extLst>
                <a:ext uri="{FF2B5EF4-FFF2-40B4-BE49-F238E27FC236}">
                  <a16:creationId xmlns:a16="http://schemas.microsoft.com/office/drawing/2014/main" id="{A4A6765C-C82B-B6C9-8B15-91C62C8232C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663700" y="5454650"/>
              <a:ext cx="63501" cy="11812"/>
            </a:xfrm>
            <a:custGeom>
              <a:avLst/>
              <a:gdLst/>
              <a:ahLst/>
              <a:cxnLst/>
              <a:rect l="0" t="0" r="0" b="0"/>
              <a:pathLst>
                <a:path w="63501" h="1181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38279" y="8198"/>
                  </a:lnTo>
                  <a:lnTo>
                    <a:pt x="51698" y="11811"/>
                  </a:lnTo>
                  <a:lnTo>
                    <a:pt x="54221" y="11402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58" name="SMARTInkShape-Group896">
            <a:extLst>
              <a:ext uri="{FF2B5EF4-FFF2-40B4-BE49-F238E27FC236}">
                <a16:creationId xmlns:a16="http://schemas.microsoft.com/office/drawing/2014/main" id="{EE03F52A-5937-8945-6A41-322175E50D13}"/>
              </a:ext>
            </a:extLst>
          </p:cNvPr>
          <p:cNvGrpSpPr/>
          <p:nvPr/>
        </p:nvGrpSpPr>
        <p:grpSpPr>
          <a:xfrm>
            <a:off x="723590" y="5435600"/>
            <a:ext cx="648011" cy="272899"/>
            <a:chOff x="723590" y="5435600"/>
            <a:chExt cx="648011" cy="272899"/>
          </a:xfrm>
        </p:grpSpPr>
        <p:sp>
          <p:nvSpPr>
            <p:cNvPr id="97650" name="SMARTInkShape-4692">
              <a:extLst>
                <a:ext uri="{FF2B5EF4-FFF2-40B4-BE49-F238E27FC236}">
                  <a16:creationId xmlns:a16="http://schemas.microsoft.com/office/drawing/2014/main" id="{D4E4F62C-6D73-8FEB-4950-F344CA318D2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276350" y="5638800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2552" y="9494"/>
                  </a:lnTo>
                  <a:lnTo>
                    <a:pt x="43019" y="6764"/>
                  </a:lnTo>
                  <a:lnTo>
                    <a:pt x="70320" y="6386"/>
                  </a:lnTo>
                  <a:lnTo>
                    <a:pt x="83473" y="56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1" name="SMARTInkShape-4693">
              <a:extLst>
                <a:ext uri="{FF2B5EF4-FFF2-40B4-BE49-F238E27FC236}">
                  <a16:creationId xmlns:a16="http://schemas.microsoft.com/office/drawing/2014/main" id="{6034F4B0-D7BE-5455-5BBE-AA1A693C8E1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289050" y="5576445"/>
              <a:ext cx="82551" cy="132054"/>
            </a:xfrm>
            <a:custGeom>
              <a:avLst/>
              <a:gdLst/>
              <a:ahLst/>
              <a:cxnLst/>
              <a:rect l="0" t="0" r="0" b="0"/>
              <a:pathLst>
                <a:path w="82551" h="132054">
                  <a:moveTo>
                    <a:pt x="0" y="11555"/>
                  </a:moveTo>
                  <a:lnTo>
                    <a:pt x="0" y="11555"/>
                  </a:lnTo>
                  <a:lnTo>
                    <a:pt x="29807" y="572"/>
                  </a:lnTo>
                  <a:lnTo>
                    <a:pt x="32571" y="0"/>
                  </a:lnTo>
                  <a:lnTo>
                    <a:pt x="34414" y="1029"/>
                  </a:lnTo>
                  <a:lnTo>
                    <a:pt x="35642" y="3126"/>
                  </a:lnTo>
                  <a:lnTo>
                    <a:pt x="36462" y="5936"/>
                  </a:lnTo>
                  <a:lnTo>
                    <a:pt x="25951" y="36563"/>
                  </a:lnTo>
                  <a:lnTo>
                    <a:pt x="17042" y="62277"/>
                  </a:lnTo>
                  <a:lnTo>
                    <a:pt x="8488" y="87739"/>
                  </a:lnTo>
                  <a:lnTo>
                    <a:pt x="1257" y="116132"/>
                  </a:lnTo>
                  <a:lnTo>
                    <a:pt x="2440" y="123415"/>
                  </a:lnTo>
                  <a:lnTo>
                    <a:pt x="3744" y="126345"/>
                  </a:lnTo>
                  <a:lnTo>
                    <a:pt x="6023" y="128297"/>
                  </a:lnTo>
                  <a:lnTo>
                    <a:pt x="12319" y="130470"/>
                  </a:lnTo>
                  <a:lnTo>
                    <a:pt x="38232" y="132053"/>
                  </a:lnTo>
                  <a:lnTo>
                    <a:pt x="53361" y="127106"/>
                  </a:lnTo>
                  <a:lnTo>
                    <a:pt x="65748" y="120660"/>
                  </a:lnTo>
                  <a:lnTo>
                    <a:pt x="76945" y="110831"/>
                  </a:lnTo>
                  <a:lnTo>
                    <a:pt x="82550" y="100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2" name="SMARTInkShape-4694">
              <a:extLst>
                <a:ext uri="{FF2B5EF4-FFF2-40B4-BE49-F238E27FC236}">
                  <a16:creationId xmlns:a16="http://schemas.microsoft.com/office/drawing/2014/main" id="{EA1F6568-3B9B-C2B3-F5F6-B01ABAF7453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87450" y="5608272"/>
              <a:ext cx="60221" cy="94029"/>
            </a:xfrm>
            <a:custGeom>
              <a:avLst/>
              <a:gdLst/>
              <a:ahLst/>
              <a:cxnLst/>
              <a:rect l="0" t="0" r="0" b="0"/>
              <a:pathLst>
                <a:path w="60221" h="94029">
                  <a:moveTo>
                    <a:pt x="50800" y="17828"/>
                  </a:moveTo>
                  <a:lnTo>
                    <a:pt x="50800" y="17828"/>
                  </a:lnTo>
                  <a:lnTo>
                    <a:pt x="59638" y="8990"/>
                  </a:lnTo>
                  <a:lnTo>
                    <a:pt x="60220" y="6998"/>
                  </a:lnTo>
                  <a:lnTo>
                    <a:pt x="59902" y="4963"/>
                  </a:lnTo>
                  <a:lnTo>
                    <a:pt x="58984" y="2901"/>
                  </a:lnTo>
                  <a:lnTo>
                    <a:pt x="56962" y="1527"/>
                  </a:lnTo>
                  <a:lnTo>
                    <a:pt x="50952" y="0"/>
                  </a:lnTo>
                  <a:lnTo>
                    <a:pt x="43577" y="1203"/>
                  </a:lnTo>
                  <a:lnTo>
                    <a:pt x="33373" y="5846"/>
                  </a:lnTo>
                  <a:lnTo>
                    <a:pt x="23604" y="13737"/>
                  </a:lnTo>
                  <a:lnTo>
                    <a:pt x="17028" y="23358"/>
                  </a:lnTo>
                  <a:lnTo>
                    <a:pt x="13982" y="31775"/>
                  </a:lnTo>
                  <a:lnTo>
                    <a:pt x="17033" y="40254"/>
                  </a:lnTo>
                  <a:lnTo>
                    <a:pt x="27118" y="56202"/>
                  </a:lnTo>
                  <a:lnTo>
                    <a:pt x="55815" y="80059"/>
                  </a:lnTo>
                  <a:lnTo>
                    <a:pt x="56557" y="82646"/>
                  </a:lnTo>
                  <a:lnTo>
                    <a:pt x="56754" y="84323"/>
                  </a:lnTo>
                  <a:lnTo>
                    <a:pt x="55475" y="86147"/>
                  </a:lnTo>
                  <a:lnTo>
                    <a:pt x="50291" y="90055"/>
                  </a:lnTo>
                  <a:lnTo>
                    <a:pt x="36068" y="92850"/>
                  </a:lnTo>
                  <a:lnTo>
                    <a:pt x="0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3" name="SMARTInkShape-4695">
              <a:extLst>
                <a:ext uri="{FF2B5EF4-FFF2-40B4-BE49-F238E27FC236}">
                  <a16:creationId xmlns:a16="http://schemas.microsoft.com/office/drawing/2014/main" id="{8A2398FF-C215-0F23-9E83-9DC6393F302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73150" y="5602029"/>
              <a:ext cx="82551" cy="92077"/>
            </a:xfrm>
            <a:custGeom>
              <a:avLst/>
              <a:gdLst/>
              <a:ahLst/>
              <a:cxnLst/>
              <a:rect l="0" t="0" r="0" b="0"/>
              <a:pathLst>
                <a:path w="82551" h="92077">
                  <a:moveTo>
                    <a:pt x="0" y="30421"/>
                  </a:moveTo>
                  <a:lnTo>
                    <a:pt x="0" y="30421"/>
                  </a:lnTo>
                  <a:lnTo>
                    <a:pt x="3371" y="33791"/>
                  </a:lnTo>
                  <a:lnTo>
                    <a:pt x="8789" y="35447"/>
                  </a:lnTo>
                  <a:lnTo>
                    <a:pt x="38872" y="36655"/>
                  </a:lnTo>
                  <a:lnTo>
                    <a:pt x="50438" y="36014"/>
                  </a:lnTo>
                  <a:lnTo>
                    <a:pt x="64176" y="31686"/>
                  </a:lnTo>
                  <a:lnTo>
                    <a:pt x="70386" y="27925"/>
                  </a:lnTo>
                  <a:lnTo>
                    <a:pt x="77848" y="18471"/>
                  </a:lnTo>
                  <a:lnTo>
                    <a:pt x="81157" y="10103"/>
                  </a:lnTo>
                  <a:lnTo>
                    <a:pt x="80210" y="7703"/>
                  </a:lnTo>
                  <a:lnTo>
                    <a:pt x="75395" y="3156"/>
                  </a:lnTo>
                  <a:lnTo>
                    <a:pt x="68552" y="665"/>
                  </a:lnTo>
                  <a:lnTo>
                    <a:pt x="64751" y="0"/>
                  </a:lnTo>
                  <a:lnTo>
                    <a:pt x="49289" y="2436"/>
                  </a:lnTo>
                  <a:lnTo>
                    <a:pt x="23877" y="13470"/>
                  </a:lnTo>
                  <a:lnTo>
                    <a:pt x="18035" y="17004"/>
                  </a:lnTo>
                  <a:lnTo>
                    <a:pt x="14140" y="21476"/>
                  </a:lnTo>
                  <a:lnTo>
                    <a:pt x="9812" y="32090"/>
                  </a:lnTo>
                  <a:lnTo>
                    <a:pt x="9770" y="41981"/>
                  </a:lnTo>
                  <a:lnTo>
                    <a:pt x="19350" y="73447"/>
                  </a:lnTo>
                  <a:lnTo>
                    <a:pt x="24122" y="81998"/>
                  </a:lnTo>
                  <a:lnTo>
                    <a:pt x="30947" y="88152"/>
                  </a:lnTo>
                  <a:lnTo>
                    <a:pt x="40565" y="91357"/>
                  </a:lnTo>
                  <a:lnTo>
                    <a:pt x="51190" y="92076"/>
                  </a:lnTo>
                  <a:lnTo>
                    <a:pt x="82550" y="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4" name="SMARTInkShape-4696">
              <a:extLst>
                <a:ext uri="{FF2B5EF4-FFF2-40B4-BE49-F238E27FC236}">
                  <a16:creationId xmlns:a16="http://schemas.microsoft.com/office/drawing/2014/main" id="{284DFCD5-ABDA-C9B9-C3E2-A9ECC3E8578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52500" y="56261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6" y="21036"/>
                  </a:lnTo>
                  <a:lnTo>
                    <a:pt x="1881" y="20374"/>
                  </a:lnTo>
                  <a:lnTo>
                    <a:pt x="31496" y="897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5" name="SMARTInkShape-4697">
              <a:extLst>
                <a:ext uri="{FF2B5EF4-FFF2-40B4-BE49-F238E27FC236}">
                  <a16:creationId xmlns:a16="http://schemas.microsoft.com/office/drawing/2014/main" id="{5C76BBEB-3101-9869-5CC5-1B160A0E997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67143" y="5582872"/>
              <a:ext cx="86958" cy="124594"/>
            </a:xfrm>
            <a:custGeom>
              <a:avLst/>
              <a:gdLst/>
              <a:ahLst/>
              <a:cxnLst/>
              <a:rect l="0" t="0" r="0" b="0"/>
              <a:pathLst>
                <a:path w="86958" h="124594">
                  <a:moveTo>
                    <a:pt x="23457" y="17828"/>
                  </a:moveTo>
                  <a:lnTo>
                    <a:pt x="23457" y="17828"/>
                  </a:lnTo>
                  <a:lnTo>
                    <a:pt x="23457" y="14457"/>
                  </a:lnTo>
                  <a:lnTo>
                    <a:pt x="25338" y="10921"/>
                  </a:lnTo>
                  <a:lnTo>
                    <a:pt x="27821" y="6996"/>
                  </a:lnTo>
                  <a:lnTo>
                    <a:pt x="29545" y="0"/>
                  </a:lnTo>
                  <a:lnTo>
                    <a:pt x="29086" y="25581"/>
                  </a:lnTo>
                  <a:lnTo>
                    <a:pt x="21015" y="51737"/>
                  </a:lnTo>
                  <a:lnTo>
                    <a:pt x="13796" y="71854"/>
                  </a:lnTo>
                  <a:lnTo>
                    <a:pt x="10697" y="82055"/>
                  </a:lnTo>
                  <a:lnTo>
                    <a:pt x="2429" y="96439"/>
                  </a:lnTo>
                  <a:lnTo>
                    <a:pt x="0" y="107799"/>
                  </a:lnTo>
                  <a:lnTo>
                    <a:pt x="58" y="111675"/>
                  </a:lnTo>
                  <a:lnTo>
                    <a:pt x="802" y="114260"/>
                  </a:lnTo>
                  <a:lnTo>
                    <a:pt x="7066" y="121777"/>
                  </a:lnTo>
                  <a:lnTo>
                    <a:pt x="10998" y="124000"/>
                  </a:lnTo>
                  <a:lnTo>
                    <a:pt x="13034" y="124593"/>
                  </a:lnTo>
                  <a:lnTo>
                    <a:pt x="19060" y="123370"/>
                  </a:lnTo>
                  <a:lnTo>
                    <a:pt x="27147" y="121180"/>
                  </a:lnTo>
                  <a:lnTo>
                    <a:pt x="58071" y="117649"/>
                  </a:lnTo>
                  <a:lnTo>
                    <a:pt x="71342" y="112551"/>
                  </a:lnTo>
                  <a:lnTo>
                    <a:pt x="86957" y="100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6" name="SMARTInkShape-4698">
              <a:extLst>
                <a:ext uri="{FF2B5EF4-FFF2-40B4-BE49-F238E27FC236}">
                  <a16:creationId xmlns:a16="http://schemas.microsoft.com/office/drawing/2014/main" id="{6A65CC44-A537-BC3A-005A-12D1C3C0815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3530" y="5514492"/>
              <a:ext cx="136421" cy="3659"/>
            </a:xfrm>
            <a:custGeom>
              <a:avLst/>
              <a:gdLst/>
              <a:ahLst/>
              <a:cxnLst/>
              <a:rect l="0" t="0" r="0" b="0"/>
              <a:pathLst>
                <a:path w="136421" h="3659">
                  <a:moveTo>
                    <a:pt x="9420" y="3658"/>
                  </a:moveTo>
                  <a:lnTo>
                    <a:pt x="9420" y="3658"/>
                  </a:lnTo>
                  <a:lnTo>
                    <a:pt x="0" y="3658"/>
                  </a:lnTo>
                  <a:lnTo>
                    <a:pt x="24339" y="3658"/>
                  </a:lnTo>
                  <a:lnTo>
                    <a:pt x="52646" y="1776"/>
                  </a:lnTo>
                  <a:lnTo>
                    <a:pt x="69554" y="0"/>
                  </a:lnTo>
                  <a:lnTo>
                    <a:pt x="100856" y="3037"/>
                  </a:lnTo>
                  <a:lnTo>
                    <a:pt x="13642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7" name="SMARTInkShape-4699">
              <a:extLst>
                <a:ext uri="{FF2B5EF4-FFF2-40B4-BE49-F238E27FC236}">
                  <a16:creationId xmlns:a16="http://schemas.microsoft.com/office/drawing/2014/main" id="{8D496F84-C650-738B-87C1-128A4ECAEDD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23590" y="5435600"/>
              <a:ext cx="165411" cy="190422"/>
            </a:xfrm>
            <a:custGeom>
              <a:avLst/>
              <a:gdLst/>
              <a:ahLst/>
              <a:cxnLst/>
              <a:rect l="0" t="0" r="0" b="0"/>
              <a:pathLst>
                <a:path w="165411" h="190422">
                  <a:moveTo>
                    <a:pt x="57460" y="0"/>
                  </a:moveTo>
                  <a:lnTo>
                    <a:pt x="57460" y="0"/>
                  </a:lnTo>
                  <a:lnTo>
                    <a:pt x="51117" y="0"/>
                  </a:lnTo>
                  <a:lnTo>
                    <a:pt x="77150" y="0"/>
                  </a:lnTo>
                  <a:lnTo>
                    <a:pt x="105042" y="1882"/>
                  </a:lnTo>
                  <a:lnTo>
                    <a:pt x="115296" y="5775"/>
                  </a:lnTo>
                  <a:lnTo>
                    <a:pt x="124558" y="12209"/>
                  </a:lnTo>
                  <a:lnTo>
                    <a:pt x="129615" y="21654"/>
                  </a:lnTo>
                  <a:lnTo>
                    <a:pt x="130963" y="27136"/>
                  </a:lnTo>
                  <a:lnTo>
                    <a:pt x="129745" y="32908"/>
                  </a:lnTo>
                  <a:lnTo>
                    <a:pt x="113650" y="63652"/>
                  </a:lnTo>
                  <a:lnTo>
                    <a:pt x="106893" y="72505"/>
                  </a:lnTo>
                  <a:lnTo>
                    <a:pt x="75176" y="99638"/>
                  </a:lnTo>
                  <a:lnTo>
                    <a:pt x="47131" y="124897"/>
                  </a:lnTo>
                  <a:lnTo>
                    <a:pt x="18128" y="148188"/>
                  </a:lnTo>
                  <a:lnTo>
                    <a:pt x="3316" y="162362"/>
                  </a:lnTo>
                  <a:lnTo>
                    <a:pt x="903" y="166097"/>
                  </a:lnTo>
                  <a:lnTo>
                    <a:pt x="0" y="169292"/>
                  </a:lnTo>
                  <a:lnTo>
                    <a:pt x="103" y="172128"/>
                  </a:lnTo>
                  <a:lnTo>
                    <a:pt x="2100" y="177160"/>
                  </a:lnTo>
                  <a:lnTo>
                    <a:pt x="3620" y="179490"/>
                  </a:lnTo>
                  <a:lnTo>
                    <a:pt x="12835" y="182079"/>
                  </a:lnTo>
                  <a:lnTo>
                    <a:pt x="37420" y="183877"/>
                  </a:lnTo>
                  <a:lnTo>
                    <a:pt x="68292" y="185978"/>
                  </a:lnTo>
                  <a:lnTo>
                    <a:pt x="92419" y="189159"/>
                  </a:lnTo>
                  <a:lnTo>
                    <a:pt x="120029" y="190103"/>
                  </a:lnTo>
                  <a:lnTo>
                    <a:pt x="147901" y="190421"/>
                  </a:lnTo>
                  <a:lnTo>
                    <a:pt x="16541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65" name="SMARTInkShape-Group897">
            <a:extLst>
              <a:ext uri="{FF2B5EF4-FFF2-40B4-BE49-F238E27FC236}">
                <a16:creationId xmlns:a16="http://schemas.microsoft.com/office/drawing/2014/main" id="{EBA58620-632B-9C34-4278-544B2BCD42C2}"/>
              </a:ext>
            </a:extLst>
          </p:cNvPr>
          <p:cNvGrpSpPr/>
          <p:nvPr/>
        </p:nvGrpSpPr>
        <p:grpSpPr>
          <a:xfrm>
            <a:off x="939800" y="4917673"/>
            <a:ext cx="933034" cy="314728"/>
            <a:chOff x="939800" y="4917673"/>
            <a:chExt cx="933034" cy="314728"/>
          </a:xfrm>
        </p:grpSpPr>
        <p:sp>
          <p:nvSpPr>
            <p:cNvPr id="97659" name="SMARTInkShape-4700">
              <a:extLst>
                <a:ext uri="{FF2B5EF4-FFF2-40B4-BE49-F238E27FC236}">
                  <a16:creationId xmlns:a16="http://schemas.microsoft.com/office/drawing/2014/main" id="{A6C9BEFF-FF30-5DDF-DD3A-C827C54E990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759154" y="4937722"/>
              <a:ext cx="113680" cy="159675"/>
            </a:xfrm>
            <a:custGeom>
              <a:avLst/>
              <a:gdLst/>
              <a:ahLst/>
              <a:cxnLst/>
              <a:rect l="0" t="0" r="0" b="0"/>
              <a:pathLst>
                <a:path w="113680" h="159675">
                  <a:moveTo>
                    <a:pt x="63296" y="40678"/>
                  </a:moveTo>
                  <a:lnTo>
                    <a:pt x="63296" y="40678"/>
                  </a:lnTo>
                  <a:lnTo>
                    <a:pt x="72756" y="40678"/>
                  </a:lnTo>
                  <a:lnTo>
                    <a:pt x="73836" y="39973"/>
                  </a:lnTo>
                  <a:lnTo>
                    <a:pt x="74556" y="38797"/>
                  </a:lnTo>
                  <a:lnTo>
                    <a:pt x="75712" y="35211"/>
                  </a:lnTo>
                  <a:lnTo>
                    <a:pt x="69170" y="31218"/>
                  </a:lnTo>
                  <a:lnTo>
                    <a:pt x="58294" y="28938"/>
                  </a:lnTo>
                  <a:lnTo>
                    <a:pt x="46135" y="31634"/>
                  </a:lnTo>
                  <a:lnTo>
                    <a:pt x="18846" y="48397"/>
                  </a:lnTo>
                  <a:lnTo>
                    <a:pt x="7635" y="62015"/>
                  </a:lnTo>
                  <a:lnTo>
                    <a:pt x="3280" y="75326"/>
                  </a:lnTo>
                  <a:lnTo>
                    <a:pt x="255" y="105709"/>
                  </a:lnTo>
                  <a:lnTo>
                    <a:pt x="0" y="117559"/>
                  </a:lnTo>
                  <a:lnTo>
                    <a:pt x="3650" y="127999"/>
                  </a:lnTo>
                  <a:lnTo>
                    <a:pt x="17491" y="146200"/>
                  </a:lnTo>
                  <a:lnTo>
                    <a:pt x="33026" y="155748"/>
                  </a:lnTo>
                  <a:lnTo>
                    <a:pt x="44293" y="159674"/>
                  </a:lnTo>
                  <a:lnTo>
                    <a:pt x="51558" y="158711"/>
                  </a:lnTo>
                  <a:lnTo>
                    <a:pt x="74461" y="148973"/>
                  </a:lnTo>
                  <a:lnTo>
                    <a:pt x="91220" y="137520"/>
                  </a:lnTo>
                  <a:lnTo>
                    <a:pt x="101752" y="125189"/>
                  </a:lnTo>
                  <a:lnTo>
                    <a:pt x="109341" y="102486"/>
                  </a:lnTo>
                  <a:lnTo>
                    <a:pt x="112687" y="73416"/>
                  </a:lnTo>
                  <a:lnTo>
                    <a:pt x="113679" y="45831"/>
                  </a:lnTo>
                  <a:lnTo>
                    <a:pt x="112029" y="34032"/>
                  </a:lnTo>
                  <a:lnTo>
                    <a:pt x="108239" y="25730"/>
                  </a:lnTo>
                  <a:lnTo>
                    <a:pt x="98171" y="13827"/>
                  </a:lnTo>
                  <a:lnTo>
                    <a:pt x="81338" y="828"/>
                  </a:lnTo>
                  <a:lnTo>
                    <a:pt x="78146" y="0"/>
                  </a:lnTo>
                  <a:lnTo>
                    <a:pt x="55120" y="2437"/>
                  </a:lnTo>
                  <a:lnTo>
                    <a:pt x="50725" y="4396"/>
                  </a:lnTo>
                  <a:lnTo>
                    <a:pt x="18846" y="27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0" name="SMARTInkShape-4701">
              <a:extLst>
                <a:ext uri="{FF2B5EF4-FFF2-40B4-BE49-F238E27FC236}">
                  <a16:creationId xmlns:a16="http://schemas.microsoft.com/office/drawing/2014/main" id="{6FA45F48-752B-6099-3533-F100E077E0E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582765" y="4976582"/>
              <a:ext cx="75603" cy="132552"/>
            </a:xfrm>
            <a:custGeom>
              <a:avLst/>
              <a:gdLst/>
              <a:ahLst/>
              <a:cxnLst/>
              <a:rect l="0" t="0" r="0" b="0"/>
              <a:pathLst>
                <a:path w="75603" h="132552">
                  <a:moveTo>
                    <a:pt x="36485" y="52618"/>
                  </a:moveTo>
                  <a:lnTo>
                    <a:pt x="36485" y="52618"/>
                  </a:lnTo>
                  <a:lnTo>
                    <a:pt x="36485" y="49247"/>
                  </a:lnTo>
                  <a:lnTo>
                    <a:pt x="38366" y="45711"/>
                  </a:lnTo>
                  <a:lnTo>
                    <a:pt x="40849" y="41786"/>
                  </a:lnTo>
                  <a:lnTo>
                    <a:pt x="42952" y="35611"/>
                  </a:lnTo>
                  <a:lnTo>
                    <a:pt x="54085" y="20473"/>
                  </a:lnTo>
                  <a:lnTo>
                    <a:pt x="55249" y="12323"/>
                  </a:lnTo>
                  <a:lnTo>
                    <a:pt x="54638" y="10938"/>
                  </a:lnTo>
                  <a:lnTo>
                    <a:pt x="53526" y="10015"/>
                  </a:lnTo>
                  <a:lnTo>
                    <a:pt x="52079" y="9399"/>
                  </a:lnTo>
                  <a:lnTo>
                    <a:pt x="50409" y="9695"/>
                  </a:lnTo>
                  <a:lnTo>
                    <a:pt x="37230" y="17114"/>
                  </a:lnTo>
                  <a:lnTo>
                    <a:pt x="13081" y="43682"/>
                  </a:lnTo>
                  <a:lnTo>
                    <a:pt x="3837" y="60083"/>
                  </a:lnTo>
                  <a:lnTo>
                    <a:pt x="0" y="78348"/>
                  </a:lnTo>
                  <a:lnTo>
                    <a:pt x="2235" y="97166"/>
                  </a:lnTo>
                  <a:lnTo>
                    <a:pt x="7365" y="112776"/>
                  </a:lnTo>
                  <a:lnTo>
                    <a:pt x="16725" y="126339"/>
                  </a:lnTo>
                  <a:lnTo>
                    <a:pt x="24410" y="131244"/>
                  </a:lnTo>
                  <a:lnTo>
                    <a:pt x="28435" y="132551"/>
                  </a:lnTo>
                  <a:lnTo>
                    <a:pt x="38552" y="132124"/>
                  </a:lnTo>
                  <a:lnTo>
                    <a:pt x="44213" y="131022"/>
                  </a:lnTo>
                  <a:lnTo>
                    <a:pt x="62293" y="119358"/>
                  </a:lnTo>
                  <a:lnTo>
                    <a:pt x="71003" y="106505"/>
                  </a:lnTo>
                  <a:lnTo>
                    <a:pt x="74314" y="99126"/>
                  </a:lnTo>
                  <a:lnTo>
                    <a:pt x="75602" y="68515"/>
                  </a:lnTo>
                  <a:lnTo>
                    <a:pt x="73156" y="46747"/>
                  </a:lnTo>
                  <a:lnTo>
                    <a:pt x="67812" y="22186"/>
                  </a:lnTo>
                  <a:lnTo>
                    <a:pt x="63108" y="13692"/>
                  </a:lnTo>
                  <a:lnTo>
                    <a:pt x="52527" y="4945"/>
                  </a:lnTo>
                  <a:lnTo>
                    <a:pt x="44555" y="150"/>
                  </a:lnTo>
                  <a:lnTo>
                    <a:pt x="39749" y="0"/>
                  </a:lnTo>
                  <a:lnTo>
                    <a:pt x="28763" y="3597"/>
                  </a:lnTo>
                  <a:lnTo>
                    <a:pt x="14050" y="13555"/>
                  </a:lnTo>
                  <a:lnTo>
                    <a:pt x="4735" y="2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1" name="SMARTInkShape-4702">
              <a:extLst>
                <a:ext uri="{FF2B5EF4-FFF2-40B4-BE49-F238E27FC236}">
                  <a16:creationId xmlns:a16="http://schemas.microsoft.com/office/drawing/2014/main" id="{30D3CC57-C054-EB60-5FEC-E218386A1C1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378695" y="4960436"/>
              <a:ext cx="158006" cy="157625"/>
            </a:xfrm>
            <a:custGeom>
              <a:avLst/>
              <a:gdLst/>
              <a:ahLst/>
              <a:cxnLst/>
              <a:rect l="0" t="0" r="0" b="0"/>
              <a:pathLst>
                <a:path w="158006" h="157625">
                  <a:moveTo>
                    <a:pt x="31005" y="43364"/>
                  </a:moveTo>
                  <a:lnTo>
                    <a:pt x="31005" y="43364"/>
                  </a:lnTo>
                  <a:lnTo>
                    <a:pt x="31005" y="34526"/>
                  </a:lnTo>
                  <a:lnTo>
                    <a:pt x="31711" y="33239"/>
                  </a:lnTo>
                  <a:lnTo>
                    <a:pt x="32886" y="32381"/>
                  </a:lnTo>
                  <a:lnTo>
                    <a:pt x="34376" y="31809"/>
                  </a:lnTo>
                  <a:lnTo>
                    <a:pt x="43214" y="24261"/>
                  </a:lnTo>
                  <a:lnTo>
                    <a:pt x="54479" y="10480"/>
                  </a:lnTo>
                  <a:lnTo>
                    <a:pt x="80059" y="543"/>
                  </a:lnTo>
                  <a:lnTo>
                    <a:pt x="82758" y="0"/>
                  </a:lnTo>
                  <a:lnTo>
                    <a:pt x="85262" y="342"/>
                  </a:lnTo>
                  <a:lnTo>
                    <a:pt x="89927" y="2608"/>
                  </a:lnTo>
                  <a:lnTo>
                    <a:pt x="90747" y="6315"/>
                  </a:lnTo>
                  <a:lnTo>
                    <a:pt x="86995" y="32544"/>
                  </a:lnTo>
                  <a:lnTo>
                    <a:pt x="82701" y="47022"/>
                  </a:lnTo>
                  <a:lnTo>
                    <a:pt x="66564" y="71577"/>
                  </a:lnTo>
                  <a:lnTo>
                    <a:pt x="42090" y="101329"/>
                  </a:lnTo>
                  <a:lnTo>
                    <a:pt x="11984" y="132188"/>
                  </a:lnTo>
                  <a:lnTo>
                    <a:pt x="4912" y="139991"/>
                  </a:lnTo>
                  <a:lnTo>
                    <a:pt x="0" y="149683"/>
                  </a:lnTo>
                  <a:lnTo>
                    <a:pt x="457" y="150934"/>
                  </a:lnTo>
                  <a:lnTo>
                    <a:pt x="2847" y="154202"/>
                  </a:lnTo>
                  <a:lnTo>
                    <a:pt x="18272" y="156638"/>
                  </a:lnTo>
                  <a:lnTo>
                    <a:pt x="44404" y="157461"/>
                  </a:lnTo>
                  <a:lnTo>
                    <a:pt x="72248" y="157624"/>
                  </a:lnTo>
                  <a:lnTo>
                    <a:pt x="89086" y="155771"/>
                  </a:lnTo>
                  <a:lnTo>
                    <a:pt x="120027" y="151195"/>
                  </a:lnTo>
                  <a:lnTo>
                    <a:pt x="158005" y="138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2" name="SMARTInkShape-4703">
              <a:extLst>
                <a:ext uri="{FF2B5EF4-FFF2-40B4-BE49-F238E27FC236}">
                  <a16:creationId xmlns:a16="http://schemas.microsoft.com/office/drawing/2014/main" id="{13CA1078-4C2D-2722-F2FA-A4E4632949C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257300" y="5114729"/>
              <a:ext cx="55806" cy="117672"/>
            </a:xfrm>
            <a:custGeom>
              <a:avLst/>
              <a:gdLst/>
              <a:ahLst/>
              <a:cxnLst/>
              <a:rect l="0" t="0" r="0" b="0"/>
              <a:pathLst>
                <a:path w="55806" h="117672">
                  <a:moveTo>
                    <a:pt x="19050" y="3371"/>
                  </a:moveTo>
                  <a:lnTo>
                    <a:pt x="19050" y="3371"/>
                  </a:lnTo>
                  <a:lnTo>
                    <a:pt x="25792" y="0"/>
                  </a:lnTo>
                  <a:lnTo>
                    <a:pt x="32865" y="227"/>
                  </a:lnTo>
                  <a:lnTo>
                    <a:pt x="40007" y="2679"/>
                  </a:lnTo>
                  <a:lnTo>
                    <a:pt x="45533" y="6121"/>
                  </a:lnTo>
                  <a:lnTo>
                    <a:pt x="52610" y="18767"/>
                  </a:lnTo>
                  <a:lnTo>
                    <a:pt x="55805" y="32549"/>
                  </a:lnTo>
                  <a:lnTo>
                    <a:pt x="53381" y="52312"/>
                  </a:lnTo>
                  <a:lnTo>
                    <a:pt x="46302" y="66045"/>
                  </a:lnTo>
                  <a:lnTo>
                    <a:pt x="23527" y="93443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3" name="SMARTInkShape-4704">
              <a:extLst>
                <a:ext uri="{FF2B5EF4-FFF2-40B4-BE49-F238E27FC236}">
                  <a16:creationId xmlns:a16="http://schemas.microsoft.com/office/drawing/2014/main" id="{D0585939-0027-1918-6447-8AE26D51021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73150" y="4917673"/>
              <a:ext cx="95219" cy="218047"/>
            </a:xfrm>
            <a:custGeom>
              <a:avLst/>
              <a:gdLst/>
              <a:ahLst/>
              <a:cxnLst/>
              <a:rect l="0" t="0" r="0" b="0"/>
              <a:pathLst>
                <a:path w="95219" h="218047">
                  <a:moveTo>
                    <a:pt x="76200" y="22627"/>
                  </a:moveTo>
                  <a:lnTo>
                    <a:pt x="76200" y="22627"/>
                  </a:lnTo>
                  <a:lnTo>
                    <a:pt x="79571" y="22627"/>
                  </a:lnTo>
                  <a:lnTo>
                    <a:pt x="83108" y="18864"/>
                  </a:lnTo>
                  <a:lnTo>
                    <a:pt x="94888" y="3994"/>
                  </a:lnTo>
                  <a:lnTo>
                    <a:pt x="95178" y="0"/>
                  </a:lnTo>
                  <a:lnTo>
                    <a:pt x="95218" y="1517"/>
                  </a:lnTo>
                  <a:lnTo>
                    <a:pt x="73586" y="30894"/>
                  </a:lnTo>
                  <a:lnTo>
                    <a:pt x="61236" y="54162"/>
                  </a:lnTo>
                  <a:lnTo>
                    <a:pt x="49345" y="81673"/>
                  </a:lnTo>
                  <a:lnTo>
                    <a:pt x="41040" y="105268"/>
                  </a:lnTo>
                  <a:lnTo>
                    <a:pt x="34111" y="133269"/>
                  </a:lnTo>
                  <a:lnTo>
                    <a:pt x="29000" y="159755"/>
                  </a:lnTo>
                  <a:lnTo>
                    <a:pt x="30057" y="176940"/>
                  </a:lnTo>
                  <a:lnTo>
                    <a:pt x="34761" y="190224"/>
                  </a:lnTo>
                  <a:lnTo>
                    <a:pt x="45907" y="206878"/>
                  </a:lnTo>
                  <a:lnTo>
                    <a:pt x="59463" y="214647"/>
                  </a:lnTo>
                  <a:lnTo>
                    <a:pt x="73515" y="218046"/>
                  </a:lnTo>
                  <a:lnTo>
                    <a:pt x="77937" y="216406"/>
                  </a:lnTo>
                  <a:lnTo>
                    <a:pt x="86615" y="208940"/>
                  </a:lnTo>
                  <a:lnTo>
                    <a:pt x="91412" y="196685"/>
                  </a:lnTo>
                  <a:lnTo>
                    <a:pt x="94492" y="165821"/>
                  </a:lnTo>
                  <a:lnTo>
                    <a:pt x="89269" y="151180"/>
                  </a:lnTo>
                  <a:lnTo>
                    <a:pt x="75410" y="131276"/>
                  </a:lnTo>
                  <a:lnTo>
                    <a:pt x="66677" y="127360"/>
                  </a:lnTo>
                  <a:lnTo>
                    <a:pt x="55034" y="126325"/>
                  </a:lnTo>
                  <a:lnTo>
                    <a:pt x="28327" y="131410"/>
                  </a:lnTo>
                  <a:lnTo>
                    <a:pt x="18940" y="135886"/>
                  </a:lnTo>
                  <a:lnTo>
                    <a:pt x="0" y="149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4" name="SMARTInkShape-4705">
              <a:extLst>
                <a:ext uri="{FF2B5EF4-FFF2-40B4-BE49-F238E27FC236}">
                  <a16:creationId xmlns:a16="http://schemas.microsoft.com/office/drawing/2014/main" id="{BFAC9ED3-4218-C3D0-9E79-5DD57984FDB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39800" y="4933973"/>
              <a:ext cx="24573" cy="253978"/>
            </a:xfrm>
            <a:custGeom>
              <a:avLst/>
              <a:gdLst/>
              <a:ahLst/>
              <a:cxnLst/>
              <a:rect l="0" t="0" r="0" b="0"/>
              <a:pathLst>
                <a:path w="24573" h="253978">
                  <a:moveTo>
                    <a:pt x="19050" y="6327"/>
                  </a:moveTo>
                  <a:lnTo>
                    <a:pt x="19050" y="6327"/>
                  </a:lnTo>
                  <a:lnTo>
                    <a:pt x="19050" y="860"/>
                  </a:lnTo>
                  <a:lnTo>
                    <a:pt x="19756" y="566"/>
                  </a:lnTo>
                  <a:lnTo>
                    <a:pt x="22708" y="152"/>
                  </a:lnTo>
                  <a:lnTo>
                    <a:pt x="19671" y="0"/>
                  </a:lnTo>
                  <a:lnTo>
                    <a:pt x="22605" y="3355"/>
                  </a:lnTo>
                  <a:lnTo>
                    <a:pt x="24572" y="22301"/>
                  </a:lnTo>
                  <a:lnTo>
                    <a:pt x="21784" y="53629"/>
                  </a:lnTo>
                  <a:lnTo>
                    <a:pt x="19860" y="82980"/>
                  </a:lnTo>
                  <a:lnTo>
                    <a:pt x="14846" y="113112"/>
                  </a:lnTo>
                  <a:lnTo>
                    <a:pt x="11242" y="139447"/>
                  </a:lnTo>
                  <a:lnTo>
                    <a:pt x="3945" y="168403"/>
                  </a:lnTo>
                  <a:lnTo>
                    <a:pt x="1169" y="196323"/>
                  </a:lnTo>
                  <a:lnTo>
                    <a:pt x="0" y="25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68" name="SMARTInkShape-Group898">
            <a:extLst>
              <a:ext uri="{FF2B5EF4-FFF2-40B4-BE49-F238E27FC236}">
                <a16:creationId xmlns:a16="http://schemas.microsoft.com/office/drawing/2014/main" id="{57BE7D5A-DE62-D21D-A24F-D236CEB6AC58}"/>
              </a:ext>
            </a:extLst>
          </p:cNvPr>
          <p:cNvGrpSpPr/>
          <p:nvPr/>
        </p:nvGrpSpPr>
        <p:grpSpPr>
          <a:xfrm>
            <a:off x="685800" y="5056877"/>
            <a:ext cx="120651" cy="71233"/>
            <a:chOff x="685800" y="5056877"/>
            <a:chExt cx="120651" cy="71233"/>
          </a:xfrm>
        </p:grpSpPr>
        <p:sp>
          <p:nvSpPr>
            <p:cNvPr id="97666" name="SMARTInkShape-4706">
              <a:extLst>
                <a:ext uri="{FF2B5EF4-FFF2-40B4-BE49-F238E27FC236}">
                  <a16:creationId xmlns:a16="http://schemas.microsoft.com/office/drawing/2014/main" id="{651F7BF1-1809-C00E-16D5-DC92C95BCE1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85800" y="5118100"/>
              <a:ext cx="120651" cy="10010"/>
            </a:xfrm>
            <a:custGeom>
              <a:avLst/>
              <a:gdLst/>
              <a:ahLst/>
              <a:cxnLst/>
              <a:rect l="0" t="0" r="0" b="0"/>
              <a:pathLst>
                <a:path w="120651" h="10010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009"/>
                  </a:lnTo>
                  <a:lnTo>
                    <a:pt x="28835" y="6764"/>
                  </a:lnTo>
                  <a:lnTo>
                    <a:pt x="59606" y="6404"/>
                  </a:lnTo>
                  <a:lnTo>
                    <a:pt x="84197" y="447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7" name="SMARTInkShape-4707">
              <a:extLst>
                <a:ext uri="{FF2B5EF4-FFF2-40B4-BE49-F238E27FC236}">
                  <a16:creationId xmlns:a16="http://schemas.microsoft.com/office/drawing/2014/main" id="{482E1219-3AA9-EA35-24B6-6DB8244790F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2150" y="5056877"/>
              <a:ext cx="76201" cy="4074"/>
            </a:xfrm>
            <a:custGeom>
              <a:avLst/>
              <a:gdLst/>
              <a:ahLst/>
              <a:cxnLst/>
              <a:rect l="0" t="0" r="0" b="0"/>
              <a:pathLst>
                <a:path w="76201" h="4074">
                  <a:moveTo>
                    <a:pt x="0" y="4073"/>
                  </a:moveTo>
                  <a:lnTo>
                    <a:pt x="0" y="4073"/>
                  </a:lnTo>
                  <a:lnTo>
                    <a:pt x="20265" y="3368"/>
                  </a:lnTo>
                  <a:lnTo>
                    <a:pt x="34305" y="415"/>
                  </a:lnTo>
                  <a:lnTo>
                    <a:pt x="57655" y="1260"/>
                  </a:lnTo>
                  <a:lnTo>
                    <a:pt x="67958" y="0"/>
                  </a:lnTo>
                  <a:lnTo>
                    <a:pt x="76200" y="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71" name="SMARTInkShape-Group899">
            <a:extLst>
              <a:ext uri="{FF2B5EF4-FFF2-40B4-BE49-F238E27FC236}">
                <a16:creationId xmlns:a16="http://schemas.microsoft.com/office/drawing/2014/main" id="{CC2EBD04-D1D0-CD5A-9E05-A26F067441B5}"/>
              </a:ext>
            </a:extLst>
          </p:cNvPr>
          <p:cNvGrpSpPr/>
          <p:nvPr/>
        </p:nvGrpSpPr>
        <p:grpSpPr>
          <a:xfrm>
            <a:off x="235234" y="4921592"/>
            <a:ext cx="228317" cy="290390"/>
            <a:chOff x="235234" y="4921592"/>
            <a:chExt cx="228317" cy="290390"/>
          </a:xfrm>
        </p:grpSpPr>
        <p:sp>
          <p:nvSpPr>
            <p:cNvPr id="97669" name="SMARTInkShape-4708">
              <a:extLst>
                <a:ext uri="{FF2B5EF4-FFF2-40B4-BE49-F238E27FC236}">
                  <a16:creationId xmlns:a16="http://schemas.microsoft.com/office/drawing/2014/main" id="{B8E2880B-FDE5-ABDE-25FC-86CAB0BFF92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9415" y="4921592"/>
              <a:ext cx="176036" cy="28717"/>
            </a:xfrm>
            <a:custGeom>
              <a:avLst/>
              <a:gdLst/>
              <a:ahLst/>
              <a:cxnLst/>
              <a:rect l="0" t="0" r="0" b="0"/>
              <a:pathLst>
                <a:path w="176036" h="28717">
                  <a:moveTo>
                    <a:pt x="10935" y="25058"/>
                  </a:moveTo>
                  <a:lnTo>
                    <a:pt x="10935" y="25058"/>
                  </a:lnTo>
                  <a:lnTo>
                    <a:pt x="4193" y="28428"/>
                  </a:lnTo>
                  <a:lnTo>
                    <a:pt x="2207" y="28716"/>
                  </a:lnTo>
                  <a:lnTo>
                    <a:pt x="883" y="28202"/>
                  </a:lnTo>
                  <a:lnTo>
                    <a:pt x="0" y="27154"/>
                  </a:lnTo>
                  <a:lnTo>
                    <a:pt x="823" y="26455"/>
                  </a:lnTo>
                  <a:lnTo>
                    <a:pt x="26481" y="20111"/>
                  </a:lnTo>
                  <a:lnTo>
                    <a:pt x="57489" y="14099"/>
                  </a:lnTo>
                  <a:lnTo>
                    <a:pt x="87943" y="12702"/>
                  </a:lnTo>
                  <a:lnTo>
                    <a:pt x="114264" y="9089"/>
                  </a:lnTo>
                  <a:lnTo>
                    <a:pt x="141961" y="2253"/>
                  </a:lnTo>
                  <a:lnTo>
                    <a:pt x="161609" y="0"/>
                  </a:lnTo>
                  <a:lnTo>
                    <a:pt x="167977" y="1691"/>
                  </a:lnTo>
                  <a:lnTo>
                    <a:pt x="176035" y="6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0" name="SMARTInkShape-4709">
              <a:extLst>
                <a:ext uri="{FF2B5EF4-FFF2-40B4-BE49-F238E27FC236}">
                  <a16:creationId xmlns:a16="http://schemas.microsoft.com/office/drawing/2014/main" id="{1B80506F-7EA2-3319-749D-B03C3B9574E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35234" y="5030558"/>
              <a:ext cx="228317" cy="181424"/>
            </a:xfrm>
            <a:custGeom>
              <a:avLst/>
              <a:gdLst/>
              <a:ahLst/>
              <a:cxnLst/>
              <a:rect l="0" t="0" r="0" b="0"/>
              <a:pathLst>
                <a:path w="228317" h="181424">
                  <a:moveTo>
                    <a:pt x="12416" y="49442"/>
                  </a:moveTo>
                  <a:lnTo>
                    <a:pt x="12416" y="49442"/>
                  </a:lnTo>
                  <a:lnTo>
                    <a:pt x="0" y="49442"/>
                  </a:lnTo>
                  <a:lnTo>
                    <a:pt x="27339" y="23712"/>
                  </a:lnTo>
                  <a:lnTo>
                    <a:pt x="50955" y="10414"/>
                  </a:lnTo>
                  <a:lnTo>
                    <a:pt x="78541" y="0"/>
                  </a:lnTo>
                  <a:lnTo>
                    <a:pt x="84374" y="1127"/>
                  </a:lnTo>
                  <a:lnTo>
                    <a:pt x="87904" y="2415"/>
                  </a:lnTo>
                  <a:lnTo>
                    <a:pt x="93709" y="9492"/>
                  </a:lnTo>
                  <a:lnTo>
                    <a:pt x="99062" y="21612"/>
                  </a:lnTo>
                  <a:lnTo>
                    <a:pt x="99814" y="24538"/>
                  </a:lnTo>
                  <a:lnTo>
                    <a:pt x="95950" y="54583"/>
                  </a:lnTo>
                  <a:lnTo>
                    <a:pt x="89692" y="82088"/>
                  </a:lnTo>
                  <a:lnTo>
                    <a:pt x="73411" y="108860"/>
                  </a:lnTo>
                  <a:lnTo>
                    <a:pt x="49611" y="139085"/>
                  </a:lnTo>
                  <a:lnTo>
                    <a:pt x="26635" y="168130"/>
                  </a:lnTo>
                  <a:lnTo>
                    <a:pt x="17334" y="175861"/>
                  </a:lnTo>
                  <a:lnTo>
                    <a:pt x="8292" y="181423"/>
                  </a:lnTo>
                  <a:lnTo>
                    <a:pt x="7550" y="181174"/>
                  </a:lnTo>
                  <a:lnTo>
                    <a:pt x="7055" y="180302"/>
                  </a:lnTo>
                  <a:lnTo>
                    <a:pt x="6725" y="179014"/>
                  </a:lnTo>
                  <a:lnTo>
                    <a:pt x="13003" y="167092"/>
                  </a:lnTo>
                  <a:lnTo>
                    <a:pt x="35937" y="137196"/>
                  </a:lnTo>
                  <a:lnTo>
                    <a:pt x="52679" y="118491"/>
                  </a:lnTo>
                  <a:lnTo>
                    <a:pt x="78037" y="96885"/>
                  </a:lnTo>
                  <a:lnTo>
                    <a:pt x="105942" y="68050"/>
                  </a:lnTo>
                  <a:lnTo>
                    <a:pt x="132726" y="51732"/>
                  </a:lnTo>
                  <a:lnTo>
                    <a:pt x="161400" y="30251"/>
                  </a:lnTo>
                  <a:lnTo>
                    <a:pt x="177001" y="18115"/>
                  </a:lnTo>
                  <a:lnTo>
                    <a:pt x="148272" y="41173"/>
                  </a:lnTo>
                  <a:lnTo>
                    <a:pt x="124448" y="65874"/>
                  </a:lnTo>
                  <a:lnTo>
                    <a:pt x="109517" y="93166"/>
                  </a:lnTo>
                  <a:lnTo>
                    <a:pt x="102936" y="112407"/>
                  </a:lnTo>
                  <a:lnTo>
                    <a:pt x="105167" y="127364"/>
                  </a:lnTo>
                  <a:lnTo>
                    <a:pt x="112200" y="137227"/>
                  </a:lnTo>
                  <a:lnTo>
                    <a:pt x="117039" y="141832"/>
                  </a:lnTo>
                  <a:lnTo>
                    <a:pt x="128059" y="146948"/>
                  </a:lnTo>
                  <a:lnTo>
                    <a:pt x="149010" y="150233"/>
                  </a:lnTo>
                  <a:lnTo>
                    <a:pt x="172519" y="147431"/>
                  </a:lnTo>
                  <a:lnTo>
                    <a:pt x="201827" y="142132"/>
                  </a:lnTo>
                  <a:lnTo>
                    <a:pt x="228316" y="13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76" name="SMARTInkShape-Group900">
            <a:extLst>
              <a:ext uri="{FF2B5EF4-FFF2-40B4-BE49-F238E27FC236}">
                <a16:creationId xmlns:a16="http://schemas.microsoft.com/office/drawing/2014/main" id="{B0F0FE67-B521-D05B-295E-470ABBF51176}"/>
              </a:ext>
            </a:extLst>
          </p:cNvPr>
          <p:cNvGrpSpPr/>
          <p:nvPr/>
        </p:nvGrpSpPr>
        <p:grpSpPr>
          <a:xfrm>
            <a:off x="901700" y="4427511"/>
            <a:ext cx="547726" cy="207990"/>
            <a:chOff x="901700" y="4427511"/>
            <a:chExt cx="547726" cy="207990"/>
          </a:xfrm>
        </p:grpSpPr>
        <p:sp>
          <p:nvSpPr>
            <p:cNvPr id="97672" name="SMARTInkShape-4710">
              <a:extLst>
                <a:ext uri="{FF2B5EF4-FFF2-40B4-BE49-F238E27FC236}">
                  <a16:creationId xmlns:a16="http://schemas.microsoft.com/office/drawing/2014/main" id="{A28C0643-AB94-44C1-7EFC-55DF19559E1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365605" y="4432927"/>
              <a:ext cx="83821" cy="142415"/>
            </a:xfrm>
            <a:custGeom>
              <a:avLst/>
              <a:gdLst/>
              <a:ahLst/>
              <a:cxnLst/>
              <a:rect l="0" t="0" r="0" b="0"/>
              <a:pathLst>
                <a:path w="83821" h="142415">
                  <a:moveTo>
                    <a:pt x="18695" y="37473"/>
                  </a:moveTo>
                  <a:lnTo>
                    <a:pt x="18695" y="37473"/>
                  </a:lnTo>
                  <a:lnTo>
                    <a:pt x="34243" y="21925"/>
                  </a:lnTo>
                  <a:lnTo>
                    <a:pt x="36189" y="18098"/>
                  </a:lnTo>
                  <a:lnTo>
                    <a:pt x="37437" y="6521"/>
                  </a:lnTo>
                  <a:lnTo>
                    <a:pt x="36834" y="4139"/>
                  </a:lnTo>
                  <a:lnTo>
                    <a:pt x="35727" y="2550"/>
                  </a:lnTo>
                  <a:lnTo>
                    <a:pt x="34283" y="1491"/>
                  </a:lnTo>
                  <a:lnTo>
                    <a:pt x="30797" y="314"/>
                  </a:lnTo>
                  <a:lnTo>
                    <a:pt x="28880" y="0"/>
                  </a:lnTo>
                  <a:lnTo>
                    <a:pt x="22986" y="3415"/>
                  </a:lnTo>
                  <a:lnTo>
                    <a:pt x="14447" y="10363"/>
                  </a:lnTo>
                  <a:lnTo>
                    <a:pt x="3691" y="41809"/>
                  </a:lnTo>
                  <a:lnTo>
                    <a:pt x="844" y="69018"/>
                  </a:lnTo>
                  <a:lnTo>
                    <a:pt x="0" y="96051"/>
                  </a:lnTo>
                  <a:lnTo>
                    <a:pt x="3121" y="118565"/>
                  </a:lnTo>
                  <a:lnTo>
                    <a:pt x="11885" y="135270"/>
                  </a:lnTo>
                  <a:lnTo>
                    <a:pt x="16978" y="138654"/>
                  </a:lnTo>
                  <a:lnTo>
                    <a:pt x="30161" y="142414"/>
                  </a:lnTo>
                  <a:lnTo>
                    <a:pt x="50079" y="141160"/>
                  </a:lnTo>
                  <a:lnTo>
                    <a:pt x="61101" y="136238"/>
                  </a:lnTo>
                  <a:lnTo>
                    <a:pt x="69998" y="129346"/>
                  </a:lnTo>
                  <a:lnTo>
                    <a:pt x="76304" y="121579"/>
                  </a:lnTo>
                  <a:lnTo>
                    <a:pt x="83820" y="99160"/>
                  </a:lnTo>
                  <a:lnTo>
                    <a:pt x="83774" y="73546"/>
                  </a:lnTo>
                  <a:lnTo>
                    <a:pt x="79292" y="54825"/>
                  </a:lnTo>
                  <a:lnTo>
                    <a:pt x="76026" y="50452"/>
                  </a:lnTo>
                  <a:lnTo>
                    <a:pt x="66753" y="43713"/>
                  </a:lnTo>
                  <a:lnTo>
                    <a:pt x="53004" y="39321"/>
                  </a:lnTo>
                  <a:lnTo>
                    <a:pt x="5995" y="3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3" name="SMARTInkShape-4711">
              <a:extLst>
                <a:ext uri="{FF2B5EF4-FFF2-40B4-BE49-F238E27FC236}">
                  <a16:creationId xmlns:a16="http://schemas.microsoft.com/office/drawing/2014/main" id="{3EA21A0C-DAC8-4174-7BE8-263D68671DB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93134" y="4427511"/>
              <a:ext cx="82539" cy="139798"/>
            </a:xfrm>
            <a:custGeom>
              <a:avLst/>
              <a:gdLst/>
              <a:ahLst/>
              <a:cxnLst/>
              <a:rect l="0" t="0" r="0" b="0"/>
              <a:pathLst>
                <a:path w="82539" h="139798">
                  <a:moveTo>
                    <a:pt x="57816" y="55589"/>
                  </a:moveTo>
                  <a:lnTo>
                    <a:pt x="57816" y="55589"/>
                  </a:lnTo>
                  <a:lnTo>
                    <a:pt x="57816" y="52218"/>
                  </a:lnTo>
                  <a:lnTo>
                    <a:pt x="61579" y="48682"/>
                  </a:lnTo>
                  <a:lnTo>
                    <a:pt x="67955" y="43347"/>
                  </a:lnTo>
                  <a:lnTo>
                    <a:pt x="78067" y="29855"/>
                  </a:lnTo>
                  <a:lnTo>
                    <a:pt x="80928" y="23455"/>
                  </a:lnTo>
                  <a:lnTo>
                    <a:pt x="82538" y="12514"/>
                  </a:lnTo>
                  <a:lnTo>
                    <a:pt x="81033" y="6341"/>
                  </a:lnTo>
                  <a:lnTo>
                    <a:pt x="79644" y="3707"/>
                  </a:lnTo>
                  <a:lnTo>
                    <a:pt x="78012" y="1951"/>
                  </a:lnTo>
                  <a:lnTo>
                    <a:pt x="74318" y="0"/>
                  </a:lnTo>
                  <a:lnTo>
                    <a:pt x="61529" y="2273"/>
                  </a:lnTo>
                  <a:lnTo>
                    <a:pt x="38951" y="14431"/>
                  </a:lnTo>
                  <a:lnTo>
                    <a:pt x="20171" y="32302"/>
                  </a:lnTo>
                  <a:lnTo>
                    <a:pt x="2872" y="62748"/>
                  </a:lnTo>
                  <a:lnTo>
                    <a:pt x="0" y="80408"/>
                  </a:lnTo>
                  <a:lnTo>
                    <a:pt x="3905" y="111370"/>
                  </a:lnTo>
                  <a:lnTo>
                    <a:pt x="9465" y="128012"/>
                  </a:lnTo>
                  <a:lnTo>
                    <a:pt x="15395" y="135520"/>
                  </a:lnTo>
                  <a:lnTo>
                    <a:pt x="18952" y="138509"/>
                  </a:lnTo>
                  <a:lnTo>
                    <a:pt x="23440" y="139797"/>
                  </a:lnTo>
                  <a:lnTo>
                    <a:pt x="34071" y="139346"/>
                  </a:lnTo>
                  <a:lnTo>
                    <a:pt x="43970" y="134913"/>
                  </a:lnTo>
                  <a:lnTo>
                    <a:pt x="51662" y="128944"/>
                  </a:lnTo>
                  <a:lnTo>
                    <a:pt x="55081" y="123940"/>
                  </a:lnTo>
                  <a:lnTo>
                    <a:pt x="62345" y="94699"/>
                  </a:lnTo>
                  <a:lnTo>
                    <a:pt x="67781" y="66629"/>
                  </a:lnTo>
                  <a:lnTo>
                    <a:pt x="69976" y="39347"/>
                  </a:lnTo>
                  <a:lnTo>
                    <a:pt x="69570" y="30732"/>
                  </a:lnTo>
                  <a:lnTo>
                    <a:pt x="68475" y="28434"/>
                  </a:lnTo>
                  <a:lnTo>
                    <a:pt x="61646" y="21376"/>
                  </a:lnTo>
                  <a:lnTo>
                    <a:pt x="51466" y="17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4" name="SMARTInkShape-4712">
              <a:extLst>
                <a:ext uri="{FF2B5EF4-FFF2-40B4-BE49-F238E27FC236}">
                  <a16:creationId xmlns:a16="http://schemas.microsoft.com/office/drawing/2014/main" id="{880F85C9-544B-05D6-3442-B06BC340A77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23944" y="4431184"/>
              <a:ext cx="72962" cy="132005"/>
            </a:xfrm>
            <a:custGeom>
              <a:avLst/>
              <a:gdLst/>
              <a:ahLst/>
              <a:cxnLst/>
              <a:rect l="0" t="0" r="0" b="0"/>
              <a:pathLst>
                <a:path w="72962" h="132005">
                  <a:moveTo>
                    <a:pt x="42856" y="45566"/>
                  </a:moveTo>
                  <a:lnTo>
                    <a:pt x="42856" y="45566"/>
                  </a:lnTo>
                  <a:lnTo>
                    <a:pt x="47882" y="33633"/>
                  </a:lnTo>
                  <a:lnTo>
                    <a:pt x="48323" y="31260"/>
                  </a:lnTo>
                  <a:lnTo>
                    <a:pt x="50695" y="26744"/>
                  </a:lnTo>
                  <a:lnTo>
                    <a:pt x="53395" y="22384"/>
                  </a:lnTo>
                  <a:lnTo>
                    <a:pt x="55129" y="13836"/>
                  </a:lnTo>
                  <a:lnTo>
                    <a:pt x="55472" y="5353"/>
                  </a:lnTo>
                  <a:lnTo>
                    <a:pt x="54794" y="3941"/>
                  </a:lnTo>
                  <a:lnTo>
                    <a:pt x="53637" y="2999"/>
                  </a:lnTo>
                  <a:lnTo>
                    <a:pt x="52160" y="2371"/>
                  </a:lnTo>
                  <a:lnTo>
                    <a:pt x="46756" y="3555"/>
                  </a:lnTo>
                  <a:lnTo>
                    <a:pt x="37662" y="8189"/>
                  </a:lnTo>
                  <a:lnTo>
                    <a:pt x="28268" y="16075"/>
                  </a:lnTo>
                  <a:lnTo>
                    <a:pt x="7474" y="43692"/>
                  </a:lnTo>
                  <a:lnTo>
                    <a:pt x="1406" y="59592"/>
                  </a:lnTo>
                  <a:lnTo>
                    <a:pt x="0" y="77709"/>
                  </a:lnTo>
                  <a:lnTo>
                    <a:pt x="4951" y="106017"/>
                  </a:lnTo>
                  <a:lnTo>
                    <a:pt x="10380" y="117884"/>
                  </a:lnTo>
                  <a:lnTo>
                    <a:pt x="16898" y="126155"/>
                  </a:lnTo>
                  <a:lnTo>
                    <a:pt x="26380" y="130772"/>
                  </a:lnTo>
                  <a:lnTo>
                    <a:pt x="31872" y="132004"/>
                  </a:lnTo>
                  <a:lnTo>
                    <a:pt x="36945" y="131413"/>
                  </a:lnTo>
                  <a:lnTo>
                    <a:pt x="46343" y="126995"/>
                  </a:lnTo>
                  <a:lnTo>
                    <a:pt x="59568" y="113202"/>
                  </a:lnTo>
                  <a:lnTo>
                    <a:pt x="69053" y="92340"/>
                  </a:lnTo>
                  <a:lnTo>
                    <a:pt x="72961" y="71654"/>
                  </a:lnTo>
                  <a:lnTo>
                    <a:pt x="70748" y="42007"/>
                  </a:lnTo>
                  <a:lnTo>
                    <a:pt x="65623" y="16524"/>
                  </a:lnTo>
                  <a:lnTo>
                    <a:pt x="61562" y="10682"/>
                  </a:lnTo>
                  <a:lnTo>
                    <a:pt x="49523" y="2310"/>
                  </a:lnTo>
                  <a:lnTo>
                    <a:pt x="38529" y="0"/>
                  </a:lnTo>
                  <a:lnTo>
                    <a:pt x="33621" y="372"/>
                  </a:lnTo>
                  <a:lnTo>
                    <a:pt x="29644" y="2736"/>
                  </a:lnTo>
                  <a:lnTo>
                    <a:pt x="11106" y="3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5" name="SMARTInkShape-4713">
              <a:extLst>
                <a:ext uri="{FF2B5EF4-FFF2-40B4-BE49-F238E27FC236}">
                  <a16:creationId xmlns:a16="http://schemas.microsoft.com/office/drawing/2014/main" id="{60BCD331-74C2-219F-9A4C-A6CC6958760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01700" y="4457962"/>
              <a:ext cx="18789" cy="177539"/>
            </a:xfrm>
            <a:custGeom>
              <a:avLst/>
              <a:gdLst/>
              <a:ahLst/>
              <a:cxnLst/>
              <a:rect l="0" t="0" r="0" b="0"/>
              <a:pathLst>
                <a:path w="18789" h="177539">
                  <a:moveTo>
                    <a:pt x="12700" y="6088"/>
                  </a:moveTo>
                  <a:lnTo>
                    <a:pt x="12700" y="6088"/>
                  </a:lnTo>
                  <a:lnTo>
                    <a:pt x="18788" y="0"/>
                  </a:lnTo>
                  <a:lnTo>
                    <a:pt x="10189" y="29647"/>
                  </a:lnTo>
                  <a:lnTo>
                    <a:pt x="6403" y="54277"/>
                  </a:lnTo>
                  <a:lnTo>
                    <a:pt x="2211" y="84572"/>
                  </a:lnTo>
                  <a:lnTo>
                    <a:pt x="655" y="116204"/>
                  </a:lnTo>
                  <a:lnTo>
                    <a:pt x="194" y="145802"/>
                  </a:lnTo>
                  <a:lnTo>
                    <a:pt x="0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79" name="SMARTInkShape-Group901">
            <a:extLst>
              <a:ext uri="{FF2B5EF4-FFF2-40B4-BE49-F238E27FC236}">
                <a16:creationId xmlns:a16="http://schemas.microsoft.com/office/drawing/2014/main" id="{A3FE52DD-5551-BB0D-FC77-D19502D001D0}"/>
              </a:ext>
            </a:extLst>
          </p:cNvPr>
          <p:cNvGrpSpPr/>
          <p:nvPr/>
        </p:nvGrpSpPr>
        <p:grpSpPr>
          <a:xfrm>
            <a:off x="571500" y="4527812"/>
            <a:ext cx="101601" cy="82289"/>
            <a:chOff x="571500" y="4527812"/>
            <a:chExt cx="101601" cy="82289"/>
          </a:xfrm>
        </p:grpSpPr>
        <p:sp>
          <p:nvSpPr>
            <p:cNvPr id="97677" name="SMARTInkShape-4714">
              <a:extLst>
                <a:ext uri="{FF2B5EF4-FFF2-40B4-BE49-F238E27FC236}">
                  <a16:creationId xmlns:a16="http://schemas.microsoft.com/office/drawing/2014/main" id="{E866EB23-3644-8C39-C776-5C634AFEEF1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77850" y="4597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33257" y="6088"/>
                  </a:lnTo>
                  <a:lnTo>
                    <a:pt x="59086" y="9643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8" name="SMARTInkShape-4715">
              <a:extLst>
                <a:ext uri="{FF2B5EF4-FFF2-40B4-BE49-F238E27FC236}">
                  <a16:creationId xmlns:a16="http://schemas.microsoft.com/office/drawing/2014/main" id="{666C20D7-A4FB-8B54-58A1-9DB09A950C0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1500" y="4527812"/>
              <a:ext cx="63501" cy="6089"/>
            </a:xfrm>
            <a:custGeom>
              <a:avLst/>
              <a:gdLst/>
              <a:ahLst/>
              <a:cxnLst/>
              <a:rect l="0" t="0" r="0" b="0"/>
              <a:pathLst>
                <a:path w="63501" h="6089">
                  <a:moveTo>
                    <a:pt x="0" y="6088"/>
                  </a:moveTo>
                  <a:lnTo>
                    <a:pt x="0" y="6088"/>
                  </a:lnTo>
                  <a:lnTo>
                    <a:pt x="6742" y="2717"/>
                  </a:lnTo>
                  <a:lnTo>
                    <a:pt x="35321" y="0"/>
                  </a:lnTo>
                  <a:lnTo>
                    <a:pt x="42274" y="1736"/>
                  </a:lnTo>
                  <a:lnTo>
                    <a:pt x="48422" y="4154"/>
                  </a:lnTo>
                  <a:lnTo>
                    <a:pt x="635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680" name="SMARTInkShape-4716">
            <a:extLst>
              <a:ext uri="{FF2B5EF4-FFF2-40B4-BE49-F238E27FC236}">
                <a16:creationId xmlns:a16="http://schemas.microsoft.com/office/drawing/2014/main" id="{E438B346-3D1A-B662-C192-77828B8973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7800" y="4535049"/>
            <a:ext cx="184151" cy="134393"/>
          </a:xfrm>
          <a:custGeom>
            <a:avLst/>
            <a:gdLst/>
            <a:ahLst/>
            <a:cxnLst/>
            <a:rect l="0" t="0" r="0" b="0"/>
            <a:pathLst>
              <a:path w="184151" h="134393">
                <a:moveTo>
                  <a:pt x="0" y="17901"/>
                </a:moveTo>
                <a:lnTo>
                  <a:pt x="0" y="17901"/>
                </a:lnTo>
                <a:lnTo>
                  <a:pt x="0" y="14243"/>
                </a:lnTo>
                <a:lnTo>
                  <a:pt x="0" y="15805"/>
                </a:lnTo>
                <a:lnTo>
                  <a:pt x="0" y="11758"/>
                </a:lnTo>
                <a:lnTo>
                  <a:pt x="5775" y="6522"/>
                </a:lnTo>
                <a:lnTo>
                  <a:pt x="15195" y="1437"/>
                </a:lnTo>
                <a:lnTo>
                  <a:pt x="20394" y="0"/>
                </a:lnTo>
                <a:lnTo>
                  <a:pt x="26938" y="1243"/>
                </a:lnTo>
                <a:lnTo>
                  <a:pt x="34550" y="4853"/>
                </a:lnTo>
                <a:lnTo>
                  <a:pt x="42637" y="11161"/>
                </a:lnTo>
                <a:lnTo>
                  <a:pt x="49054" y="22432"/>
                </a:lnTo>
                <a:lnTo>
                  <a:pt x="53552" y="37554"/>
                </a:lnTo>
                <a:lnTo>
                  <a:pt x="56084" y="65900"/>
                </a:lnTo>
                <a:lnTo>
                  <a:pt x="56834" y="95231"/>
                </a:lnTo>
                <a:lnTo>
                  <a:pt x="57108" y="124772"/>
                </a:lnTo>
                <a:lnTo>
                  <a:pt x="57142" y="134392"/>
                </a:lnTo>
                <a:lnTo>
                  <a:pt x="57150" y="107909"/>
                </a:lnTo>
                <a:lnTo>
                  <a:pt x="60913" y="96475"/>
                </a:lnTo>
                <a:lnTo>
                  <a:pt x="78812" y="68883"/>
                </a:lnTo>
                <a:lnTo>
                  <a:pt x="103760" y="40681"/>
                </a:lnTo>
                <a:lnTo>
                  <a:pt x="120659" y="21146"/>
                </a:lnTo>
                <a:lnTo>
                  <a:pt x="141112" y="8452"/>
                </a:lnTo>
                <a:lnTo>
                  <a:pt x="146913" y="6645"/>
                </a:lnTo>
                <a:lnTo>
                  <a:pt x="149447" y="7575"/>
                </a:lnTo>
                <a:lnTo>
                  <a:pt x="154145" y="12371"/>
                </a:lnTo>
                <a:lnTo>
                  <a:pt x="160756" y="23004"/>
                </a:lnTo>
                <a:lnTo>
                  <a:pt x="164242" y="48673"/>
                </a:lnTo>
                <a:lnTo>
                  <a:pt x="166812" y="76739"/>
                </a:lnTo>
                <a:lnTo>
                  <a:pt x="171545" y="102398"/>
                </a:lnTo>
                <a:lnTo>
                  <a:pt x="174550" y="107902"/>
                </a:lnTo>
                <a:lnTo>
                  <a:pt x="184150" y="1131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688" name="SMARTInkShape-Group903">
            <a:extLst>
              <a:ext uri="{FF2B5EF4-FFF2-40B4-BE49-F238E27FC236}">
                <a16:creationId xmlns:a16="http://schemas.microsoft.com/office/drawing/2014/main" id="{17C8C24C-5FC4-3B10-7297-5634C59F0304}"/>
              </a:ext>
            </a:extLst>
          </p:cNvPr>
          <p:cNvGrpSpPr/>
          <p:nvPr/>
        </p:nvGrpSpPr>
        <p:grpSpPr>
          <a:xfrm>
            <a:off x="609600" y="4013602"/>
            <a:ext cx="890878" cy="171049"/>
            <a:chOff x="609600" y="4013602"/>
            <a:chExt cx="890878" cy="171049"/>
          </a:xfrm>
        </p:grpSpPr>
        <p:sp>
          <p:nvSpPr>
            <p:cNvPr id="97681" name="SMARTInkShape-4717">
              <a:extLst>
                <a:ext uri="{FF2B5EF4-FFF2-40B4-BE49-F238E27FC236}">
                  <a16:creationId xmlns:a16="http://schemas.microsoft.com/office/drawing/2014/main" id="{58E593F0-2B1C-13E3-5472-DC9E5E8CEF0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98798" y="4013602"/>
              <a:ext cx="101680" cy="150233"/>
            </a:xfrm>
            <a:custGeom>
              <a:avLst/>
              <a:gdLst/>
              <a:ahLst/>
              <a:cxnLst/>
              <a:rect l="0" t="0" r="0" b="0"/>
              <a:pathLst>
                <a:path w="101680" h="150233">
                  <a:moveTo>
                    <a:pt x="49002" y="50398"/>
                  </a:moveTo>
                  <a:lnTo>
                    <a:pt x="49002" y="50398"/>
                  </a:lnTo>
                  <a:lnTo>
                    <a:pt x="63929" y="20544"/>
                  </a:lnTo>
                  <a:lnTo>
                    <a:pt x="64598" y="17090"/>
                  </a:lnTo>
                  <a:lnTo>
                    <a:pt x="64338" y="14082"/>
                  </a:lnTo>
                  <a:lnTo>
                    <a:pt x="62168" y="8857"/>
                  </a:lnTo>
                  <a:lnTo>
                    <a:pt x="58852" y="4184"/>
                  </a:lnTo>
                  <a:lnTo>
                    <a:pt x="55026" y="1636"/>
                  </a:lnTo>
                  <a:lnTo>
                    <a:pt x="49563" y="504"/>
                  </a:lnTo>
                  <a:lnTo>
                    <a:pt x="40079" y="0"/>
                  </a:lnTo>
                  <a:lnTo>
                    <a:pt x="35292" y="1983"/>
                  </a:lnTo>
                  <a:lnTo>
                    <a:pt x="26210" y="9830"/>
                  </a:lnTo>
                  <a:lnTo>
                    <a:pt x="9588" y="36479"/>
                  </a:lnTo>
                  <a:lnTo>
                    <a:pt x="1889" y="57092"/>
                  </a:lnTo>
                  <a:lnTo>
                    <a:pt x="0" y="80760"/>
                  </a:lnTo>
                  <a:lnTo>
                    <a:pt x="4301" y="104942"/>
                  </a:lnTo>
                  <a:lnTo>
                    <a:pt x="10555" y="119090"/>
                  </a:lnTo>
                  <a:lnTo>
                    <a:pt x="25381" y="135584"/>
                  </a:lnTo>
                  <a:lnTo>
                    <a:pt x="39808" y="146037"/>
                  </a:lnTo>
                  <a:lnTo>
                    <a:pt x="56391" y="150232"/>
                  </a:lnTo>
                  <a:lnTo>
                    <a:pt x="62395" y="148704"/>
                  </a:lnTo>
                  <a:lnTo>
                    <a:pt x="85357" y="132924"/>
                  </a:lnTo>
                  <a:lnTo>
                    <a:pt x="94088" y="123765"/>
                  </a:lnTo>
                  <a:lnTo>
                    <a:pt x="100320" y="112640"/>
                  </a:lnTo>
                  <a:lnTo>
                    <a:pt x="101679" y="96876"/>
                  </a:lnTo>
                  <a:lnTo>
                    <a:pt x="98477" y="70049"/>
                  </a:lnTo>
                  <a:lnTo>
                    <a:pt x="94444" y="39071"/>
                  </a:lnTo>
                  <a:lnTo>
                    <a:pt x="90130" y="27489"/>
                  </a:lnTo>
                  <a:lnTo>
                    <a:pt x="79233" y="11928"/>
                  </a:lnTo>
                  <a:lnTo>
                    <a:pt x="70905" y="8606"/>
                  </a:lnTo>
                  <a:lnTo>
                    <a:pt x="47261" y="2640"/>
                  </a:lnTo>
                  <a:lnTo>
                    <a:pt x="17252" y="5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2" name="SMARTInkShape-4718">
              <a:extLst>
                <a:ext uri="{FF2B5EF4-FFF2-40B4-BE49-F238E27FC236}">
                  <a16:creationId xmlns:a16="http://schemas.microsoft.com/office/drawing/2014/main" id="{845D1EFE-DBCD-AA7C-C906-E44B31C3ACC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51508" y="4033426"/>
              <a:ext cx="88252" cy="140757"/>
            </a:xfrm>
            <a:custGeom>
              <a:avLst/>
              <a:gdLst/>
              <a:ahLst/>
              <a:cxnLst/>
              <a:rect l="0" t="0" r="0" b="0"/>
              <a:pathLst>
                <a:path w="88252" h="140757">
                  <a:moveTo>
                    <a:pt x="50242" y="30574"/>
                  </a:moveTo>
                  <a:lnTo>
                    <a:pt x="50242" y="30574"/>
                  </a:lnTo>
                  <a:lnTo>
                    <a:pt x="72301" y="8515"/>
                  </a:lnTo>
                  <a:lnTo>
                    <a:pt x="72709" y="6696"/>
                  </a:lnTo>
                  <a:lnTo>
                    <a:pt x="72276" y="4778"/>
                  </a:lnTo>
                  <a:lnTo>
                    <a:pt x="71281" y="2793"/>
                  </a:lnTo>
                  <a:lnTo>
                    <a:pt x="69913" y="1470"/>
                  </a:lnTo>
                  <a:lnTo>
                    <a:pt x="66510" y="0"/>
                  </a:lnTo>
                  <a:lnTo>
                    <a:pt x="60765" y="1228"/>
                  </a:lnTo>
                  <a:lnTo>
                    <a:pt x="53508" y="4831"/>
                  </a:lnTo>
                  <a:lnTo>
                    <a:pt x="28285" y="28094"/>
                  </a:lnTo>
                  <a:lnTo>
                    <a:pt x="8981" y="55275"/>
                  </a:lnTo>
                  <a:lnTo>
                    <a:pt x="2268" y="72936"/>
                  </a:lnTo>
                  <a:lnTo>
                    <a:pt x="0" y="98287"/>
                  </a:lnTo>
                  <a:lnTo>
                    <a:pt x="3453" y="112174"/>
                  </a:lnTo>
                  <a:lnTo>
                    <a:pt x="9692" y="123991"/>
                  </a:lnTo>
                  <a:lnTo>
                    <a:pt x="17168" y="131594"/>
                  </a:lnTo>
                  <a:lnTo>
                    <a:pt x="32681" y="139841"/>
                  </a:lnTo>
                  <a:lnTo>
                    <a:pt x="44554" y="140756"/>
                  </a:lnTo>
                  <a:lnTo>
                    <a:pt x="66052" y="135594"/>
                  </a:lnTo>
                  <a:lnTo>
                    <a:pt x="76171" y="129817"/>
                  </a:lnTo>
                  <a:lnTo>
                    <a:pt x="79405" y="125717"/>
                  </a:lnTo>
                  <a:lnTo>
                    <a:pt x="86015" y="97065"/>
                  </a:lnTo>
                  <a:lnTo>
                    <a:pt x="87882" y="72270"/>
                  </a:lnTo>
                  <a:lnTo>
                    <a:pt x="88251" y="43984"/>
                  </a:lnTo>
                  <a:lnTo>
                    <a:pt x="81573" y="24434"/>
                  </a:lnTo>
                  <a:lnTo>
                    <a:pt x="72634" y="15380"/>
                  </a:lnTo>
                  <a:lnTo>
                    <a:pt x="67286" y="11978"/>
                  </a:lnTo>
                  <a:lnTo>
                    <a:pt x="46277" y="7190"/>
                  </a:lnTo>
                  <a:lnTo>
                    <a:pt x="31192" y="1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3" name="SMARTInkShape-4719">
              <a:extLst>
                <a:ext uri="{FF2B5EF4-FFF2-40B4-BE49-F238E27FC236}">
                  <a16:creationId xmlns:a16="http://schemas.microsoft.com/office/drawing/2014/main" id="{CA31F977-FA64-E482-2DD7-0BC42B0FEF8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98550" y="4026624"/>
              <a:ext cx="95251" cy="37377"/>
            </a:xfrm>
            <a:custGeom>
              <a:avLst/>
              <a:gdLst/>
              <a:ahLst/>
              <a:cxnLst/>
              <a:rect l="0" t="0" r="0" b="0"/>
              <a:pathLst>
                <a:path w="95251" h="37377">
                  <a:moveTo>
                    <a:pt x="0" y="37376"/>
                  </a:moveTo>
                  <a:lnTo>
                    <a:pt x="0" y="37376"/>
                  </a:lnTo>
                  <a:lnTo>
                    <a:pt x="27612" y="11646"/>
                  </a:lnTo>
                  <a:lnTo>
                    <a:pt x="33225" y="7522"/>
                  </a:lnTo>
                  <a:lnTo>
                    <a:pt x="46987" y="2941"/>
                  </a:lnTo>
                  <a:lnTo>
                    <a:pt x="72076" y="0"/>
                  </a:lnTo>
                  <a:lnTo>
                    <a:pt x="95250" y="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4" name="SMARTInkShape-4720">
              <a:extLst>
                <a:ext uri="{FF2B5EF4-FFF2-40B4-BE49-F238E27FC236}">
                  <a16:creationId xmlns:a16="http://schemas.microsoft.com/office/drawing/2014/main" id="{46470D14-E1F4-4FE1-DD03-2C9A699D9CB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79500" y="4042280"/>
              <a:ext cx="69115" cy="142371"/>
            </a:xfrm>
            <a:custGeom>
              <a:avLst/>
              <a:gdLst/>
              <a:ahLst/>
              <a:cxnLst/>
              <a:rect l="0" t="0" r="0" b="0"/>
              <a:pathLst>
                <a:path w="69115" h="142371">
                  <a:moveTo>
                    <a:pt x="0" y="28070"/>
                  </a:moveTo>
                  <a:lnTo>
                    <a:pt x="0" y="28070"/>
                  </a:lnTo>
                  <a:lnTo>
                    <a:pt x="0" y="24699"/>
                  </a:lnTo>
                  <a:lnTo>
                    <a:pt x="3371" y="15861"/>
                  </a:lnTo>
                  <a:lnTo>
                    <a:pt x="10984" y="3013"/>
                  </a:lnTo>
                  <a:lnTo>
                    <a:pt x="11937" y="0"/>
                  </a:lnTo>
                  <a:lnTo>
                    <a:pt x="12192" y="185"/>
                  </a:lnTo>
                  <a:lnTo>
                    <a:pt x="12361" y="1013"/>
                  </a:lnTo>
                  <a:lnTo>
                    <a:pt x="10668" y="3815"/>
                  </a:lnTo>
                  <a:lnTo>
                    <a:pt x="3832" y="14734"/>
                  </a:lnTo>
                  <a:lnTo>
                    <a:pt x="1136" y="29763"/>
                  </a:lnTo>
                  <a:lnTo>
                    <a:pt x="3707" y="44251"/>
                  </a:lnTo>
                  <a:lnTo>
                    <a:pt x="8938" y="54109"/>
                  </a:lnTo>
                  <a:lnTo>
                    <a:pt x="21391" y="67420"/>
                  </a:lnTo>
                  <a:lnTo>
                    <a:pt x="53115" y="89686"/>
                  </a:lnTo>
                  <a:lnTo>
                    <a:pt x="64264" y="100027"/>
                  </a:lnTo>
                  <a:lnTo>
                    <a:pt x="67367" y="105441"/>
                  </a:lnTo>
                  <a:lnTo>
                    <a:pt x="69114" y="115827"/>
                  </a:lnTo>
                  <a:lnTo>
                    <a:pt x="67642" y="121871"/>
                  </a:lnTo>
                  <a:lnTo>
                    <a:pt x="66261" y="124471"/>
                  </a:lnTo>
                  <a:lnTo>
                    <a:pt x="59083" y="129241"/>
                  </a:lnTo>
                  <a:lnTo>
                    <a:pt x="31001" y="141091"/>
                  </a:lnTo>
                  <a:lnTo>
                    <a:pt x="12700" y="14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5" name="SMARTInkShape-4721">
              <a:extLst>
                <a:ext uri="{FF2B5EF4-FFF2-40B4-BE49-F238E27FC236}">
                  <a16:creationId xmlns:a16="http://schemas.microsoft.com/office/drawing/2014/main" id="{5F8416D6-338D-F522-A20D-199CDB0FF89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2650" y="4032934"/>
              <a:ext cx="120651" cy="151717"/>
            </a:xfrm>
            <a:custGeom>
              <a:avLst/>
              <a:gdLst/>
              <a:ahLst/>
              <a:cxnLst/>
              <a:rect l="0" t="0" r="0" b="0"/>
              <a:pathLst>
                <a:path w="120651" h="151717">
                  <a:moveTo>
                    <a:pt x="0" y="56466"/>
                  </a:moveTo>
                  <a:lnTo>
                    <a:pt x="0" y="56466"/>
                  </a:lnTo>
                  <a:lnTo>
                    <a:pt x="0" y="50999"/>
                  </a:lnTo>
                  <a:lnTo>
                    <a:pt x="12209" y="29146"/>
                  </a:lnTo>
                  <a:lnTo>
                    <a:pt x="36126" y="7103"/>
                  </a:lnTo>
                  <a:lnTo>
                    <a:pt x="46395" y="2777"/>
                  </a:lnTo>
                  <a:lnTo>
                    <a:pt x="63492" y="0"/>
                  </a:lnTo>
                  <a:lnTo>
                    <a:pt x="66317" y="1183"/>
                  </a:lnTo>
                  <a:lnTo>
                    <a:pt x="71337" y="6261"/>
                  </a:lnTo>
                  <a:lnTo>
                    <a:pt x="74039" y="16984"/>
                  </a:lnTo>
                  <a:lnTo>
                    <a:pt x="75773" y="40122"/>
                  </a:lnTo>
                  <a:lnTo>
                    <a:pt x="69332" y="60639"/>
                  </a:lnTo>
                  <a:lnTo>
                    <a:pt x="49443" y="91444"/>
                  </a:lnTo>
                  <a:lnTo>
                    <a:pt x="22015" y="120917"/>
                  </a:lnTo>
                  <a:lnTo>
                    <a:pt x="11618" y="129577"/>
                  </a:lnTo>
                  <a:lnTo>
                    <a:pt x="7044" y="137634"/>
                  </a:lnTo>
                  <a:lnTo>
                    <a:pt x="8224" y="138095"/>
                  </a:lnTo>
                  <a:lnTo>
                    <a:pt x="37752" y="138962"/>
                  </a:lnTo>
                  <a:lnTo>
                    <a:pt x="59634" y="140881"/>
                  </a:lnTo>
                  <a:lnTo>
                    <a:pt x="88522" y="144776"/>
                  </a:lnTo>
                  <a:lnTo>
                    <a:pt x="102977" y="145896"/>
                  </a:lnTo>
                  <a:lnTo>
                    <a:pt x="120650" y="15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6" name="SMARTInkShape-4722">
              <a:extLst>
                <a:ext uri="{FF2B5EF4-FFF2-40B4-BE49-F238E27FC236}">
                  <a16:creationId xmlns:a16="http://schemas.microsoft.com/office/drawing/2014/main" id="{5FF2D9ED-B970-EBAE-0E6E-888A6066D0B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18642" y="4152900"/>
              <a:ext cx="79859" cy="6351"/>
            </a:xfrm>
            <a:custGeom>
              <a:avLst/>
              <a:gdLst/>
              <a:ahLst/>
              <a:cxnLst/>
              <a:rect l="0" t="0" r="0" b="0"/>
              <a:pathLst>
                <a:path w="798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29989" y="6272"/>
                  </a:lnTo>
                  <a:lnTo>
                    <a:pt x="798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7" name="SMARTInkShape-4723">
              <a:extLst>
                <a:ext uri="{FF2B5EF4-FFF2-40B4-BE49-F238E27FC236}">
                  <a16:creationId xmlns:a16="http://schemas.microsoft.com/office/drawing/2014/main" id="{0D1457BD-16EE-9A13-0756-F41CE215E6C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9600" y="4076752"/>
              <a:ext cx="76201" cy="6299"/>
            </a:xfrm>
            <a:custGeom>
              <a:avLst/>
              <a:gdLst/>
              <a:ahLst/>
              <a:cxnLst/>
              <a:rect l="0" t="0" r="0" b="0"/>
              <a:pathLst>
                <a:path w="76201" h="6299">
                  <a:moveTo>
                    <a:pt x="0" y="6298"/>
                  </a:moveTo>
                  <a:lnTo>
                    <a:pt x="0" y="6298"/>
                  </a:lnTo>
                  <a:lnTo>
                    <a:pt x="11933" y="1272"/>
                  </a:lnTo>
                  <a:lnTo>
                    <a:pt x="39743" y="0"/>
                  </a:lnTo>
                  <a:lnTo>
                    <a:pt x="69864" y="658"/>
                  </a:lnTo>
                  <a:lnTo>
                    <a:pt x="76200" y="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689" name="SMARTInkShape-4724">
            <a:extLst>
              <a:ext uri="{FF2B5EF4-FFF2-40B4-BE49-F238E27FC236}">
                <a16:creationId xmlns:a16="http://schemas.microsoft.com/office/drawing/2014/main" id="{0B72DC5D-8211-35E2-99A1-B459E69A7C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8783" y="4026204"/>
            <a:ext cx="258418" cy="251933"/>
          </a:xfrm>
          <a:custGeom>
            <a:avLst/>
            <a:gdLst/>
            <a:ahLst/>
            <a:cxnLst/>
            <a:rect l="0" t="0" r="0" b="0"/>
            <a:pathLst>
              <a:path w="258418" h="251933">
                <a:moveTo>
                  <a:pt x="42517" y="88596"/>
                </a:moveTo>
                <a:lnTo>
                  <a:pt x="42517" y="88596"/>
                </a:lnTo>
                <a:lnTo>
                  <a:pt x="45888" y="88596"/>
                </a:lnTo>
                <a:lnTo>
                  <a:pt x="49425" y="86715"/>
                </a:lnTo>
                <a:lnTo>
                  <a:pt x="51355" y="85225"/>
                </a:lnTo>
                <a:lnTo>
                  <a:pt x="57264" y="83570"/>
                </a:lnTo>
                <a:lnTo>
                  <a:pt x="68523" y="80757"/>
                </a:lnTo>
                <a:lnTo>
                  <a:pt x="72555" y="79136"/>
                </a:lnTo>
                <a:lnTo>
                  <a:pt x="75948" y="78762"/>
                </a:lnTo>
                <a:lnTo>
                  <a:pt x="81599" y="80228"/>
                </a:lnTo>
                <a:lnTo>
                  <a:pt x="105101" y="95795"/>
                </a:lnTo>
                <a:lnTo>
                  <a:pt x="113371" y="104495"/>
                </a:lnTo>
                <a:lnTo>
                  <a:pt x="119398" y="115418"/>
                </a:lnTo>
                <a:lnTo>
                  <a:pt x="123947" y="143335"/>
                </a:lnTo>
                <a:lnTo>
                  <a:pt x="122964" y="167665"/>
                </a:lnTo>
                <a:lnTo>
                  <a:pt x="112814" y="199230"/>
                </a:lnTo>
                <a:lnTo>
                  <a:pt x="97220" y="226866"/>
                </a:lnTo>
                <a:lnTo>
                  <a:pt x="79711" y="247741"/>
                </a:lnTo>
                <a:lnTo>
                  <a:pt x="72924" y="251050"/>
                </a:lnTo>
                <a:lnTo>
                  <a:pt x="69138" y="251932"/>
                </a:lnTo>
                <a:lnTo>
                  <a:pt x="59287" y="247267"/>
                </a:lnTo>
                <a:lnTo>
                  <a:pt x="43723" y="232741"/>
                </a:lnTo>
                <a:lnTo>
                  <a:pt x="25822" y="205499"/>
                </a:lnTo>
                <a:lnTo>
                  <a:pt x="16325" y="181246"/>
                </a:lnTo>
                <a:lnTo>
                  <a:pt x="6795" y="152837"/>
                </a:lnTo>
                <a:lnTo>
                  <a:pt x="0" y="124961"/>
                </a:lnTo>
                <a:lnTo>
                  <a:pt x="337" y="108286"/>
                </a:lnTo>
                <a:lnTo>
                  <a:pt x="8461" y="80476"/>
                </a:lnTo>
                <a:lnTo>
                  <a:pt x="21966" y="53282"/>
                </a:lnTo>
                <a:lnTo>
                  <a:pt x="24583" y="48120"/>
                </a:lnTo>
                <a:lnTo>
                  <a:pt x="35017" y="38622"/>
                </a:lnTo>
                <a:lnTo>
                  <a:pt x="64711" y="21026"/>
                </a:lnTo>
                <a:lnTo>
                  <a:pt x="92759" y="11582"/>
                </a:lnTo>
                <a:lnTo>
                  <a:pt x="116670" y="7686"/>
                </a:lnTo>
                <a:lnTo>
                  <a:pt x="143902" y="3161"/>
                </a:lnTo>
                <a:lnTo>
                  <a:pt x="170943" y="723"/>
                </a:lnTo>
                <a:lnTo>
                  <a:pt x="200200" y="0"/>
                </a:lnTo>
                <a:lnTo>
                  <a:pt x="221098" y="3157"/>
                </a:lnTo>
                <a:lnTo>
                  <a:pt x="258417" y="123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697" name="SMARTInkShape-Group905">
            <a:extLst>
              <a:ext uri="{FF2B5EF4-FFF2-40B4-BE49-F238E27FC236}">
                <a16:creationId xmlns:a16="http://schemas.microsoft.com/office/drawing/2014/main" id="{910E7CCC-4774-81E9-1922-14790151489A}"/>
              </a:ext>
            </a:extLst>
          </p:cNvPr>
          <p:cNvGrpSpPr/>
          <p:nvPr/>
        </p:nvGrpSpPr>
        <p:grpSpPr>
          <a:xfrm>
            <a:off x="273155" y="3486673"/>
            <a:ext cx="1003196" cy="285228"/>
            <a:chOff x="273155" y="3486673"/>
            <a:chExt cx="1003196" cy="285228"/>
          </a:xfrm>
        </p:grpSpPr>
        <p:sp>
          <p:nvSpPr>
            <p:cNvPr id="97690" name="SMARTInkShape-4725">
              <a:extLst>
                <a:ext uri="{FF2B5EF4-FFF2-40B4-BE49-F238E27FC236}">
                  <a16:creationId xmlns:a16="http://schemas.microsoft.com/office/drawing/2014/main" id="{91FE304A-9D64-A3E3-A602-097850D2600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50950" y="3486673"/>
              <a:ext cx="25401" cy="240778"/>
            </a:xfrm>
            <a:custGeom>
              <a:avLst/>
              <a:gdLst/>
              <a:ahLst/>
              <a:cxnLst/>
              <a:rect l="0" t="0" r="0" b="0"/>
              <a:pathLst>
                <a:path w="25401" h="240778">
                  <a:moveTo>
                    <a:pt x="0" y="12177"/>
                  </a:moveTo>
                  <a:lnTo>
                    <a:pt x="0" y="12177"/>
                  </a:lnTo>
                  <a:lnTo>
                    <a:pt x="6088" y="0"/>
                  </a:lnTo>
                  <a:lnTo>
                    <a:pt x="11342" y="29057"/>
                  </a:lnTo>
                  <a:lnTo>
                    <a:pt x="10416" y="54103"/>
                  </a:lnTo>
                  <a:lnTo>
                    <a:pt x="7555" y="80574"/>
                  </a:lnTo>
                  <a:lnTo>
                    <a:pt x="4825" y="109583"/>
                  </a:lnTo>
                  <a:lnTo>
                    <a:pt x="953" y="138349"/>
                  </a:lnTo>
                  <a:lnTo>
                    <a:pt x="283" y="164724"/>
                  </a:lnTo>
                  <a:lnTo>
                    <a:pt x="3455" y="191510"/>
                  </a:lnTo>
                  <a:lnTo>
                    <a:pt x="9467" y="223070"/>
                  </a:lnTo>
                  <a:lnTo>
                    <a:pt x="15113" y="234433"/>
                  </a:lnTo>
                  <a:lnTo>
                    <a:pt x="25400" y="24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1" name="SMARTInkShape-4726">
              <a:extLst>
                <a:ext uri="{FF2B5EF4-FFF2-40B4-BE49-F238E27FC236}">
                  <a16:creationId xmlns:a16="http://schemas.microsoft.com/office/drawing/2014/main" id="{BE5E6DE0-62E0-38CA-C885-7B22C89E73C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68723" y="3516478"/>
              <a:ext cx="110632" cy="131098"/>
            </a:xfrm>
            <a:custGeom>
              <a:avLst/>
              <a:gdLst/>
              <a:ahLst/>
              <a:cxnLst/>
              <a:rect l="0" t="0" r="0" b="0"/>
              <a:pathLst>
                <a:path w="110632" h="131098">
                  <a:moveTo>
                    <a:pt x="61577" y="45872"/>
                  </a:moveTo>
                  <a:lnTo>
                    <a:pt x="61577" y="45872"/>
                  </a:lnTo>
                  <a:lnTo>
                    <a:pt x="71702" y="35041"/>
                  </a:lnTo>
                  <a:lnTo>
                    <a:pt x="73514" y="28865"/>
                  </a:lnTo>
                  <a:lnTo>
                    <a:pt x="74268" y="11122"/>
                  </a:lnTo>
                  <a:lnTo>
                    <a:pt x="73566" y="10005"/>
                  </a:lnTo>
                  <a:lnTo>
                    <a:pt x="72392" y="9261"/>
                  </a:lnTo>
                  <a:lnTo>
                    <a:pt x="67368" y="8213"/>
                  </a:lnTo>
                  <a:lnTo>
                    <a:pt x="61329" y="8673"/>
                  </a:lnTo>
                  <a:lnTo>
                    <a:pt x="43473" y="13605"/>
                  </a:lnTo>
                  <a:lnTo>
                    <a:pt x="22200" y="29437"/>
                  </a:lnTo>
                  <a:lnTo>
                    <a:pt x="11621" y="41390"/>
                  </a:lnTo>
                  <a:lnTo>
                    <a:pt x="4567" y="56110"/>
                  </a:lnTo>
                  <a:lnTo>
                    <a:pt x="0" y="83634"/>
                  </a:lnTo>
                  <a:lnTo>
                    <a:pt x="2695" y="98168"/>
                  </a:lnTo>
                  <a:lnTo>
                    <a:pt x="15923" y="122368"/>
                  </a:lnTo>
                  <a:lnTo>
                    <a:pt x="21969" y="126503"/>
                  </a:lnTo>
                  <a:lnTo>
                    <a:pt x="38094" y="131097"/>
                  </a:lnTo>
                  <a:lnTo>
                    <a:pt x="60263" y="130312"/>
                  </a:lnTo>
                  <a:lnTo>
                    <a:pt x="80238" y="122240"/>
                  </a:lnTo>
                  <a:lnTo>
                    <a:pt x="91272" y="111093"/>
                  </a:lnTo>
                  <a:lnTo>
                    <a:pt x="106484" y="87683"/>
                  </a:lnTo>
                  <a:lnTo>
                    <a:pt x="110631" y="60377"/>
                  </a:lnTo>
                  <a:lnTo>
                    <a:pt x="108489" y="32217"/>
                  </a:lnTo>
                  <a:lnTo>
                    <a:pt x="103358" y="18402"/>
                  </a:lnTo>
                  <a:lnTo>
                    <a:pt x="100014" y="12742"/>
                  </a:lnTo>
                  <a:lnTo>
                    <a:pt x="88773" y="4572"/>
                  </a:lnTo>
                  <a:lnTo>
                    <a:pt x="76486" y="0"/>
                  </a:lnTo>
                  <a:lnTo>
                    <a:pt x="68674" y="320"/>
                  </a:lnTo>
                  <a:lnTo>
                    <a:pt x="36177" y="7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2" name="SMARTInkShape-4727">
              <a:extLst>
                <a:ext uri="{FF2B5EF4-FFF2-40B4-BE49-F238E27FC236}">
                  <a16:creationId xmlns:a16="http://schemas.microsoft.com/office/drawing/2014/main" id="{E3B85031-6FFE-5065-6F34-FE559FAD408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0592" y="364490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2966" y="589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3" name="SMARTInkShape-4728">
              <a:extLst>
                <a:ext uri="{FF2B5EF4-FFF2-40B4-BE49-F238E27FC236}">
                  <a16:creationId xmlns:a16="http://schemas.microsoft.com/office/drawing/2014/main" id="{4C6EB6CD-179F-09FC-A799-46FA4F5710D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2781" y="3543559"/>
              <a:ext cx="91756" cy="141938"/>
            </a:xfrm>
            <a:custGeom>
              <a:avLst/>
              <a:gdLst/>
              <a:ahLst/>
              <a:cxnLst/>
              <a:rect l="0" t="0" r="0" b="0"/>
              <a:pathLst>
                <a:path w="91756" h="141938">
                  <a:moveTo>
                    <a:pt x="55419" y="44191"/>
                  </a:moveTo>
                  <a:lnTo>
                    <a:pt x="55419" y="44191"/>
                  </a:lnTo>
                  <a:lnTo>
                    <a:pt x="55419" y="12818"/>
                  </a:lnTo>
                  <a:lnTo>
                    <a:pt x="55419" y="10576"/>
                  </a:lnTo>
                  <a:lnTo>
                    <a:pt x="53538" y="6203"/>
                  </a:lnTo>
                  <a:lnTo>
                    <a:pt x="52048" y="4049"/>
                  </a:lnTo>
                  <a:lnTo>
                    <a:pt x="48511" y="1656"/>
                  </a:lnTo>
                  <a:lnTo>
                    <a:pt x="46581" y="1017"/>
                  </a:lnTo>
                  <a:lnTo>
                    <a:pt x="44588" y="1297"/>
                  </a:lnTo>
                  <a:lnTo>
                    <a:pt x="40492" y="3490"/>
                  </a:lnTo>
                  <a:lnTo>
                    <a:pt x="27750" y="15716"/>
                  </a:lnTo>
                  <a:lnTo>
                    <a:pt x="12090" y="42619"/>
                  </a:lnTo>
                  <a:lnTo>
                    <a:pt x="1731" y="73644"/>
                  </a:lnTo>
                  <a:lnTo>
                    <a:pt x="0" y="94310"/>
                  </a:lnTo>
                  <a:lnTo>
                    <a:pt x="5379" y="118375"/>
                  </a:lnTo>
                  <a:lnTo>
                    <a:pt x="7242" y="123280"/>
                  </a:lnTo>
                  <a:lnTo>
                    <a:pt x="13076" y="130612"/>
                  </a:lnTo>
                  <a:lnTo>
                    <a:pt x="21077" y="136223"/>
                  </a:lnTo>
                  <a:lnTo>
                    <a:pt x="31690" y="141068"/>
                  </a:lnTo>
                  <a:lnTo>
                    <a:pt x="36072" y="141937"/>
                  </a:lnTo>
                  <a:lnTo>
                    <a:pt x="60702" y="136538"/>
                  </a:lnTo>
                  <a:lnTo>
                    <a:pt x="72113" y="128978"/>
                  </a:lnTo>
                  <a:lnTo>
                    <a:pt x="81183" y="117858"/>
                  </a:lnTo>
                  <a:lnTo>
                    <a:pt x="87566" y="103508"/>
                  </a:lnTo>
                  <a:lnTo>
                    <a:pt x="91755" y="72820"/>
                  </a:lnTo>
                  <a:lnTo>
                    <a:pt x="89625" y="47029"/>
                  </a:lnTo>
                  <a:lnTo>
                    <a:pt x="81155" y="25982"/>
                  </a:lnTo>
                  <a:lnTo>
                    <a:pt x="69708" y="9711"/>
                  </a:lnTo>
                  <a:lnTo>
                    <a:pt x="61534" y="4173"/>
                  </a:lnTo>
                  <a:lnTo>
                    <a:pt x="51787" y="1711"/>
                  </a:lnTo>
                  <a:lnTo>
                    <a:pt x="27929" y="0"/>
                  </a:lnTo>
                  <a:lnTo>
                    <a:pt x="18189" y="3189"/>
                  </a:lnTo>
                  <a:lnTo>
                    <a:pt x="15783" y="5567"/>
                  </a:lnTo>
                  <a:lnTo>
                    <a:pt x="10969" y="18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4" name="SMARTInkShape-4729">
              <a:extLst>
                <a:ext uri="{FF2B5EF4-FFF2-40B4-BE49-F238E27FC236}">
                  <a16:creationId xmlns:a16="http://schemas.microsoft.com/office/drawing/2014/main" id="{3C2D6413-DB9C-B13B-F59D-633D6333985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88062" y="3632200"/>
              <a:ext cx="123139" cy="12701"/>
            </a:xfrm>
            <a:custGeom>
              <a:avLst/>
              <a:gdLst/>
              <a:ahLst/>
              <a:cxnLst/>
              <a:rect l="0" t="0" r="0" b="0"/>
              <a:pathLst>
                <a:path w="123139" h="12701">
                  <a:moveTo>
                    <a:pt x="8838" y="12700"/>
                  </a:moveTo>
                  <a:lnTo>
                    <a:pt x="8838" y="12700"/>
                  </a:lnTo>
                  <a:lnTo>
                    <a:pt x="0" y="12700"/>
                  </a:lnTo>
                  <a:lnTo>
                    <a:pt x="26363" y="9329"/>
                  </a:lnTo>
                  <a:lnTo>
                    <a:pt x="53228" y="7233"/>
                  </a:lnTo>
                  <a:lnTo>
                    <a:pt x="123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5" name="SMARTInkShape-4730">
              <a:extLst>
                <a:ext uri="{FF2B5EF4-FFF2-40B4-BE49-F238E27FC236}">
                  <a16:creationId xmlns:a16="http://schemas.microsoft.com/office/drawing/2014/main" id="{F0837F6D-178D-E5EC-315E-1369E493F3B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1500" y="3568778"/>
              <a:ext cx="88901" cy="18973"/>
            </a:xfrm>
            <a:custGeom>
              <a:avLst/>
              <a:gdLst/>
              <a:ahLst/>
              <a:cxnLst/>
              <a:rect l="0" t="0" r="0" b="0"/>
              <a:pathLst>
                <a:path w="88901" h="18973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8789" y="1246"/>
                  </a:lnTo>
                  <a:lnTo>
                    <a:pt x="36126" y="0"/>
                  </a:lnTo>
                  <a:lnTo>
                    <a:pt x="56603" y="5007"/>
                  </a:lnTo>
                  <a:lnTo>
                    <a:pt x="88900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6" name="SMARTInkShape-4731">
              <a:extLst>
                <a:ext uri="{FF2B5EF4-FFF2-40B4-BE49-F238E27FC236}">
                  <a16:creationId xmlns:a16="http://schemas.microsoft.com/office/drawing/2014/main" id="{A274A1E4-5609-BC75-CF80-4986549E5FA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73155" y="3524259"/>
              <a:ext cx="190314" cy="247642"/>
            </a:xfrm>
            <a:custGeom>
              <a:avLst/>
              <a:gdLst/>
              <a:ahLst/>
              <a:cxnLst/>
              <a:rect l="0" t="0" r="0" b="0"/>
              <a:pathLst>
                <a:path w="190314" h="247642">
                  <a:moveTo>
                    <a:pt x="171345" y="12691"/>
                  </a:moveTo>
                  <a:lnTo>
                    <a:pt x="171345" y="12691"/>
                  </a:lnTo>
                  <a:lnTo>
                    <a:pt x="171345" y="9320"/>
                  </a:lnTo>
                  <a:lnTo>
                    <a:pt x="175108" y="5784"/>
                  </a:lnTo>
                  <a:lnTo>
                    <a:pt x="183522" y="330"/>
                  </a:lnTo>
                  <a:lnTo>
                    <a:pt x="190120" y="0"/>
                  </a:lnTo>
                  <a:lnTo>
                    <a:pt x="190313" y="3365"/>
                  </a:lnTo>
                  <a:lnTo>
                    <a:pt x="178178" y="33870"/>
                  </a:lnTo>
                  <a:lnTo>
                    <a:pt x="166920" y="62657"/>
                  </a:lnTo>
                  <a:lnTo>
                    <a:pt x="151839" y="88726"/>
                  </a:lnTo>
                  <a:lnTo>
                    <a:pt x="135272" y="114258"/>
                  </a:lnTo>
                  <a:lnTo>
                    <a:pt x="122775" y="139684"/>
                  </a:lnTo>
                  <a:lnTo>
                    <a:pt x="103348" y="168069"/>
                  </a:lnTo>
                  <a:lnTo>
                    <a:pt x="81557" y="194738"/>
                  </a:lnTo>
                  <a:lnTo>
                    <a:pt x="63132" y="209702"/>
                  </a:lnTo>
                  <a:lnTo>
                    <a:pt x="50578" y="216198"/>
                  </a:lnTo>
                  <a:lnTo>
                    <a:pt x="37943" y="217674"/>
                  </a:lnTo>
                  <a:lnTo>
                    <a:pt x="31610" y="217080"/>
                  </a:lnTo>
                  <a:lnTo>
                    <a:pt x="26683" y="215272"/>
                  </a:lnTo>
                  <a:lnTo>
                    <a:pt x="19327" y="209501"/>
                  </a:lnTo>
                  <a:lnTo>
                    <a:pt x="15587" y="202233"/>
                  </a:lnTo>
                  <a:lnTo>
                    <a:pt x="7920" y="172465"/>
                  </a:lnTo>
                  <a:lnTo>
                    <a:pt x="1689" y="146243"/>
                  </a:lnTo>
                  <a:lnTo>
                    <a:pt x="427" y="123288"/>
                  </a:lnTo>
                  <a:lnTo>
                    <a:pt x="0" y="97410"/>
                  </a:lnTo>
                  <a:lnTo>
                    <a:pt x="3705" y="88914"/>
                  </a:lnTo>
                  <a:lnTo>
                    <a:pt x="14210" y="75333"/>
                  </a:lnTo>
                  <a:lnTo>
                    <a:pt x="20603" y="72282"/>
                  </a:lnTo>
                  <a:lnTo>
                    <a:pt x="24284" y="71468"/>
                  </a:lnTo>
                  <a:lnTo>
                    <a:pt x="34018" y="74327"/>
                  </a:lnTo>
                  <a:lnTo>
                    <a:pt x="49517" y="83870"/>
                  </a:lnTo>
                  <a:lnTo>
                    <a:pt x="77873" y="113083"/>
                  </a:lnTo>
                  <a:lnTo>
                    <a:pt x="98475" y="134357"/>
                  </a:lnTo>
                  <a:lnTo>
                    <a:pt x="115400" y="163343"/>
                  </a:lnTo>
                  <a:lnTo>
                    <a:pt x="140528" y="194622"/>
                  </a:lnTo>
                  <a:lnTo>
                    <a:pt x="154020" y="222785"/>
                  </a:lnTo>
                  <a:lnTo>
                    <a:pt x="161529" y="233772"/>
                  </a:lnTo>
                  <a:lnTo>
                    <a:pt x="177695" y="247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05" name="SMARTInkShape-Group906">
            <a:extLst>
              <a:ext uri="{FF2B5EF4-FFF2-40B4-BE49-F238E27FC236}">
                <a16:creationId xmlns:a16="http://schemas.microsoft.com/office/drawing/2014/main" id="{B0E8FA86-1EAE-BFB0-63F2-BF5BA62F2BDB}"/>
              </a:ext>
            </a:extLst>
          </p:cNvPr>
          <p:cNvGrpSpPr/>
          <p:nvPr/>
        </p:nvGrpSpPr>
        <p:grpSpPr>
          <a:xfrm>
            <a:off x="1333500" y="2806700"/>
            <a:ext cx="970510" cy="298451"/>
            <a:chOff x="1333500" y="2806700"/>
            <a:chExt cx="970510" cy="298451"/>
          </a:xfrm>
        </p:grpSpPr>
        <p:sp>
          <p:nvSpPr>
            <p:cNvPr id="97698" name="SMARTInkShape-4732">
              <a:extLst>
                <a:ext uri="{FF2B5EF4-FFF2-40B4-BE49-F238E27FC236}">
                  <a16:creationId xmlns:a16="http://schemas.microsoft.com/office/drawing/2014/main" id="{F34B5E69-081D-8FE0-94D2-59FD89175D5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16150" y="2806700"/>
              <a:ext cx="87860" cy="144338"/>
            </a:xfrm>
            <a:custGeom>
              <a:avLst/>
              <a:gdLst/>
              <a:ahLst/>
              <a:cxnLst/>
              <a:rect l="0" t="0" r="0" b="0"/>
              <a:pathLst>
                <a:path w="87860" h="144338">
                  <a:moveTo>
                    <a:pt x="57150" y="44450"/>
                  </a:moveTo>
                  <a:lnTo>
                    <a:pt x="57150" y="44450"/>
                  </a:lnTo>
                  <a:lnTo>
                    <a:pt x="68705" y="23434"/>
                  </a:lnTo>
                  <a:lnTo>
                    <a:pt x="65579" y="17236"/>
                  </a:lnTo>
                  <a:lnTo>
                    <a:pt x="62769" y="13607"/>
                  </a:lnTo>
                  <a:lnTo>
                    <a:pt x="55884" y="9575"/>
                  </a:lnTo>
                  <a:lnTo>
                    <a:pt x="52073" y="8500"/>
                  </a:lnTo>
                  <a:lnTo>
                    <a:pt x="36596" y="10358"/>
                  </a:lnTo>
                  <a:lnTo>
                    <a:pt x="26613" y="19185"/>
                  </a:lnTo>
                  <a:lnTo>
                    <a:pt x="12077" y="44477"/>
                  </a:lnTo>
                  <a:lnTo>
                    <a:pt x="8047" y="70250"/>
                  </a:lnTo>
                  <a:lnTo>
                    <a:pt x="6853" y="96858"/>
                  </a:lnTo>
                  <a:lnTo>
                    <a:pt x="10336" y="112192"/>
                  </a:lnTo>
                  <a:lnTo>
                    <a:pt x="19314" y="135633"/>
                  </a:lnTo>
                  <a:lnTo>
                    <a:pt x="25282" y="140950"/>
                  </a:lnTo>
                  <a:lnTo>
                    <a:pt x="34520" y="143783"/>
                  </a:lnTo>
                  <a:lnTo>
                    <a:pt x="45681" y="144337"/>
                  </a:lnTo>
                  <a:lnTo>
                    <a:pt x="62454" y="140682"/>
                  </a:lnTo>
                  <a:lnTo>
                    <a:pt x="69620" y="137079"/>
                  </a:lnTo>
                  <a:lnTo>
                    <a:pt x="80993" y="124342"/>
                  </a:lnTo>
                  <a:lnTo>
                    <a:pt x="85385" y="109356"/>
                  </a:lnTo>
                  <a:lnTo>
                    <a:pt x="87859" y="79203"/>
                  </a:lnTo>
                  <a:lnTo>
                    <a:pt x="86710" y="50984"/>
                  </a:lnTo>
                  <a:lnTo>
                    <a:pt x="80020" y="31805"/>
                  </a:lnTo>
                  <a:lnTo>
                    <a:pt x="65117" y="9732"/>
                  </a:lnTo>
                  <a:lnTo>
                    <a:pt x="56928" y="4325"/>
                  </a:lnTo>
                  <a:lnTo>
                    <a:pt x="47173" y="192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9" name="SMARTInkShape-4733">
              <a:extLst>
                <a:ext uri="{FF2B5EF4-FFF2-40B4-BE49-F238E27FC236}">
                  <a16:creationId xmlns:a16="http://schemas.microsoft.com/office/drawing/2014/main" id="{F1A97155-E8F9-814A-9601-3EBF7BA4243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03273" y="2848377"/>
              <a:ext cx="54038" cy="117967"/>
            </a:xfrm>
            <a:custGeom>
              <a:avLst/>
              <a:gdLst/>
              <a:ahLst/>
              <a:cxnLst/>
              <a:rect l="0" t="0" r="0" b="0"/>
              <a:pathLst>
                <a:path w="54038" h="117967">
                  <a:moveTo>
                    <a:pt x="36677" y="40873"/>
                  </a:moveTo>
                  <a:lnTo>
                    <a:pt x="36677" y="40873"/>
                  </a:lnTo>
                  <a:lnTo>
                    <a:pt x="36677" y="37502"/>
                  </a:lnTo>
                  <a:lnTo>
                    <a:pt x="38558" y="33965"/>
                  </a:lnTo>
                  <a:lnTo>
                    <a:pt x="40048" y="32035"/>
                  </a:lnTo>
                  <a:lnTo>
                    <a:pt x="41703" y="26126"/>
                  </a:lnTo>
                  <a:lnTo>
                    <a:pt x="43004" y="731"/>
                  </a:lnTo>
                  <a:lnTo>
                    <a:pt x="41601" y="0"/>
                  </a:lnTo>
                  <a:lnTo>
                    <a:pt x="36278" y="1070"/>
                  </a:lnTo>
                  <a:lnTo>
                    <a:pt x="21978" y="9011"/>
                  </a:lnTo>
                  <a:lnTo>
                    <a:pt x="14152" y="20127"/>
                  </a:lnTo>
                  <a:lnTo>
                    <a:pt x="3378" y="50259"/>
                  </a:lnTo>
                  <a:lnTo>
                    <a:pt x="0" y="68270"/>
                  </a:lnTo>
                  <a:lnTo>
                    <a:pt x="2369" y="89286"/>
                  </a:lnTo>
                  <a:lnTo>
                    <a:pt x="7553" y="101431"/>
                  </a:lnTo>
                  <a:lnTo>
                    <a:pt x="10911" y="106645"/>
                  </a:lnTo>
                  <a:lnTo>
                    <a:pt x="20287" y="114320"/>
                  </a:lnTo>
                  <a:lnTo>
                    <a:pt x="25750" y="117354"/>
                  </a:lnTo>
                  <a:lnTo>
                    <a:pt x="30803" y="117966"/>
                  </a:lnTo>
                  <a:lnTo>
                    <a:pt x="40181" y="114883"/>
                  </a:lnTo>
                  <a:lnTo>
                    <a:pt x="47171" y="106927"/>
                  </a:lnTo>
                  <a:lnTo>
                    <a:pt x="50023" y="101843"/>
                  </a:lnTo>
                  <a:lnTo>
                    <a:pt x="54037" y="77831"/>
                  </a:lnTo>
                  <a:lnTo>
                    <a:pt x="51855" y="48374"/>
                  </a:lnTo>
                  <a:lnTo>
                    <a:pt x="46740" y="30788"/>
                  </a:lnTo>
                  <a:lnTo>
                    <a:pt x="40756" y="21108"/>
                  </a:lnTo>
                  <a:lnTo>
                    <a:pt x="17627" y="1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0" name="SMARTInkShape-4734">
              <a:extLst>
                <a:ext uri="{FF2B5EF4-FFF2-40B4-BE49-F238E27FC236}">
                  <a16:creationId xmlns:a16="http://schemas.microsoft.com/office/drawing/2014/main" id="{BE02DB0F-F276-A4B7-E89C-309DEB54EFE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985470" y="2837202"/>
              <a:ext cx="57076" cy="151163"/>
            </a:xfrm>
            <a:custGeom>
              <a:avLst/>
              <a:gdLst/>
              <a:ahLst/>
              <a:cxnLst/>
              <a:rect l="0" t="0" r="0" b="0"/>
              <a:pathLst>
                <a:path w="57076" h="151163">
                  <a:moveTo>
                    <a:pt x="40180" y="45698"/>
                  </a:moveTo>
                  <a:lnTo>
                    <a:pt x="40180" y="45698"/>
                  </a:lnTo>
                  <a:lnTo>
                    <a:pt x="40180" y="23877"/>
                  </a:lnTo>
                  <a:lnTo>
                    <a:pt x="38063" y="23390"/>
                  </a:lnTo>
                  <a:lnTo>
                    <a:pt x="30067" y="24730"/>
                  </a:lnTo>
                  <a:lnTo>
                    <a:pt x="20407" y="29451"/>
                  </a:lnTo>
                  <a:lnTo>
                    <a:pt x="15399" y="37066"/>
                  </a:lnTo>
                  <a:lnTo>
                    <a:pt x="6436" y="62572"/>
                  </a:lnTo>
                  <a:lnTo>
                    <a:pt x="0" y="89895"/>
                  </a:lnTo>
                  <a:lnTo>
                    <a:pt x="366" y="116963"/>
                  </a:lnTo>
                  <a:lnTo>
                    <a:pt x="1572" y="132744"/>
                  </a:lnTo>
                  <a:lnTo>
                    <a:pt x="5617" y="141065"/>
                  </a:lnTo>
                  <a:lnTo>
                    <a:pt x="8671" y="145259"/>
                  </a:lnTo>
                  <a:lnTo>
                    <a:pt x="15828" y="149920"/>
                  </a:lnTo>
                  <a:lnTo>
                    <a:pt x="19712" y="151162"/>
                  </a:lnTo>
                  <a:lnTo>
                    <a:pt x="29672" y="148781"/>
                  </a:lnTo>
                  <a:lnTo>
                    <a:pt x="35291" y="146170"/>
                  </a:lnTo>
                  <a:lnTo>
                    <a:pt x="43416" y="135743"/>
                  </a:lnTo>
                  <a:lnTo>
                    <a:pt x="51957" y="112124"/>
                  </a:lnTo>
                  <a:lnTo>
                    <a:pt x="57075" y="84665"/>
                  </a:lnTo>
                  <a:lnTo>
                    <a:pt x="56710" y="58655"/>
                  </a:lnTo>
                  <a:lnTo>
                    <a:pt x="50265" y="31324"/>
                  </a:lnTo>
                  <a:lnTo>
                    <a:pt x="40895" y="13452"/>
                  </a:lnTo>
                  <a:lnTo>
                    <a:pt x="29181" y="1493"/>
                  </a:lnTo>
                  <a:lnTo>
                    <a:pt x="25792" y="0"/>
                  </a:lnTo>
                  <a:lnTo>
                    <a:pt x="14780" y="1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1" name="SMARTInkShape-4735">
              <a:extLst>
                <a:ext uri="{FF2B5EF4-FFF2-40B4-BE49-F238E27FC236}">
                  <a16:creationId xmlns:a16="http://schemas.microsoft.com/office/drawing/2014/main" id="{56808234-8F49-2AED-DE3D-D8152F99DCA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816100" y="3003550"/>
              <a:ext cx="24257" cy="101601"/>
            </a:xfrm>
            <a:custGeom>
              <a:avLst/>
              <a:gdLst/>
              <a:ahLst/>
              <a:cxnLst/>
              <a:rect l="0" t="0" r="0" b="0"/>
              <a:pathLst>
                <a:path w="24257" h="1016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9607" y="1881"/>
                  </a:lnTo>
                  <a:lnTo>
                    <a:pt x="21538" y="3371"/>
                  </a:lnTo>
                  <a:lnTo>
                    <a:pt x="23684" y="8789"/>
                  </a:lnTo>
                  <a:lnTo>
                    <a:pt x="24256" y="12209"/>
                  </a:lnTo>
                  <a:lnTo>
                    <a:pt x="18866" y="41709"/>
                  </a:lnTo>
                  <a:lnTo>
                    <a:pt x="8970" y="7011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2" name="SMARTInkShape-4736">
              <a:extLst>
                <a:ext uri="{FF2B5EF4-FFF2-40B4-BE49-F238E27FC236}">
                  <a16:creationId xmlns:a16="http://schemas.microsoft.com/office/drawing/2014/main" id="{4FBADD0D-E0CE-811D-C24F-F65788F55BD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682750" y="2876637"/>
              <a:ext cx="84841" cy="163948"/>
            </a:xfrm>
            <a:custGeom>
              <a:avLst/>
              <a:gdLst/>
              <a:ahLst/>
              <a:cxnLst/>
              <a:rect l="0" t="0" r="0" b="0"/>
              <a:pathLst>
                <a:path w="84841" h="163948">
                  <a:moveTo>
                    <a:pt x="69850" y="25313"/>
                  </a:moveTo>
                  <a:lnTo>
                    <a:pt x="69850" y="25313"/>
                  </a:lnTo>
                  <a:lnTo>
                    <a:pt x="73221" y="21942"/>
                  </a:lnTo>
                  <a:lnTo>
                    <a:pt x="74876" y="18406"/>
                  </a:lnTo>
                  <a:lnTo>
                    <a:pt x="75317" y="16475"/>
                  </a:lnTo>
                  <a:lnTo>
                    <a:pt x="81910" y="6372"/>
                  </a:lnTo>
                  <a:lnTo>
                    <a:pt x="82543" y="0"/>
                  </a:lnTo>
                  <a:lnTo>
                    <a:pt x="73760" y="13739"/>
                  </a:lnTo>
                  <a:lnTo>
                    <a:pt x="58784" y="36511"/>
                  </a:lnTo>
                  <a:lnTo>
                    <a:pt x="42944" y="66069"/>
                  </a:lnTo>
                  <a:lnTo>
                    <a:pt x="32289" y="86542"/>
                  </a:lnTo>
                  <a:lnTo>
                    <a:pt x="27441" y="109071"/>
                  </a:lnTo>
                  <a:lnTo>
                    <a:pt x="27886" y="131740"/>
                  </a:lnTo>
                  <a:lnTo>
                    <a:pt x="31524" y="156576"/>
                  </a:lnTo>
                  <a:lnTo>
                    <a:pt x="35054" y="161416"/>
                  </a:lnTo>
                  <a:lnTo>
                    <a:pt x="42391" y="163414"/>
                  </a:lnTo>
                  <a:lnTo>
                    <a:pt x="47311" y="163947"/>
                  </a:lnTo>
                  <a:lnTo>
                    <a:pt x="58422" y="160777"/>
                  </a:lnTo>
                  <a:lnTo>
                    <a:pt x="69004" y="154664"/>
                  </a:lnTo>
                  <a:lnTo>
                    <a:pt x="78929" y="143288"/>
                  </a:lnTo>
                  <a:lnTo>
                    <a:pt x="83998" y="135132"/>
                  </a:lnTo>
                  <a:lnTo>
                    <a:pt x="84840" y="124921"/>
                  </a:lnTo>
                  <a:lnTo>
                    <a:pt x="84077" y="119235"/>
                  </a:lnTo>
                  <a:lnTo>
                    <a:pt x="77584" y="109155"/>
                  </a:lnTo>
                  <a:lnTo>
                    <a:pt x="72889" y="104491"/>
                  </a:lnTo>
                  <a:lnTo>
                    <a:pt x="62029" y="99308"/>
                  </a:lnTo>
                  <a:lnTo>
                    <a:pt x="34438" y="95982"/>
                  </a:lnTo>
                  <a:lnTo>
                    <a:pt x="16867" y="98777"/>
                  </a:lnTo>
                  <a:lnTo>
                    <a:pt x="0" y="107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3" name="SMARTInkShape-4737">
              <a:extLst>
                <a:ext uri="{FF2B5EF4-FFF2-40B4-BE49-F238E27FC236}">
                  <a16:creationId xmlns:a16="http://schemas.microsoft.com/office/drawing/2014/main" id="{0F63251A-B113-EEDE-CDFA-5CD5A449C1D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588467" y="2895600"/>
              <a:ext cx="18054" cy="196851"/>
            </a:xfrm>
            <a:custGeom>
              <a:avLst/>
              <a:gdLst/>
              <a:ahLst/>
              <a:cxnLst/>
              <a:rect l="0" t="0" r="0" b="0"/>
              <a:pathLst>
                <a:path w="18054" h="196851">
                  <a:moveTo>
                    <a:pt x="5383" y="0"/>
                  </a:moveTo>
                  <a:lnTo>
                    <a:pt x="5383" y="0"/>
                  </a:lnTo>
                  <a:lnTo>
                    <a:pt x="17744" y="0"/>
                  </a:lnTo>
                  <a:lnTo>
                    <a:pt x="18053" y="29886"/>
                  </a:lnTo>
                  <a:lnTo>
                    <a:pt x="13053" y="61373"/>
                  </a:lnTo>
                  <a:lnTo>
                    <a:pt x="10242" y="83096"/>
                  </a:lnTo>
                  <a:lnTo>
                    <a:pt x="6823" y="108817"/>
                  </a:lnTo>
                  <a:lnTo>
                    <a:pt x="2296" y="140263"/>
                  </a:lnTo>
                  <a:lnTo>
                    <a:pt x="0" y="166756"/>
                  </a:lnTo>
                  <a:lnTo>
                    <a:pt x="538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4" name="SMARTInkShape-4738">
              <a:extLst>
                <a:ext uri="{FF2B5EF4-FFF2-40B4-BE49-F238E27FC236}">
                  <a16:creationId xmlns:a16="http://schemas.microsoft.com/office/drawing/2014/main" id="{DA6FEFB8-8B50-A22B-3A5B-7684610D14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333500" y="2921007"/>
              <a:ext cx="107807" cy="165094"/>
            </a:xfrm>
            <a:custGeom>
              <a:avLst/>
              <a:gdLst/>
              <a:ahLst/>
              <a:cxnLst/>
              <a:rect l="0" t="0" r="0" b="0"/>
              <a:pathLst>
                <a:path w="107807" h="165094">
                  <a:moveTo>
                    <a:pt x="0" y="25393"/>
                  </a:moveTo>
                  <a:lnTo>
                    <a:pt x="0" y="25393"/>
                  </a:lnTo>
                  <a:lnTo>
                    <a:pt x="0" y="15934"/>
                  </a:lnTo>
                  <a:lnTo>
                    <a:pt x="1881" y="12252"/>
                  </a:lnTo>
                  <a:lnTo>
                    <a:pt x="3371" y="10282"/>
                  </a:lnTo>
                  <a:lnTo>
                    <a:pt x="3658" y="8969"/>
                  </a:lnTo>
                  <a:lnTo>
                    <a:pt x="3144" y="8094"/>
                  </a:lnTo>
                  <a:lnTo>
                    <a:pt x="2096" y="7510"/>
                  </a:lnTo>
                  <a:lnTo>
                    <a:pt x="2103" y="7121"/>
                  </a:lnTo>
                  <a:lnTo>
                    <a:pt x="3992" y="6689"/>
                  </a:lnTo>
                  <a:lnTo>
                    <a:pt x="4073" y="6573"/>
                  </a:lnTo>
                  <a:lnTo>
                    <a:pt x="2280" y="6445"/>
                  </a:lnTo>
                  <a:lnTo>
                    <a:pt x="1520" y="5706"/>
                  </a:lnTo>
                  <a:lnTo>
                    <a:pt x="1" y="0"/>
                  </a:lnTo>
                  <a:lnTo>
                    <a:pt x="27612" y="25724"/>
                  </a:lnTo>
                  <a:lnTo>
                    <a:pt x="56736" y="45898"/>
                  </a:lnTo>
                  <a:lnTo>
                    <a:pt x="84444" y="61132"/>
                  </a:lnTo>
                  <a:lnTo>
                    <a:pt x="99675" y="67913"/>
                  </a:lnTo>
                  <a:lnTo>
                    <a:pt x="107806" y="69810"/>
                  </a:lnTo>
                  <a:lnTo>
                    <a:pt x="104537" y="73204"/>
                  </a:lnTo>
                  <a:lnTo>
                    <a:pt x="95700" y="90106"/>
                  </a:lnTo>
                  <a:lnTo>
                    <a:pt x="69073" y="112057"/>
                  </a:lnTo>
                  <a:lnTo>
                    <a:pt x="38424" y="134195"/>
                  </a:lnTo>
                  <a:lnTo>
                    <a:pt x="6350" y="16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706" name="SMARTInkShape-4739">
            <a:extLst>
              <a:ext uri="{FF2B5EF4-FFF2-40B4-BE49-F238E27FC236}">
                <a16:creationId xmlns:a16="http://schemas.microsoft.com/office/drawing/2014/main" id="{9FA2CE87-6D28-6AEF-1779-1A6DE8DF25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4550" y="2965927"/>
            <a:ext cx="298451" cy="202724"/>
          </a:xfrm>
          <a:custGeom>
            <a:avLst/>
            <a:gdLst/>
            <a:ahLst/>
            <a:cxnLst/>
            <a:rect l="0" t="0" r="0" b="0"/>
            <a:pathLst>
              <a:path w="298451" h="202724">
                <a:moveTo>
                  <a:pt x="0" y="202723"/>
                </a:moveTo>
                <a:lnTo>
                  <a:pt x="0" y="202723"/>
                </a:lnTo>
                <a:lnTo>
                  <a:pt x="17677" y="176208"/>
                </a:lnTo>
                <a:lnTo>
                  <a:pt x="39788" y="146633"/>
                </a:lnTo>
                <a:lnTo>
                  <a:pt x="66839" y="119259"/>
                </a:lnTo>
                <a:lnTo>
                  <a:pt x="81658" y="105320"/>
                </a:lnTo>
                <a:lnTo>
                  <a:pt x="94986" y="91548"/>
                </a:lnTo>
                <a:lnTo>
                  <a:pt x="115676" y="73182"/>
                </a:lnTo>
                <a:lnTo>
                  <a:pt x="139710" y="44511"/>
                </a:lnTo>
                <a:lnTo>
                  <a:pt x="166169" y="14154"/>
                </a:lnTo>
                <a:lnTo>
                  <a:pt x="177401" y="0"/>
                </a:lnTo>
                <a:lnTo>
                  <a:pt x="172652" y="5392"/>
                </a:lnTo>
                <a:lnTo>
                  <a:pt x="166946" y="16863"/>
                </a:lnTo>
                <a:lnTo>
                  <a:pt x="158697" y="45308"/>
                </a:lnTo>
                <a:lnTo>
                  <a:pt x="154266" y="71650"/>
                </a:lnTo>
                <a:lnTo>
                  <a:pt x="152768" y="98672"/>
                </a:lnTo>
                <a:lnTo>
                  <a:pt x="155880" y="114978"/>
                </a:lnTo>
                <a:lnTo>
                  <a:pt x="161271" y="126473"/>
                </a:lnTo>
                <a:lnTo>
                  <a:pt x="167336" y="134348"/>
                </a:lnTo>
                <a:lnTo>
                  <a:pt x="177148" y="137056"/>
                </a:lnTo>
                <a:lnTo>
                  <a:pt x="189505" y="137554"/>
                </a:lnTo>
                <a:lnTo>
                  <a:pt x="199700" y="135424"/>
                </a:lnTo>
                <a:lnTo>
                  <a:pt x="216745" y="123516"/>
                </a:lnTo>
                <a:lnTo>
                  <a:pt x="231829" y="106582"/>
                </a:lnTo>
                <a:lnTo>
                  <a:pt x="237091" y="96258"/>
                </a:lnTo>
                <a:lnTo>
                  <a:pt x="245815" y="65074"/>
                </a:lnTo>
                <a:lnTo>
                  <a:pt x="259106" y="33944"/>
                </a:lnTo>
                <a:lnTo>
                  <a:pt x="259521" y="34465"/>
                </a:lnTo>
                <a:lnTo>
                  <a:pt x="259982" y="38806"/>
                </a:lnTo>
                <a:lnTo>
                  <a:pt x="251479" y="70034"/>
                </a:lnTo>
                <a:lnTo>
                  <a:pt x="248154" y="96184"/>
                </a:lnTo>
                <a:lnTo>
                  <a:pt x="247986" y="102064"/>
                </a:lnTo>
                <a:lnTo>
                  <a:pt x="251562" y="112360"/>
                </a:lnTo>
                <a:lnTo>
                  <a:pt x="257855" y="120934"/>
                </a:lnTo>
                <a:lnTo>
                  <a:pt x="268626" y="129022"/>
                </a:lnTo>
                <a:lnTo>
                  <a:pt x="276600" y="131732"/>
                </a:lnTo>
                <a:lnTo>
                  <a:pt x="287777" y="132723"/>
                </a:lnTo>
                <a:lnTo>
                  <a:pt x="298450" y="1265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713" name="SMARTInkShape-Group908">
            <a:extLst>
              <a:ext uri="{FF2B5EF4-FFF2-40B4-BE49-F238E27FC236}">
                <a16:creationId xmlns:a16="http://schemas.microsoft.com/office/drawing/2014/main" id="{7B060A46-3F93-BA11-DC99-5B852866CFD5}"/>
              </a:ext>
            </a:extLst>
          </p:cNvPr>
          <p:cNvGrpSpPr/>
          <p:nvPr/>
        </p:nvGrpSpPr>
        <p:grpSpPr>
          <a:xfrm>
            <a:off x="204689" y="2940749"/>
            <a:ext cx="423962" cy="233828"/>
            <a:chOff x="204689" y="2940749"/>
            <a:chExt cx="423962" cy="233828"/>
          </a:xfrm>
        </p:grpSpPr>
        <p:sp>
          <p:nvSpPr>
            <p:cNvPr id="97707" name="SMARTInkShape-4740">
              <a:extLst>
                <a:ext uri="{FF2B5EF4-FFF2-40B4-BE49-F238E27FC236}">
                  <a16:creationId xmlns:a16="http://schemas.microsoft.com/office/drawing/2014/main" id="{E8B9A173-38CC-8D53-A76B-B070055531D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09600" y="3092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8" name="SMARTInkShape-4741">
              <a:extLst>
                <a:ext uri="{FF2B5EF4-FFF2-40B4-BE49-F238E27FC236}">
                  <a16:creationId xmlns:a16="http://schemas.microsoft.com/office/drawing/2014/main" id="{2FA7866D-D160-AADA-143E-13BA9B61DB3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3250" y="3009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123"/>
                  </a:lnTo>
                  <a:lnTo>
                    <a:pt x="706" y="274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9" name="SMARTInkShape-4742">
              <a:extLst>
                <a:ext uri="{FF2B5EF4-FFF2-40B4-BE49-F238E27FC236}">
                  <a16:creationId xmlns:a16="http://schemas.microsoft.com/office/drawing/2014/main" id="{4AF39EF0-6ACE-ED75-A34C-1EA8AFBE9F2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6345" y="3073501"/>
              <a:ext cx="112606" cy="101076"/>
            </a:xfrm>
            <a:custGeom>
              <a:avLst/>
              <a:gdLst/>
              <a:ahLst/>
              <a:cxnLst/>
              <a:rect l="0" t="0" r="0" b="0"/>
              <a:pathLst>
                <a:path w="112606" h="101076">
                  <a:moveTo>
                    <a:pt x="74505" y="25299"/>
                  </a:moveTo>
                  <a:lnTo>
                    <a:pt x="74505" y="25299"/>
                  </a:lnTo>
                  <a:lnTo>
                    <a:pt x="74505" y="13559"/>
                  </a:lnTo>
                  <a:lnTo>
                    <a:pt x="74505" y="16447"/>
                  </a:lnTo>
                  <a:lnTo>
                    <a:pt x="74505" y="12790"/>
                  </a:lnTo>
                  <a:lnTo>
                    <a:pt x="70141" y="7567"/>
                  </a:lnTo>
                  <a:lnTo>
                    <a:pt x="69038" y="3777"/>
                  </a:lnTo>
                  <a:lnTo>
                    <a:pt x="67332" y="2485"/>
                  </a:lnTo>
                  <a:lnTo>
                    <a:pt x="58896" y="665"/>
                  </a:lnTo>
                  <a:lnTo>
                    <a:pt x="43792" y="0"/>
                  </a:lnTo>
                  <a:lnTo>
                    <a:pt x="34044" y="5588"/>
                  </a:lnTo>
                  <a:lnTo>
                    <a:pt x="13909" y="23052"/>
                  </a:lnTo>
                  <a:lnTo>
                    <a:pt x="4026" y="39214"/>
                  </a:lnTo>
                  <a:lnTo>
                    <a:pt x="0" y="57409"/>
                  </a:lnTo>
                  <a:lnTo>
                    <a:pt x="940" y="68027"/>
                  </a:lnTo>
                  <a:lnTo>
                    <a:pt x="2178" y="72835"/>
                  </a:lnTo>
                  <a:lnTo>
                    <a:pt x="5120" y="76745"/>
                  </a:lnTo>
                  <a:lnTo>
                    <a:pt x="17963" y="84914"/>
                  </a:lnTo>
                  <a:lnTo>
                    <a:pt x="29339" y="88031"/>
                  </a:lnTo>
                  <a:lnTo>
                    <a:pt x="31694" y="88287"/>
                  </a:lnTo>
                  <a:lnTo>
                    <a:pt x="33970" y="87047"/>
                  </a:lnTo>
                  <a:lnTo>
                    <a:pt x="40544" y="78559"/>
                  </a:lnTo>
                  <a:lnTo>
                    <a:pt x="57568" y="55235"/>
                  </a:lnTo>
                  <a:lnTo>
                    <a:pt x="66901" y="45630"/>
                  </a:lnTo>
                  <a:lnTo>
                    <a:pt x="64412" y="48099"/>
                  </a:lnTo>
                  <a:lnTo>
                    <a:pt x="62964" y="51425"/>
                  </a:lnTo>
                  <a:lnTo>
                    <a:pt x="61873" y="77767"/>
                  </a:lnTo>
                  <a:lnTo>
                    <a:pt x="63261" y="82150"/>
                  </a:lnTo>
                  <a:lnTo>
                    <a:pt x="79451" y="100068"/>
                  </a:lnTo>
                  <a:lnTo>
                    <a:pt x="87181" y="101075"/>
                  </a:lnTo>
                  <a:lnTo>
                    <a:pt x="94485" y="97547"/>
                  </a:lnTo>
                  <a:lnTo>
                    <a:pt x="112605" y="82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0" name="SMARTInkShape-4743">
              <a:extLst>
                <a:ext uri="{FF2B5EF4-FFF2-40B4-BE49-F238E27FC236}">
                  <a16:creationId xmlns:a16="http://schemas.microsoft.com/office/drawing/2014/main" id="{5DFAEF04-44A9-D744-8DCB-09CB3D82FC0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15900" y="3067240"/>
              <a:ext cx="101601" cy="12511"/>
            </a:xfrm>
            <a:custGeom>
              <a:avLst/>
              <a:gdLst/>
              <a:ahLst/>
              <a:cxnLst/>
              <a:rect l="0" t="0" r="0" b="0"/>
              <a:pathLst>
                <a:path w="101601" h="12511">
                  <a:moveTo>
                    <a:pt x="0" y="12510"/>
                  </a:moveTo>
                  <a:lnTo>
                    <a:pt x="0" y="12510"/>
                  </a:lnTo>
                  <a:lnTo>
                    <a:pt x="0" y="9139"/>
                  </a:lnTo>
                  <a:lnTo>
                    <a:pt x="1411" y="8146"/>
                  </a:lnTo>
                  <a:lnTo>
                    <a:pt x="32638" y="1250"/>
                  </a:lnTo>
                  <a:lnTo>
                    <a:pt x="63617" y="0"/>
                  </a:lnTo>
                  <a:lnTo>
                    <a:pt x="101600" y="6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1" name="SMARTInkShape-4744">
              <a:extLst>
                <a:ext uri="{FF2B5EF4-FFF2-40B4-BE49-F238E27FC236}">
                  <a16:creationId xmlns:a16="http://schemas.microsoft.com/office/drawing/2014/main" id="{2494CD0A-3EF0-108E-1119-763F1375430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0200" y="2953529"/>
              <a:ext cx="12701" cy="208772"/>
            </a:xfrm>
            <a:custGeom>
              <a:avLst/>
              <a:gdLst/>
              <a:ahLst/>
              <a:cxnLst/>
              <a:rect l="0" t="0" r="0" b="0"/>
              <a:pathLst>
                <a:path w="12701" h="208772">
                  <a:moveTo>
                    <a:pt x="0" y="37321"/>
                  </a:moveTo>
                  <a:lnTo>
                    <a:pt x="0" y="37321"/>
                  </a:lnTo>
                  <a:lnTo>
                    <a:pt x="706" y="30841"/>
                  </a:lnTo>
                  <a:lnTo>
                    <a:pt x="6272" y="0"/>
                  </a:lnTo>
                  <a:lnTo>
                    <a:pt x="5640" y="24601"/>
                  </a:lnTo>
                  <a:lnTo>
                    <a:pt x="882" y="52997"/>
                  </a:lnTo>
                  <a:lnTo>
                    <a:pt x="174" y="81784"/>
                  </a:lnTo>
                  <a:lnTo>
                    <a:pt x="52" y="110545"/>
                  </a:lnTo>
                  <a:lnTo>
                    <a:pt x="721" y="139999"/>
                  </a:lnTo>
                  <a:lnTo>
                    <a:pt x="5469" y="169585"/>
                  </a:lnTo>
                  <a:lnTo>
                    <a:pt x="11260" y="198027"/>
                  </a:lnTo>
                  <a:lnTo>
                    <a:pt x="12700" y="20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2" name="SMARTInkShape-4745">
              <a:extLst>
                <a:ext uri="{FF2B5EF4-FFF2-40B4-BE49-F238E27FC236}">
                  <a16:creationId xmlns:a16="http://schemas.microsoft.com/office/drawing/2014/main" id="{9B8C7B6E-27BB-BEF7-EA39-2B8C43E82DB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04689" y="2940749"/>
              <a:ext cx="28937" cy="227902"/>
            </a:xfrm>
            <a:custGeom>
              <a:avLst/>
              <a:gdLst/>
              <a:ahLst/>
              <a:cxnLst/>
              <a:rect l="0" t="0" r="0" b="0"/>
              <a:pathLst>
                <a:path w="28937" h="227902">
                  <a:moveTo>
                    <a:pt x="17561" y="5651"/>
                  </a:moveTo>
                  <a:lnTo>
                    <a:pt x="17561" y="5651"/>
                  </a:lnTo>
                  <a:lnTo>
                    <a:pt x="17561" y="2280"/>
                  </a:lnTo>
                  <a:lnTo>
                    <a:pt x="18267" y="1993"/>
                  </a:lnTo>
                  <a:lnTo>
                    <a:pt x="20932" y="3555"/>
                  </a:lnTo>
                  <a:lnTo>
                    <a:pt x="21925" y="3548"/>
                  </a:lnTo>
                  <a:lnTo>
                    <a:pt x="22587" y="2838"/>
                  </a:lnTo>
                  <a:lnTo>
                    <a:pt x="23649" y="0"/>
                  </a:lnTo>
                  <a:lnTo>
                    <a:pt x="23859" y="3098"/>
                  </a:lnTo>
                  <a:lnTo>
                    <a:pt x="23888" y="1459"/>
                  </a:lnTo>
                  <a:lnTo>
                    <a:pt x="23896" y="1445"/>
                  </a:lnTo>
                  <a:lnTo>
                    <a:pt x="25789" y="12137"/>
                  </a:lnTo>
                  <a:lnTo>
                    <a:pt x="28936" y="34855"/>
                  </a:lnTo>
                  <a:lnTo>
                    <a:pt x="27987" y="63928"/>
                  </a:lnTo>
                  <a:lnTo>
                    <a:pt x="23237" y="91122"/>
                  </a:lnTo>
                  <a:lnTo>
                    <a:pt x="15311" y="119274"/>
                  </a:lnTo>
                  <a:lnTo>
                    <a:pt x="11315" y="146628"/>
                  </a:lnTo>
                  <a:lnTo>
                    <a:pt x="6381" y="173089"/>
                  </a:lnTo>
                  <a:lnTo>
                    <a:pt x="275" y="201709"/>
                  </a:lnTo>
                  <a:lnTo>
                    <a:pt x="0" y="213438"/>
                  </a:lnTo>
                  <a:lnTo>
                    <a:pt x="4861" y="227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20" name="SMARTInkShape-Group909">
            <a:extLst>
              <a:ext uri="{FF2B5EF4-FFF2-40B4-BE49-F238E27FC236}">
                <a16:creationId xmlns:a16="http://schemas.microsoft.com/office/drawing/2014/main" id="{F0AA0CB4-5A40-BC62-0E98-C0BEF2447593}"/>
              </a:ext>
            </a:extLst>
          </p:cNvPr>
          <p:cNvGrpSpPr/>
          <p:nvPr/>
        </p:nvGrpSpPr>
        <p:grpSpPr>
          <a:xfrm>
            <a:off x="1460500" y="2314543"/>
            <a:ext cx="788707" cy="257208"/>
            <a:chOff x="1460500" y="2314543"/>
            <a:chExt cx="788707" cy="257208"/>
          </a:xfrm>
        </p:grpSpPr>
        <p:sp>
          <p:nvSpPr>
            <p:cNvPr id="97714" name="SMARTInkShape-4746">
              <a:extLst>
                <a:ext uri="{FF2B5EF4-FFF2-40B4-BE49-F238E27FC236}">
                  <a16:creationId xmlns:a16="http://schemas.microsoft.com/office/drawing/2014/main" id="{66A871ED-7877-1F89-0D82-8146CFDF141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47055" y="2314543"/>
              <a:ext cx="102152" cy="154126"/>
            </a:xfrm>
            <a:custGeom>
              <a:avLst/>
              <a:gdLst/>
              <a:ahLst/>
              <a:cxnLst/>
              <a:rect l="0" t="0" r="0" b="0"/>
              <a:pathLst>
                <a:path w="102152" h="154126">
                  <a:moveTo>
                    <a:pt x="62745" y="28607"/>
                  </a:moveTo>
                  <a:lnTo>
                    <a:pt x="62745" y="28607"/>
                  </a:lnTo>
                  <a:lnTo>
                    <a:pt x="67108" y="18468"/>
                  </a:lnTo>
                  <a:lnTo>
                    <a:pt x="68834" y="5495"/>
                  </a:lnTo>
                  <a:lnTo>
                    <a:pt x="67097" y="2343"/>
                  </a:lnTo>
                  <a:lnTo>
                    <a:pt x="65646" y="514"/>
                  </a:lnTo>
                  <a:lnTo>
                    <a:pt x="63268" y="0"/>
                  </a:lnTo>
                  <a:lnTo>
                    <a:pt x="56863" y="1312"/>
                  </a:lnTo>
                  <a:lnTo>
                    <a:pt x="45323" y="9387"/>
                  </a:lnTo>
                  <a:lnTo>
                    <a:pt x="24418" y="30533"/>
                  </a:lnTo>
                  <a:lnTo>
                    <a:pt x="7850" y="59274"/>
                  </a:lnTo>
                  <a:lnTo>
                    <a:pt x="3069" y="73282"/>
                  </a:lnTo>
                  <a:lnTo>
                    <a:pt x="0" y="103388"/>
                  </a:lnTo>
                  <a:lnTo>
                    <a:pt x="992" y="116876"/>
                  </a:lnTo>
                  <a:lnTo>
                    <a:pt x="11245" y="139020"/>
                  </a:lnTo>
                  <a:lnTo>
                    <a:pt x="13595" y="142432"/>
                  </a:lnTo>
                  <a:lnTo>
                    <a:pt x="21851" y="148105"/>
                  </a:lnTo>
                  <a:lnTo>
                    <a:pt x="36517" y="153384"/>
                  </a:lnTo>
                  <a:lnTo>
                    <a:pt x="41026" y="154125"/>
                  </a:lnTo>
                  <a:lnTo>
                    <a:pt x="60857" y="148426"/>
                  </a:lnTo>
                  <a:lnTo>
                    <a:pt x="77864" y="141171"/>
                  </a:lnTo>
                  <a:lnTo>
                    <a:pt x="91841" y="127811"/>
                  </a:lnTo>
                  <a:lnTo>
                    <a:pt x="101548" y="103705"/>
                  </a:lnTo>
                  <a:lnTo>
                    <a:pt x="102151" y="74220"/>
                  </a:lnTo>
                  <a:lnTo>
                    <a:pt x="99692" y="43497"/>
                  </a:lnTo>
                  <a:lnTo>
                    <a:pt x="94217" y="32638"/>
                  </a:lnTo>
                  <a:lnTo>
                    <a:pt x="74373" y="14330"/>
                  </a:lnTo>
                  <a:lnTo>
                    <a:pt x="65796" y="11678"/>
                  </a:lnTo>
                  <a:lnTo>
                    <a:pt x="43043" y="9976"/>
                  </a:lnTo>
                  <a:lnTo>
                    <a:pt x="11945" y="15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5" name="SMARTInkShape-4747">
              <a:extLst>
                <a:ext uri="{FF2B5EF4-FFF2-40B4-BE49-F238E27FC236}">
                  <a16:creationId xmlns:a16="http://schemas.microsoft.com/office/drawing/2014/main" id="{5C70394D-96EA-7FC4-B7DA-C154A290FC3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16647" y="2368738"/>
              <a:ext cx="83768" cy="107091"/>
            </a:xfrm>
            <a:custGeom>
              <a:avLst/>
              <a:gdLst/>
              <a:ahLst/>
              <a:cxnLst/>
              <a:rect l="0" t="0" r="0" b="0"/>
              <a:pathLst>
                <a:path w="83768" h="107091">
                  <a:moveTo>
                    <a:pt x="28053" y="56962"/>
                  </a:moveTo>
                  <a:lnTo>
                    <a:pt x="28053" y="56962"/>
                  </a:lnTo>
                  <a:lnTo>
                    <a:pt x="33122" y="51187"/>
                  </a:lnTo>
                  <a:lnTo>
                    <a:pt x="38178" y="41767"/>
                  </a:lnTo>
                  <a:lnTo>
                    <a:pt x="40244" y="31905"/>
                  </a:lnTo>
                  <a:lnTo>
                    <a:pt x="40724" y="16766"/>
                  </a:lnTo>
                  <a:lnTo>
                    <a:pt x="35283" y="1951"/>
                  </a:lnTo>
                  <a:lnTo>
                    <a:pt x="34284" y="1238"/>
                  </a:lnTo>
                  <a:lnTo>
                    <a:pt x="29507" y="234"/>
                  </a:lnTo>
                  <a:lnTo>
                    <a:pt x="25642" y="0"/>
                  </a:lnTo>
                  <a:lnTo>
                    <a:pt x="16128" y="3239"/>
                  </a:lnTo>
                  <a:lnTo>
                    <a:pt x="3034" y="12685"/>
                  </a:lnTo>
                  <a:lnTo>
                    <a:pt x="790" y="14743"/>
                  </a:lnTo>
                  <a:lnTo>
                    <a:pt x="0" y="17527"/>
                  </a:lnTo>
                  <a:lnTo>
                    <a:pt x="3033" y="40283"/>
                  </a:lnTo>
                  <a:lnTo>
                    <a:pt x="11378" y="58894"/>
                  </a:lnTo>
                  <a:lnTo>
                    <a:pt x="29937" y="89316"/>
                  </a:lnTo>
                  <a:lnTo>
                    <a:pt x="42954" y="102655"/>
                  </a:lnTo>
                  <a:lnTo>
                    <a:pt x="48316" y="105492"/>
                  </a:lnTo>
                  <a:lnTo>
                    <a:pt x="58673" y="107090"/>
                  </a:lnTo>
                  <a:lnTo>
                    <a:pt x="66592" y="103700"/>
                  </a:lnTo>
                  <a:lnTo>
                    <a:pt x="73403" y="98196"/>
                  </a:lnTo>
                  <a:lnTo>
                    <a:pt x="76431" y="93398"/>
                  </a:lnTo>
                  <a:lnTo>
                    <a:pt x="82738" y="73018"/>
                  </a:lnTo>
                  <a:lnTo>
                    <a:pt x="83767" y="47060"/>
                  </a:lnTo>
                  <a:lnTo>
                    <a:pt x="81507" y="29748"/>
                  </a:lnTo>
                  <a:lnTo>
                    <a:pt x="76270" y="18291"/>
                  </a:lnTo>
                  <a:lnTo>
                    <a:pt x="72898" y="14248"/>
                  </a:lnTo>
                  <a:lnTo>
                    <a:pt x="63507" y="9756"/>
                  </a:lnTo>
                  <a:lnTo>
                    <a:pt x="43601" y="6872"/>
                  </a:lnTo>
                  <a:lnTo>
                    <a:pt x="39830" y="8046"/>
                  </a:lnTo>
                  <a:lnTo>
                    <a:pt x="15353" y="3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6" name="SMARTInkShape-4748">
              <a:extLst>
                <a:ext uri="{FF2B5EF4-FFF2-40B4-BE49-F238E27FC236}">
                  <a16:creationId xmlns:a16="http://schemas.microsoft.com/office/drawing/2014/main" id="{5AFF9CC9-159A-D7B9-057C-83E4A3A536E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904186" y="2349500"/>
              <a:ext cx="63299" cy="141489"/>
            </a:xfrm>
            <a:custGeom>
              <a:avLst/>
              <a:gdLst/>
              <a:ahLst/>
              <a:cxnLst/>
              <a:rect l="0" t="0" r="0" b="0"/>
              <a:pathLst>
                <a:path w="63299" h="141489">
                  <a:moveTo>
                    <a:pt x="38914" y="50800"/>
                  </a:moveTo>
                  <a:lnTo>
                    <a:pt x="38914" y="50800"/>
                  </a:lnTo>
                  <a:lnTo>
                    <a:pt x="45656" y="44058"/>
                  </a:lnTo>
                  <a:lnTo>
                    <a:pt x="48966" y="36985"/>
                  </a:lnTo>
                  <a:lnTo>
                    <a:pt x="51568" y="16141"/>
                  </a:lnTo>
                  <a:lnTo>
                    <a:pt x="50878" y="14994"/>
                  </a:lnTo>
                  <a:lnTo>
                    <a:pt x="49712" y="14229"/>
                  </a:lnTo>
                  <a:lnTo>
                    <a:pt x="46143" y="13002"/>
                  </a:lnTo>
                  <a:lnTo>
                    <a:pt x="25568" y="27032"/>
                  </a:lnTo>
                  <a:lnTo>
                    <a:pt x="6800" y="53733"/>
                  </a:lnTo>
                  <a:lnTo>
                    <a:pt x="2688" y="61222"/>
                  </a:lnTo>
                  <a:lnTo>
                    <a:pt x="0" y="78950"/>
                  </a:lnTo>
                  <a:lnTo>
                    <a:pt x="573" y="105002"/>
                  </a:lnTo>
                  <a:lnTo>
                    <a:pt x="654" y="112335"/>
                  </a:lnTo>
                  <a:lnTo>
                    <a:pt x="2824" y="118634"/>
                  </a:lnTo>
                  <a:lnTo>
                    <a:pt x="10879" y="129397"/>
                  </a:lnTo>
                  <a:lnTo>
                    <a:pt x="27315" y="140018"/>
                  </a:lnTo>
                  <a:lnTo>
                    <a:pt x="31887" y="141323"/>
                  </a:lnTo>
                  <a:lnTo>
                    <a:pt x="35640" y="141488"/>
                  </a:lnTo>
                  <a:lnTo>
                    <a:pt x="50105" y="136682"/>
                  </a:lnTo>
                  <a:lnTo>
                    <a:pt x="56352" y="129186"/>
                  </a:lnTo>
                  <a:lnTo>
                    <a:pt x="59006" y="124224"/>
                  </a:lnTo>
                  <a:lnTo>
                    <a:pt x="62741" y="100386"/>
                  </a:lnTo>
                  <a:lnTo>
                    <a:pt x="63298" y="70864"/>
                  </a:lnTo>
                  <a:lnTo>
                    <a:pt x="59227" y="44651"/>
                  </a:lnTo>
                  <a:lnTo>
                    <a:pt x="57114" y="32545"/>
                  </a:lnTo>
                  <a:lnTo>
                    <a:pt x="47991" y="17796"/>
                  </a:lnTo>
                  <a:lnTo>
                    <a:pt x="37057" y="5900"/>
                  </a:lnTo>
                  <a:lnTo>
                    <a:pt x="31504" y="2622"/>
                  </a:lnTo>
                  <a:lnTo>
                    <a:pt x="19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7" name="SMARTInkShape-4749">
              <a:extLst>
                <a:ext uri="{FF2B5EF4-FFF2-40B4-BE49-F238E27FC236}">
                  <a16:creationId xmlns:a16="http://schemas.microsoft.com/office/drawing/2014/main" id="{EC57B1A3-716C-D615-8974-CB5D72B3776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46250" y="2489200"/>
              <a:ext cx="22121" cy="82551"/>
            </a:xfrm>
            <a:custGeom>
              <a:avLst/>
              <a:gdLst/>
              <a:ahLst/>
              <a:cxnLst/>
              <a:rect l="0" t="0" r="0" b="0"/>
              <a:pathLst>
                <a:path w="22121" h="825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9607" y="3763"/>
                  </a:lnTo>
                  <a:lnTo>
                    <a:pt x="21538" y="6742"/>
                  </a:lnTo>
                  <a:lnTo>
                    <a:pt x="22120" y="10139"/>
                  </a:lnTo>
                  <a:lnTo>
                    <a:pt x="18707" y="39083"/>
                  </a:lnTo>
                  <a:lnTo>
                    <a:pt x="10259" y="6660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8" name="SMARTInkShape-4750">
              <a:extLst>
                <a:ext uri="{FF2B5EF4-FFF2-40B4-BE49-F238E27FC236}">
                  <a16:creationId xmlns:a16="http://schemas.microsoft.com/office/drawing/2014/main" id="{7C803A4A-C161-2F90-E361-77405D37766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555750" y="2344062"/>
              <a:ext cx="91131" cy="165781"/>
            </a:xfrm>
            <a:custGeom>
              <a:avLst/>
              <a:gdLst/>
              <a:ahLst/>
              <a:cxnLst/>
              <a:rect l="0" t="0" r="0" b="0"/>
              <a:pathLst>
                <a:path w="91131" h="165781">
                  <a:moveTo>
                    <a:pt x="69850" y="18138"/>
                  </a:moveTo>
                  <a:lnTo>
                    <a:pt x="69850" y="18138"/>
                  </a:lnTo>
                  <a:lnTo>
                    <a:pt x="80681" y="8012"/>
                  </a:lnTo>
                  <a:lnTo>
                    <a:pt x="87678" y="5777"/>
                  </a:lnTo>
                  <a:lnTo>
                    <a:pt x="88086" y="4958"/>
                  </a:lnTo>
                  <a:lnTo>
                    <a:pt x="88793" y="0"/>
                  </a:lnTo>
                  <a:lnTo>
                    <a:pt x="88868" y="2729"/>
                  </a:lnTo>
                  <a:lnTo>
                    <a:pt x="85123" y="6116"/>
                  </a:lnTo>
                  <a:lnTo>
                    <a:pt x="71220" y="17410"/>
                  </a:lnTo>
                  <a:lnTo>
                    <a:pt x="66931" y="25105"/>
                  </a:lnTo>
                  <a:lnTo>
                    <a:pt x="65787" y="29133"/>
                  </a:lnTo>
                  <a:lnTo>
                    <a:pt x="44960" y="60613"/>
                  </a:lnTo>
                  <a:lnTo>
                    <a:pt x="37621" y="78643"/>
                  </a:lnTo>
                  <a:lnTo>
                    <a:pt x="31028" y="109451"/>
                  </a:lnTo>
                  <a:lnTo>
                    <a:pt x="29152" y="114997"/>
                  </a:lnTo>
                  <a:lnTo>
                    <a:pt x="29883" y="136286"/>
                  </a:lnTo>
                  <a:lnTo>
                    <a:pt x="34683" y="148494"/>
                  </a:lnTo>
                  <a:lnTo>
                    <a:pt x="41520" y="157919"/>
                  </a:lnTo>
                  <a:lnTo>
                    <a:pt x="49263" y="164459"/>
                  </a:lnTo>
                  <a:lnTo>
                    <a:pt x="54009" y="165780"/>
                  </a:lnTo>
                  <a:lnTo>
                    <a:pt x="72859" y="164537"/>
                  </a:lnTo>
                  <a:lnTo>
                    <a:pt x="81952" y="157550"/>
                  </a:lnTo>
                  <a:lnTo>
                    <a:pt x="90212" y="143171"/>
                  </a:lnTo>
                  <a:lnTo>
                    <a:pt x="91130" y="131564"/>
                  </a:lnTo>
                  <a:lnTo>
                    <a:pt x="89340" y="113607"/>
                  </a:lnTo>
                  <a:lnTo>
                    <a:pt x="87783" y="110712"/>
                  </a:lnTo>
                  <a:lnTo>
                    <a:pt x="82289" y="105613"/>
                  </a:lnTo>
                  <a:lnTo>
                    <a:pt x="75143" y="102877"/>
                  </a:lnTo>
                  <a:lnTo>
                    <a:pt x="71262" y="102147"/>
                  </a:lnTo>
                  <a:lnTo>
                    <a:pt x="55687" y="104491"/>
                  </a:lnTo>
                  <a:lnTo>
                    <a:pt x="24843" y="117720"/>
                  </a:lnTo>
                  <a:lnTo>
                    <a:pt x="0" y="13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9" name="SMARTInkShape-4751">
              <a:extLst>
                <a:ext uri="{FF2B5EF4-FFF2-40B4-BE49-F238E27FC236}">
                  <a16:creationId xmlns:a16="http://schemas.microsoft.com/office/drawing/2014/main" id="{40728C0D-C8AE-1C5D-D00F-D8433C586F6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60500" y="2363083"/>
              <a:ext cx="18013" cy="170568"/>
            </a:xfrm>
            <a:custGeom>
              <a:avLst/>
              <a:gdLst/>
              <a:ahLst/>
              <a:cxnLst/>
              <a:rect l="0" t="0" r="0" b="0"/>
              <a:pathLst>
                <a:path w="18013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8728" y="1822"/>
                  </a:lnTo>
                  <a:lnTo>
                    <a:pt x="16715" y="30956"/>
                  </a:lnTo>
                  <a:lnTo>
                    <a:pt x="18012" y="40549"/>
                  </a:lnTo>
                  <a:lnTo>
                    <a:pt x="13492" y="72239"/>
                  </a:lnTo>
                  <a:lnTo>
                    <a:pt x="9564" y="95728"/>
                  </a:lnTo>
                  <a:lnTo>
                    <a:pt x="7302" y="121660"/>
                  </a:lnTo>
                  <a:lnTo>
                    <a:pt x="2174" y="149931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24" name="SMARTInkShape-Group910">
            <a:extLst>
              <a:ext uri="{FF2B5EF4-FFF2-40B4-BE49-F238E27FC236}">
                <a16:creationId xmlns:a16="http://schemas.microsoft.com/office/drawing/2014/main" id="{053B8024-2904-51D9-CB5B-7CE53F2BD2BF}"/>
              </a:ext>
            </a:extLst>
          </p:cNvPr>
          <p:cNvGrpSpPr/>
          <p:nvPr/>
        </p:nvGrpSpPr>
        <p:grpSpPr>
          <a:xfrm>
            <a:off x="806712" y="2388860"/>
            <a:ext cx="482339" cy="233691"/>
            <a:chOff x="806712" y="2388860"/>
            <a:chExt cx="482339" cy="233691"/>
          </a:xfrm>
        </p:grpSpPr>
        <p:sp>
          <p:nvSpPr>
            <p:cNvPr id="97721" name="SMARTInkShape-4752">
              <a:extLst>
                <a:ext uri="{FF2B5EF4-FFF2-40B4-BE49-F238E27FC236}">
                  <a16:creationId xmlns:a16="http://schemas.microsoft.com/office/drawing/2014/main" id="{A3CB05BC-647A-9668-C97E-BC08415C34B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87450" y="2463985"/>
              <a:ext cx="101601" cy="18866"/>
            </a:xfrm>
            <a:custGeom>
              <a:avLst/>
              <a:gdLst/>
              <a:ahLst/>
              <a:cxnLst/>
              <a:rect l="0" t="0" r="0" b="0"/>
              <a:pathLst>
                <a:path w="101601" h="18866">
                  <a:moveTo>
                    <a:pt x="0" y="18865"/>
                  </a:moveTo>
                  <a:lnTo>
                    <a:pt x="0" y="18865"/>
                  </a:lnTo>
                  <a:lnTo>
                    <a:pt x="3371" y="18865"/>
                  </a:lnTo>
                  <a:lnTo>
                    <a:pt x="31706" y="6932"/>
                  </a:lnTo>
                  <a:lnTo>
                    <a:pt x="53770" y="1221"/>
                  </a:lnTo>
                  <a:lnTo>
                    <a:pt x="81060" y="0"/>
                  </a:lnTo>
                  <a:lnTo>
                    <a:pt x="89649" y="603"/>
                  </a:lnTo>
                  <a:lnTo>
                    <a:pt x="101600" y="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2" name="SMARTInkShape-4753">
              <a:extLst>
                <a:ext uri="{FF2B5EF4-FFF2-40B4-BE49-F238E27FC236}">
                  <a16:creationId xmlns:a16="http://schemas.microsoft.com/office/drawing/2014/main" id="{03CBBBB5-5105-DDD6-B249-D76C8140264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87450" y="2420333"/>
              <a:ext cx="76201" cy="18068"/>
            </a:xfrm>
            <a:custGeom>
              <a:avLst/>
              <a:gdLst/>
              <a:ahLst/>
              <a:cxnLst/>
              <a:rect l="0" t="0" r="0" b="0"/>
              <a:pathLst>
                <a:path w="76201" h="18068">
                  <a:moveTo>
                    <a:pt x="0" y="18067"/>
                  </a:moveTo>
                  <a:lnTo>
                    <a:pt x="0" y="18067"/>
                  </a:lnTo>
                  <a:lnTo>
                    <a:pt x="3371" y="18067"/>
                  </a:lnTo>
                  <a:lnTo>
                    <a:pt x="6908" y="16186"/>
                  </a:lnTo>
                  <a:lnTo>
                    <a:pt x="8838" y="14696"/>
                  </a:lnTo>
                  <a:lnTo>
                    <a:pt x="30804" y="7941"/>
                  </a:lnTo>
                  <a:lnTo>
                    <a:pt x="44954" y="5424"/>
                  </a:lnTo>
                  <a:lnTo>
                    <a:pt x="58776" y="0"/>
                  </a:lnTo>
                  <a:lnTo>
                    <a:pt x="76200" y="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3" name="SMARTInkShape-4754">
              <a:extLst>
                <a:ext uri="{FF2B5EF4-FFF2-40B4-BE49-F238E27FC236}">
                  <a16:creationId xmlns:a16="http://schemas.microsoft.com/office/drawing/2014/main" id="{CA95FC32-6839-FDF0-3857-421C2C88C09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6712" y="2388860"/>
              <a:ext cx="260089" cy="233691"/>
            </a:xfrm>
            <a:custGeom>
              <a:avLst/>
              <a:gdLst/>
              <a:ahLst/>
              <a:cxnLst/>
              <a:rect l="0" t="0" r="0" b="0"/>
              <a:pathLst>
                <a:path w="260089" h="233691">
                  <a:moveTo>
                    <a:pt x="6088" y="233690"/>
                  </a:moveTo>
                  <a:lnTo>
                    <a:pt x="6088" y="233690"/>
                  </a:lnTo>
                  <a:lnTo>
                    <a:pt x="621" y="233690"/>
                  </a:lnTo>
                  <a:lnTo>
                    <a:pt x="326" y="232984"/>
                  </a:lnTo>
                  <a:lnTo>
                    <a:pt x="0" y="230319"/>
                  </a:lnTo>
                  <a:lnTo>
                    <a:pt x="3187" y="218110"/>
                  </a:lnTo>
                  <a:lnTo>
                    <a:pt x="20724" y="189246"/>
                  </a:lnTo>
                  <a:lnTo>
                    <a:pt x="38411" y="161177"/>
                  </a:lnTo>
                  <a:lnTo>
                    <a:pt x="61470" y="129813"/>
                  </a:lnTo>
                  <a:lnTo>
                    <a:pt x="86601" y="100698"/>
                  </a:lnTo>
                  <a:lnTo>
                    <a:pt x="108387" y="70492"/>
                  </a:lnTo>
                  <a:lnTo>
                    <a:pt x="130785" y="42465"/>
                  </a:lnTo>
                  <a:lnTo>
                    <a:pt x="143324" y="25160"/>
                  </a:lnTo>
                  <a:lnTo>
                    <a:pt x="145399" y="20360"/>
                  </a:lnTo>
                  <a:lnTo>
                    <a:pt x="149827" y="13691"/>
                  </a:lnTo>
                  <a:lnTo>
                    <a:pt x="151453" y="7246"/>
                  </a:lnTo>
                  <a:lnTo>
                    <a:pt x="152048" y="0"/>
                  </a:lnTo>
                  <a:lnTo>
                    <a:pt x="152111" y="2484"/>
                  </a:lnTo>
                  <a:lnTo>
                    <a:pt x="143297" y="29280"/>
                  </a:lnTo>
                  <a:lnTo>
                    <a:pt x="135131" y="60721"/>
                  </a:lnTo>
                  <a:lnTo>
                    <a:pt x="128605" y="90345"/>
                  </a:lnTo>
                  <a:lnTo>
                    <a:pt x="128273" y="101542"/>
                  </a:lnTo>
                  <a:lnTo>
                    <a:pt x="130478" y="113574"/>
                  </a:lnTo>
                  <a:lnTo>
                    <a:pt x="139056" y="128877"/>
                  </a:lnTo>
                  <a:lnTo>
                    <a:pt x="150536" y="138977"/>
                  </a:lnTo>
                  <a:lnTo>
                    <a:pt x="154598" y="140209"/>
                  </a:lnTo>
                  <a:lnTo>
                    <a:pt x="162874" y="139697"/>
                  </a:lnTo>
                  <a:lnTo>
                    <a:pt x="169374" y="137117"/>
                  </a:lnTo>
                  <a:lnTo>
                    <a:pt x="172096" y="135442"/>
                  </a:lnTo>
                  <a:lnTo>
                    <a:pt x="185191" y="118955"/>
                  </a:lnTo>
                  <a:lnTo>
                    <a:pt x="194864" y="92651"/>
                  </a:lnTo>
                  <a:lnTo>
                    <a:pt x="205106" y="62064"/>
                  </a:lnTo>
                  <a:lnTo>
                    <a:pt x="208921" y="50639"/>
                  </a:lnTo>
                  <a:lnTo>
                    <a:pt x="209043" y="50979"/>
                  </a:lnTo>
                  <a:lnTo>
                    <a:pt x="209179" y="53237"/>
                  </a:lnTo>
                  <a:lnTo>
                    <a:pt x="203811" y="82172"/>
                  </a:lnTo>
                  <a:lnTo>
                    <a:pt x="207089" y="94382"/>
                  </a:lnTo>
                  <a:lnTo>
                    <a:pt x="221795" y="123335"/>
                  </a:lnTo>
                  <a:lnTo>
                    <a:pt x="227045" y="130361"/>
                  </a:lnTo>
                  <a:lnTo>
                    <a:pt x="239159" y="131938"/>
                  </a:lnTo>
                  <a:lnTo>
                    <a:pt x="260088" y="13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31" name="SMARTInkShape-Group911">
            <a:extLst>
              <a:ext uri="{FF2B5EF4-FFF2-40B4-BE49-F238E27FC236}">
                <a16:creationId xmlns:a16="http://schemas.microsoft.com/office/drawing/2014/main" id="{25758EF9-2937-C9E2-00F9-16A27953410E}"/>
              </a:ext>
            </a:extLst>
          </p:cNvPr>
          <p:cNvGrpSpPr/>
          <p:nvPr/>
        </p:nvGrpSpPr>
        <p:grpSpPr>
          <a:xfrm>
            <a:off x="190500" y="2355934"/>
            <a:ext cx="400051" cy="226537"/>
            <a:chOff x="190500" y="2355934"/>
            <a:chExt cx="400051" cy="226537"/>
          </a:xfrm>
        </p:grpSpPr>
        <p:sp>
          <p:nvSpPr>
            <p:cNvPr id="97725" name="SMARTInkShape-4755">
              <a:extLst>
                <a:ext uri="{FF2B5EF4-FFF2-40B4-BE49-F238E27FC236}">
                  <a16:creationId xmlns:a16="http://schemas.microsoft.com/office/drawing/2014/main" id="{D474FB67-5AEC-8B6C-7402-56E0DA6FEBD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4200" y="2489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6" name="SMARTInkShape-4756">
              <a:extLst>
                <a:ext uri="{FF2B5EF4-FFF2-40B4-BE49-F238E27FC236}">
                  <a16:creationId xmlns:a16="http://schemas.microsoft.com/office/drawing/2014/main" id="{38A4D8E9-ADAD-9C0E-0785-5D84B37D1B6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1500" y="2413339"/>
              <a:ext cx="12701" cy="12362"/>
            </a:xfrm>
            <a:custGeom>
              <a:avLst/>
              <a:gdLst/>
              <a:ahLst/>
              <a:cxnLst/>
              <a:rect l="0" t="0" r="0" b="0"/>
              <a:pathLst>
                <a:path w="12701" h="1236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6" y="5453"/>
                  </a:lnTo>
                  <a:lnTo>
                    <a:pt x="6088" y="805"/>
                  </a:lnTo>
                  <a:lnTo>
                    <a:pt x="6881" y="424"/>
                  </a:lnTo>
                  <a:lnTo>
                    <a:pt x="9644" y="0"/>
                  </a:lnTo>
                  <a:lnTo>
                    <a:pt x="10662" y="593"/>
                  </a:lnTo>
                  <a:lnTo>
                    <a:pt x="1270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7" name="SMARTInkShape-4757">
              <a:extLst>
                <a:ext uri="{FF2B5EF4-FFF2-40B4-BE49-F238E27FC236}">
                  <a16:creationId xmlns:a16="http://schemas.microsoft.com/office/drawing/2014/main" id="{D16AC5A0-56CD-83B3-0A1C-357696C5064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8507" y="2501930"/>
              <a:ext cx="71008" cy="80541"/>
            </a:xfrm>
            <a:custGeom>
              <a:avLst/>
              <a:gdLst/>
              <a:ahLst/>
              <a:cxnLst/>
              <a:rect l="0" t="0" r="0" b="0"/>
              <a:pathLst>
                <a:path w="71008" h="80541">
                  <a:moveTo>
                    <a:pt x="17893" y="12670"/>
                  </a:moveTo>
                  <a:lnTo>
                    <a:pt x="17893" y="12670"/>
                  </a:lnTo>
                  <a:lnTo>
                    <a:pt x="21264" y="9299"/>
                  </a:lnTo>
                  <a:lnTo>
                    <a:pt x="22919" y="5763"/>
                  </a:lnTo>
                  <a:lnTo>
                    <a:pt x="24236" y="0"/>
                  </a:lnTo>
                  <a:lnTo>
                    <a:pt x="10427" y="11907"/>
                  </a:lnTo>
                  <a:lnTo>
                    <a:pt x="6566" y="14278"/>
                  </a:lnTo>
                  <a:lnTo>
                    <a:pt x="3992" y="17976"/>
                  </a:lnTo>
                  <a:lnTo>
                    <a:pt x="368" y="33292"/>
                  </a:lnTo>
                  <a:lnTo>
                    <a:pt x="0" y="51236"/>
                  </a:lnTo>
                  <a:lnTo>
                    <a:pt x="2415" y="63677"/>
                  </a:lnTo>
                  <a:lnTo>
                    <a:pt x="5458" y="68547"/>
                  </a:lnTo>
                  <a:lnTo>
                    <a:pt x="14483" y="75839"/>
                  </a:lnTo>
                  <a:lnTo>
                    <a:pt x="24722" y="80540"/>
                  </a:lnTo>
                  <a:lnTo>
                    <a:pt x="31747" y="79759"/>
                  </a:lnTo>
                  <a:lnTo>
                    <a:pt x="51125" y="73508"/>
                  </a:lnTo>
                  <a:lnTo>
                    <a:pt x="59239" y="67696"/>
                  </a:lnTo>
                  <a:lnTo>
                    <a:pt x="62390" y="64171"/>
                  </a:lnTo>
                  <a:lnTo>
                    <a:pt x="70196" y="45725"/>
                  </a:lnTo>
                  <a:lnTo>
                    <a:pt x="71007" y="36063"/>
                  </a:lnTo>
                  <a:lnTo>
                    <a:pt x="65779" y="17369"/>
                  </a:lnTo>
                  <a:lnTo>
                    <a:pt x="60107" y="9349"/>
                  </a:lnTo>
                  <a:lnTo>
                    <a:pt x="52883" y="4139"/>
                  </a:lnTo>
                  <a:lnTo>
                    <a:pt x="40176" y="1205"/>
                  </a:lnTo>
                  <a:lnTo>
                    <a:pt x="24731" y="1041"/>
                  </a:lnTo>
                  <a:lnTo>
                    <a:pt x="17875" y="3504"/>
                  </a:lnTo>
                  <a:lnTo>
                    <a:pt x="15764" y="5148"/>
                  </a:lnTo>
                  <a:lnTo>
                    <a:pt x="11543" y="1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8" name="SMARTInkShape-4758">
              <a:extLst>
                <a:ext uri="{FF2B5EF4-FFF2-40B4-BE49-F238E27FC236}">
                  <a16:creationId xmlns:a16="http://schemas.microsoft.com/office/drawing/2014/main" id="{18DECAB1-60A8-B2DC-39CC-DD96B560597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0500" y="2451392"/>
              <a:ext cx="127001" cy="25109"/>
            </a:xfrm>
            <a:custGeom>
              <a:avLst/>
              <a:gdLst/>
              <a:ahLst/>
              <a:cxnLst/>
              <a:rect l="0" t="0" r="0" b="0"/>
              <a:pathLst>
                <a:path w="127001" h="25109">
                  <a:moveTo>
                    <a:pt x="0" y="25108"/>
                  </a:moveTo>
                  <a:lnTo>
                    <a:pt x="0" y="25108"/>
                  </a:lnTo>
                  <a:lnTo>
                    <a:pt x="0" y="21737"/>
                  </a:lnTo>
                  <a:lnTo>
                    <a:pt x="1411" y="20744"/>
                  </a:lnTo>
                  <a:lnTo>
                    <a:pt x="30756" y="11967"/>
                  </a:lnTo>
                  <a:lnTo>
                    <a:pt x="59229" y="3033"/>
                  </a:lnTo>
                  <a:lnTo>
                    <a:pt x="86594" y="0"/>
                  </a:lnTo>
                  <a:lnTo>
                    <a:pt x="127000" y="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9" name="SMARTInkShape-4759">
              <a:extLst>
                <a:ext uri="{FF2B5EF4-FFF2-40B4-BE49-F238E27FC236}">
                  <a16:creationId xmlns:a16="http://schemas.microsoft.com/office/drawing/2014/main" id="{8986743D-35C6-C9C5-D4E9-1F8AC923132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18093" y="2356994"/>
              <a:ext cx="12108" cy="195707"/>
            </a:xfrm>
            <a:custGeom>
              <a:avLst/>
              <a:gdLst/>
              <a:ahLst/>
              <a:cxnLst/>
              <a:rect l="0" t="0" r="0" b="0"/>
              <a:pathLst>
                <a:path w="12108" h="195707">
                  <a:moveTo>
                    <a:pt x="12107" y="11556"/>
                  </a:moveTo>
                  <a:lnTo>
                    <a:pt x="12107" y="11556"/>
                  </a:lnTo>
                  <a:lnTo>
                    <a:pt x="12107" y="0"/>
                  </a:lnTo>
                  <a:lnTo>
                    <a:pt x="12107" y="2566"/>
                  </a:lnTo>
                  <a:lnTo>
                    <a:pt x="10226" y="5914"/>
                  </a:lnTo>
                  <a:lnTo>
                    <a:pt x="8736" y="7795"/>
                  </a:lnTo>
                  <a:lnTo>
                    <a:pt x="6345" y="31797"/>
                  </a:lnTo>
                  <a:lnTo>
                    <a:pt x="5931" y="58318"/>
                  </a:lnTo>
                  <a:lnTo>
                    <a:pt x="3910" y="86959"/>
                  </a:lnTo>
                  <a:lnTo>
                    <a:pt x="0" y="116448"/>
                  </a:lnTo>
                  <a:lnTo>
                    <a:pt x="1406" y="147098"/>
                  </a:lnTo>
                  <a:lnTo>
                    <a:pt x="5890" y="176239"/>
                  </a:lnTo>
                  <a:lnTo>
                    <a:pt x="12107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0" name="SMARTInkShape-4760">
              <a:extLst>
                <a:ext uri="{FF2B5EF4-FFF2-40B4-BE49-F238E27FC236}">
                  <a16:creationId xmlns:a16="http://schemas.microsoft.com/office/drawing/2014/main" id="{66AFE1ED-0C35-9B5C-029E-326C339439C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9550" y="2355934"/>
              <a:ext cx="12700" cy="209467"/>
            </a:xfrm>
            <a:custGeom>
              <a:avLst/>
              <a:gdLst/>
              <a:ahLst/>
              <a:cxnLst/>
              <a:rect l="0" t="0" r="0" b="0"/>
              <a:pathLst>
                <a:path w="12700" h="209467">
                  <a:moveTo>
                    <a:pt x="0" y="12616"/>
                  </a:moveTo>
                  <a:lnTo>
                    <a:pt x="0" y="12616"/>
                  </a:lnTo>
                  <a:lnTo>
                    <a:pt x="3371" y="12616"/>
                  </a:lnTo>
                  <a:lnTo>
                    <a:pt x="4364" y="11910"/>
                  </a:lnTo>
                  <a:lnTo>
                    <a:pt x="5026" y="10735"/>
                  </a:lnTo>
                  <a:lnTo>
                    <a:pt x="5467" y="9245"/>
                  </a:lnTo>
                  <a:lnTo>
                    <a:pt x="6467" y="8252"/>
                  </a:lnTo>
                  <a:lnTo>
                    <a:pt x="9460" y="7149"/>
                  </a:lnTo>
                  <a:lnTo>
                    <a:pt x="10539" y="6149"/>
                  </a:lnTo>
                  <a:lnTo>
                    <a:pt x="12675" y="0"/>
                  </a:lnTo>
                  <a:lnTo>
                    <a:pt x="12699" y="28481"/>
                  </a:lnTo>
                  <a:lnTo>
                    <a:pt x="9329" y="56437"/>
                  </a:lnTo>
                  <a:lnTo>
                    <a:pt x="6233" y="84458"/>
                  </a:lnTo>
                  <a:lnTo>
                    <a:pt x="2161" y="113866"/>
                  </a:lnTo>
                  <a:lnTo>
                    <a:pt x="427" y="141637"/>
                  </a:lnTo>
                  <a:lnTo>
                    <a:pt x="126" y="165615"/>
                  </a:lnTo>
                  <a:lnTo>
                    <a:pt x="3396" y="195630"/>
                  </a:lnTo>
                  <a:lnTo>
                    <a:pt x="6350" y="20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39" name="SMARTInkShape-Group912">
            <a:extLst>
              <a:ext uri="{FF2B5EF4-FFF2-40B4-BE49-F238E27FC236}">
                <a16:creationId xmlns:a16="http://schemas.microsoft.com/office/drawing/2014/main" id="{6CEA0E59-49A4-11EE-B539-A67CA18BB329}"/>
              </a:ext>
            </a:extLst>
          </p:cNvPr>
          <p:cNvGrpSpPr/>
          <p:nvPr/>
        </p:nvGrpSpPr>
        <p:grpSpPr>
          <a:xfrm>
            <a:off x="1496507" y="1600539"/>
            <a:ext cx="541766" cy="279062"/>
            <a:chOff x="1496507" y="1600539"/>
            <a:chExt cx="541766" cy="279062"/>
          </a:xfrm>
        </p:grpSpPr>
        <p:sp>
          <p:nvSpPr>
            <p:cNvPr id="97732" name="SMARTInkShape-4761">
              <a:extLst>
                <a:ext uri="{FF2B5EF4-FFF2-40B4-BE49-F238E27FC236}">
                  <a16:creationId xmlns:a16="http://schemas.microsoft.com/office/drawing/2014/main" id="{957795DA-A6F7-24F4-8E87-FAD2492EB2C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911350" y="1613239"/>
              <a:ext cx="126923" cy="131721"/>
            </a:xfrm>
            <a:custGeom>
              <a:avLst/>
              <a:gdLst/>
              <a:ahLst/>
              <a:cxnLst/>
              <a:rect l="0" t="0" r="0" b="0"/>
              <a:pathLst>
                <a:path w="126923" h="131721">
                  <a:moveTo>
                    <a:pt x="120650" y="12361"/>
                  </a:moveTo>
                  <a:lnTo>
                    <a:pt x="120650" y="12361"/>
                  </a:lnTo>
                  <a:lnTo>
                    <a:pt x="124021" y="12361"/>
                  </a:lnTo>
                  <a:lnTo>
                    <a:pt x="125014" y="11655"/>
                  </a:lnTo>
                  <a:lnTo>
                    <a:pt x="125676" y="10479"/>
                  </a:lnTo>
                  <a:lnTo>
                    <a:pt x="126922" y="805"/>
                  </a:lnTo>
                  <a:lnTo>
                    <a:pt x="120235" y="0"/>
                  </a:lnTo>
                  <a:lnTo>
                    <a:pt x="93774" y="8529"/>
                  </a:lnTo>
                  <a:lnTo>
                    <a:pt x="62942" y="27332"/>
                  </a:lnTo>
                  <a:lnTo>
                    <a:pt x="50556" y="35063"/>
                  </a:lnTo>
                  <a:lnTo>
                    <a:pt x="47164" y="39619"/>
                  </a:lnTo>
                  <a:lnTo>
                    <a:pt x="45254" y="46151"/>
                  </a:lnTo>
                  <a:lnTo>
                    <a:pt x="46397" y="48293"/>
                  </a:lnTo>
                  <a:lnTo>
                    <a:pt x="51430" y="52555"/>
                  </a:lnTo>
                  <a:lnTo>
                    <a:pt x="58371" y="54919"/>
                  </a:lnTo>
                  <a:lnTo>
                    <a:pt x="66865" y="57382"/>
                  </a:lnTo>
                  <a:lnTo>
                    <a:pt x="88951" y="71006"/>
                  </a:lnTo>
                  <a:lnTo>
                    <a:pt x="96755" y="77793"/>
                  </a:lnTo>
                  <a:lnTo>
                    <a:pt x="97664" y="81383"/>
                  </a:lnTo>
                  <a:lnTo>
                    <a:pt x="96793" y="91015"/>
                  </a:lnTo>
                  <a:lnTo>
                    <a:pt x="92336" y="104967"/>
                  </a:lnTo>
                  <a:lnTo>
                    <a:pt x="86664" y="111845"/>
                  </a:lnTo>
                  <a:lnTo>
                    <a:pt x="78734" y="117254"/>
                  </a:lnTo>
                  <a:lnTo>
                    <a:pt x="50297" y="128654"/>
                  </a:lnTo>
                  <a:lnTo>
                    <a:pt x="34972" y="131720"/>
                  </a:lnTo>
                  <a:lnTo>
                    <a:pt x="0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3" name="SMARTInkShape-4762">
              <a:extLst>
                <a:ext uri="{FF2B5EF4-FFF2-40B4-BE49-F238E27FC236}">
                  <a16:creationId xmlns:a16="http://schemas.microsoft.com/office/drawing/2014/main" id="{3614B1C1-B96A-AA6E-3143-9525A2AF083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54200" y="1635373"/>
              <a:ext cx="85100" cy="79128"/>
            </a:xfrm>
            <a:custGeom>
              <a:avLst/>
              <a:gdLst/>
              <a:ahLst/>
              <a:cxnLst/>
              <a:rect l="0" t="0" r="0" b="0"/>
              <a:pathLst>
                <a:path w="85100" h="79128">
                  <a:moveTo>
                    <a:pt x="12700" y="47377"/>
                  </a:moveTo>
                  <a:lnTo>
                    <a:pt x="12700" y="47377"/>
                  </a:lnTo>
                  <a:lnTo>
                    <a:pt x="27447" y="21647"/>
                  </a:lnTo>
                  <a:lnTo>
                    <a:pt x="30998" y="17523"/>
                  </a:lnTo>
                  <a:lnTo>
                    <a:pt x="38706" y="12942"/>
                  </a:lnTo>
                  <a:lnTo>
                    <a:pt x="46131" y="10200"/>
                  </a:lnTo>
                  <a:lnTo>
                    <a:pt x="62302" y="653"/>
                  </a:lnTo>
                  <a:lnTo>
                    <a:pt x="65523" y="0"/>
                  </a:lnTo>
                  <a:lnTo>
                    <a:pt x="68377" y="270"/>
                  </a:lnTo>
                  <a:lnTo>
                    <a:pt x="73428" y="2452"/>
                  </a:lnTo>
                  <a:lnTo>
                    <a:pt x="78026" y="5773"/>
                  </a:lnTo>
                  <a:lnTo>
                    <a:pt x="84580" y="18352"/>
                  </a:lnTo>
                  <a:lnTo>
                    <a:pt x="85099" y="29538"/>
                  </a:lnTo>
                  <a:lnTo>
                    <a:pt x="79682" y="50595"/>
                  </a:lnTo>
                  <a:lnTo>
                    <a:pt x="73985" y="57744"/>
                  </a:lnTo>
                  <a:lnTo>
                    <a:pt x="58829" y="71454"/>
                  </a:lnTo>
                  <a:lnTo>
                    <a:pt x="46842" y="75717"/>
                  </a:lnTo>
                  <a:lnTo>
                    <a:pt x="19522" y="78453"/>
                  </a:lnTo>
                  <a:lnTo>
                    <a:pt x="0" y="79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4" name="SMARTInkShape-4763">
              <a:extLst>
                <a:ext uri="{FF2B5EF4-FFF2-40B4-BE49-F238E27FC236}">
                  <a16:creationId xmlns:a16="http://schemas.microsoft.com/office/drawing/2014/main" id="{9D1DEF48-A03B-C81A-497D-3470DE5B87D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54200" y="167005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8345" y="29698"/>
                  </a:lnTo>
                  <a:lnTo>
                    <a:pt x="14024" y="56745"/>
                  </a:lnTo>
                  <a:lnTo>
                    <a:pt x="11211" y="81724"/>
                  </a:lnTo>
                  <a:lnTo>
                    <a:pt x="8510" y="103350"/>
                  </a:lnTo>
                  <a:lnTo>
                    <a:pt x="6285" y="133241"/>
                  </a:lnTo>
                  <a:lnTo>
                    <a:pt x="1450" y="16270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5" name="SMARTInkShape-4764">
              <a:extLst>
                <a:ext uri="{FF2B5EF4-FFF2-40B4-BE49-F238E27FC236}">
                  <a16:creationId xmlns:a16="http://schemas.microsoft.com/office/drawing/2014/main" id="{2853ECB7-5533-0AB2-F053-18161251A52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809750" y="1625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26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6" name="SMARTInkShape-4765">
              <a:extLst>
                <a:ext uri="{FF2B5EF4-FFF2-40B4-BE49-F238E27FC236}">
                  <a16:creationId xmlns:a16="http://schemas.microsoft.com/office/drawing/2014/main" id="{44B8DC26-F360-CF4D-752E-BEC3834A790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797050" y="169545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9068" y="3371"/>
                  </a:lnTo>
                  <a:lnTo>
                    <a:pt x="7155" y="15580"/>
                  </a:lnTo>
                  <a:lnTo>
                    <a:pt x="4575" y="448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7" name="SMARTInkShape-4766">
              <a:extLst>
                <a:ext uri="{FF2B5EF4-FFF2-40B4-BE49-F238E27FC236}">
                  <a16:creationId xmlns:a16="http://schemas.microsoft.com/office/drawing/2014/main" id="{2A29F44E-5203-9F8F-5403-4B3246B8275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663700" y="1600539"/>
              <a:ext cx="76112" cy="145712"/>
            </a:xfrm>
            <a:custGeom>
              <a:avLst/>
              <a:gdLst/>
              <a:ahLst/>
              <a:cxnLst/>
              <a:rect l="0" t="0" r="0" b="0"/>
              <a:pathLst>
                <a:path w="76112" h="145712">
                  <a:moveTo>
                    <a:pt x="0" y="12361"/>
                  </a:moveTo>
                  <a:lnTo>
                    <a:pt x="0" y="12361"/>
                  </a:lnTo>
                  <a:lnTo>
                    <a:pt x="0" y="3522"/>
                  </a:lnTo>
                  <a:lnTo>
                    <a:pt x="706" y="2235"/>
                  </a:lnTo>
                  <a:lnTo>
                    <a:pt x="1881" y="1377"/>
                  </a:lnTo>
                  <a:lnTo>
                    <a:pt x="5467" y="0"/>
                  </a:lnTo>
                  <a:lnTo>
                    <a:pt x="9459" y="3132"/>
                  </a:lnTo>
                  <a:lnTo>
                    <a:pt x="7696" y="30085"/>
                  </a:lnTo>
                  <a:lnTo>
                    <a:pt x="7454" y="55634"/>
                  </a:lnTo>
                  <a:lnTo>
                    <a:pt x="10127" y="84528"/>
                  </a:lnTo>
                  <a:lnTo>
                    <a:pt x="9186" y="116169"/>
                  </a:lnTo>
                  <a:lnTo>
                    <a:pt x="12639" y="144896"/>
                  </a:lnTo>
                  <a:lnTo>
                    <a:pt x="12682" y="138728"/>
                  </a:lnTo>
                  <a:lnTo>
                    <a:pt x="14099" y="136116"/>
                  </a:lnTo>
                  <a:lnTo>
                    <a:pt x="45302" y="105978"/>
                  </a:lnTo>
                  <a:lnTo>
                    <a:pt x="67646" y="76298"/>
                  </a:lnTo>
                  <a:lnTo>
                    <a:pt x="68381" y="74036"/>
                  </a:lnTo>
                  <a:lnTo>
                    <a:pt x="69576" y="72528"/>
                  </a:lnTo>
                  <a:lnTo>
                    <a:pt x="72786" y="70852"/>
                  </a:lnTo>
                  <a:lnTo>
                    <a:pt x="73924" y="71816"/>
                  </a:lnTo>
                  <a:lnTo>
                    <a:pt x="75188" y="76650"/>
                  </a:lnTo>
                  <a:lnTo>
                    <a:pt x="76111" y="104867"/>
                  </a:lnTo>
                  <a:lnTo>
                    <a:pt x="70433" y="134385"/>
                  </a:lnTo>
                  <a:lnTo>
                    <a:pt x="6985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8" name="SMARTInkShape-4767">
              <a:extLst>
                <a:ext uri="{FF2B5EF4-FFF2-40B4-BE49-F238E27FC236}">
                  <a16:creationId xmlns:a16="http://schemas.microsoft.com/office/drawing/2014/main" id="{43465A78-4E55-1AFF-0FBF-78C8AC1C552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496507" y="1664612"/>
              <a:ext cx="129094" cy="87861"/>
            </a:xfrm>
            <a:custGeom>
              <a:avLst/>
              <a:gdLst/>
              <a:ahLst/>
              <a:cxnLst/>
              <a:rect l="0" t="0" r="0" b="0"/>
              <a:pathLst>
                <a:path w="129094" h="87861">
                  <a:moveTo>
                    <a:pt x="65593" y="18138"/>
                  </a:moveTo>
                  <a:lnTo>
                    <a:pt x="65593" y="18138"/>
                  </a:lnTo>
                  <a:lnTo>
                    <a:pt x="77149" y="6582"/>
                  </a:lnTo>
                  <a:lnTo>
                    <a:pt x="79666" y="5946"/>
                  </a:lnTo>
                  <a:lnTo>
                    <a:pt x="81325" y="5777"/>
                  </a:lnTo>
                  <a:lnTo>
                    <a:pt x="82431" y="4958"/>
                  </a:lnTo>
                  <a:lnTo>
                    <a:pt x="83660" y="2167"/>
                  </a:lnTo>
                  <a:lnTo>
                    <a:pt x="83282" y="1141"/>
                  </a:lnTo>
                  <a:lnTo>
                    <a:pt x="82325" y="457"/>
                  </a:lnTo>
                  <a:lnTo>
                    <a:pt x="80981" y="0"/>
                  </a:lnTo>
                  <a:lnTo>
                    <a:pt x="72347" y="2729"/>
                  </a:lnTo>
                  <a:lnTo>
                    <a:pt x="40734" y="18896"/>
                  </a:lnTo>
                  <a:lnTo>
                    <a:pt x="21642" y="31850"/>
                  </a:lnTo>
                  <a:lnTo>
                    <a:pt x="6712" y="51342"/>
                  </a:lnTo>
                  <a:lnTo>
                    <a:pt x="1089" y="63234"/>
                  </a:lnTo>
                  <a:lnTo>
                    <a:pt x="0" y="71812"/>
                  </a:lnTo>
                  <a:lnTo>
                    <a:pt x="698" y="75087"/>
                  </a:lnTo>
                  <a:lnTo>
                    <a:pt x="3279" y="77977"/>
                  </a:lnTo>
                  <a:lnTo>
                    <a:pt x="15615" y="84708"/>
                  </a:lnTo>
                  <a:lnTo>
                    <a:pt x="26482" y="87016"/>
                  </a:lnTo>
                  <a:lnTo>
                    <a:pt x="55599" y="87860"/>
                  </a:lnTo>
                  <a:lnTo>
                    <a:pt x="83897" y="87257"/>
                  </a:lnTo>
                  <a:lnTo>
                    <a:pt x="129093" y="75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43" name="SMARTInkShape-Group913">
            <a:extLst>
              <a:ext uri="{FF2B5EF4-FFF2-40B4-BE49-F238E27FC236}">
                <a16:creationId xmlns:a16="http://schemas.microsoft.com/office/drawing/2014/main" id="{DC4745B8-6EED-804C-5250-223D0CBFBF1F}"/>
              </a:ext>
            </a:extLst>
          </p:cNvPr>
          <p:cNvGrpSpPr/>
          <p:nvPr/>
        </p:nvGrpSpPr>
        <p:grpSpPr>
          <a:xfrm>
            <a:off x="762000" y="1728113"/>
            <a:ext cx="508001" cy="132438"/>
            <a:chOff x="762000" y="1728113"/>
            <a:chExt cx="508001" cy="132438"/>
          </a:xfrm>
        </p:grpSpPr>
        <p:sp>
          <p:nvSpPr>
            <p:cNvPr id="97740" name="SMARTInkShape-4768">
              <a:extLst>
                <a:ext uri="{FF2B5EF4-FFF2-40B4-BE49-F238E27FC236}">
                  <a16:creationId xmlns:a16="http://schemas.microsoft.com/office/drawing/2014/main" id="{13D36317-2338-1088-452C-AE0B393364F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49350" y="1734801"/>
              <a:ext cx="120651" cy="91071"/>
            </a:xfrm>
            <a:custGeom>
              <a:avLst/>
              <a:gdLst/>
              <a:ahLst/>
              <a:cxnLst/>
              <a:rect l="0" t="0" r="0" b="0"/>
              <a:pathLst>
                <a:path w="120651" h="91071">
                  <a:moveTo>
                    <a:pt x="0" y="30499"/>
                  </a:moveTo>
                  <a:lnTo>
                    <a:pt x="0" y="30499"/>
                  </a:lnTo>
                  <a:lnTo>
                    <a:pt x="0" y="27128"/>
                  </a:lnTo>
                  <a:lnTo>
                    <a:pt x="1882" y="23591"/>
                  </a:lnTo>
                  <a:lnTo>
                    <a:pt x="10125" y="13492"/>
                  </a:lnTo>
                  <a:lnTo>
                    <a:pt x="11937" y="7194"/>
                  </a:lnTo>
                  <a:lnTo>
                    <a:pt x="12600" y="0"/>
                  </a:lnTo>
                  <a:lnTo>
                    <a:pt x="12670" y="2491"/>
                  </a:lnTo>
                  <a:lnTo>
                    <a:pt x="10805" y="5821"/>
                  </a:lnTo>
                  <a:lnTo>
                    <a:pt x="9320" y="7697"/>
                  </a:lnTo>
                  <a:lnTo>
                    <a:pt x="2865" y="39359"/>
                  </a:lnTo>
                  <a:lnTo>
                    <a:pt x="5752" y="68929"/>
                  </a:lnTo>
                  <a:lnTo>
                    <a:pt x="6657" y="73053"/>
                  </a:lnTo>
                  <a:lnTo>
                    <a:pt x="7966" y="75801"/>
                  </a:lnTo>
                  <a:lnTo>
                    <a:pt x="22077" y="90663"/>
                  </a:lnTo>
                  <a:lnTo>
                    <a:pt x="23890" y="91070"/>
                  </a:lnTo>
                  <a:lnTo>
                    <a:pt x="25805" y="90635"/>
                  </a:lnTo>
                  <a:lnTo>
                    <a:pt x="30519" y="87565"/>
                  </a:lnTo>
                  <a:lnTo>
                    <a:pt x="40400" y="77903"/>
                  </a:lnTo>
                  <a:lnTo>
                    <a:pt x="57037" y="52619"/>
                  </a:lnTo>
                  <a:lnTo>
                    <a:pt x="61585" y="37758"/>
                  </a:lnTo>
                  <a:lnTo>
                    <a:pt x="63355" y="30198"/>
                  </a:lnTo>
                  <a:lnTo>
                    <a:pt x="64814" y="28182"/>
                  </a:lnTo>
                  <a:lnTo>
                    <a:pt x="69555" y="24385"/>
                  </a:lnTo>
                  <a:lnTo>
                    <a:pt x="74837" y="43021"/>
                  </a:lnTo>
                  <a:lnTo>
                    <a:pt x="81106" y="71728"/>
                  </a:lnTo>
                  <a:lnTo>
                    <a:pt x="82614" y="77751"/>
                  </a:lnTo>
                  <a:lnTo>
                    <a:pt x="89331" y="87366"/>
                  </a:lnTo>
                  <a:lnTo>
                    <a:pt x="91304" y="89577"/>
                  </a:lnTo>
                  <a:lnTo>
                    <a:pt x="93325" y="90346"/>
                  </a:lnTo>
                  <a:lnTo>
                    <a:pt x="95378" y="90152"/>
                  </a:lnTo>
                  <a:lnTo>
                    <a:pt x="97452" y="89318"/>
                  </a:lnTo>
                  <a:lnTo>
                    <a:pt x="101638" y="84628"/>
                  </a:lnTo>
                  <a:lnTo>
                    <a:pt x="110074" y="66748"/>
                  </a:lnTo>
                  <a:lnTo>
                    <a:pt x="118769" y="35342"/>
                  </a:lnTo>
                  <a:lnTo>
                    <a:pt x="120650" y="17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1" name="SMARTInkShape-4769">
              <a:extLst>
                <a:ext uri="{FF2B5EF4-FFF2-40B4-BE49-F238E27FC236}">
                  <a16:creationId xmlns:a16="http://schemas.microsoft.com/office/drawing/2014/main" id="{10043BDC-87B2-DE1F-A90D-60E325A8149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84250" y="1728113"/>
              <a:ext cx="110039" cy="114356"/>
            </a:xfrm>
            <a:custGeom>
              <a:avLst/>
              <a:gdLst/>
              <a:ahLst/>
              <a:cxnLst/>
              <a:rect l="0" t="0" r="0" b="0"/>
              <a:pathLst>
                <a:path w="110039" h="114356">
                  <a:moveTo>
                    <a:pt x="0" y="81637"/>
                  </a:moveTo>
                  <a:lnTo>
                    <a:pt x="0" y="81637"/>
                  </a:lnTo>
                  <a:lnTo>
                    <a:pt x="0" y="78266"/>
                  </a:lnTo>
                  <a:lnTo>
                    <a:pt x="3763" y="74729"/>
                  </a:lnTo>
                  <a:lnTo>
                    <a:pt x="21048" y="66710"/>
                  </a:lnTo>
                  <a:lnTo>
                    <a:pt x="51063" y="56222"/>
                  </a:lnTo>
                  <a:lnTo>
                    <a:pt x="81174" y="41993"/>
                  </a:lnTo>
                  <a:lnTo>
                    <a:pt x="92177" y="37200"/>
                  </a:lnTo>
                  <a:lnTo>
                    <a:pt x="108965" y="23069"/>
                  </a:lnTo>
                  <a:lnTo>
                    <a:pt x="110038" y="19308"/>
                  </a:lnTo>
                  <a:lnTo>
                    <a:pt x="109348" y="9485"/>
                  </a:lnTo>
                  <a:lnTo>
                    <a:pt x="107471" y="6019"/>
                  </a:lnTo>
                  <a:lnTo>
                    <a:pt x="104808" y="3708"/>
                  </a:lnTo>
                  <a:lnTo>
                    <a:pt x="101622" y="2168"/>
                  </a:lnTo>
                  <a:lnTo>
                    <a:pt x="83654" y="0"/>
                  </a:lnTo>
                  <a:lnTo>
                    <a:pt x="70341" y="3256"/>
                  </a:lnTo>
                  <a:lnTo>
                    <a:pt x="52827" y="13022"/>
                  </a:lnTo>
                  <a:lnTo>
                    <a:pt x="30896" y="35706"/>
                  </a:lnTo>
                  <a:lnTo>
                    <a:pt x="19189" y="55798"/>
                  </a:lnTo>
                  <a:lnTo>
                    <a:pt x="14623" y="78528"/>
                  </a:lnTo>
                  <a:lnTo>
                    <a:pt x="17318" y="92955"/>
                  </a:lnTo>
                  <a:lnTo>
                    <a:pt x="27175" y="112722"/>
                  </a:lnTo>
                  <a:lnTo>
                    <a:pt x="30816" y="114355"/>
                  </a:lnTo>
                  <a:lnTo>
                    <a:pt x="40507" y="114288"/>
                  </a:lnTo>
                  <a:lnTo>
                    <a:pt x="68339" y="107790"/>
                  </a:lnTo>
                  <a:lnTo>
                    <a:pt x="95250" y="94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2" name="SMARTInkShape-4770">
              <a:extLst>
                <a:ext uri="{FF2B5EF4-FFF2-40B4-BE49-F238E27FC236}">
                  <a16:creationId xmlns:a16="http://schemas.microsoft.com/office/drawing/2014/main" id="{D2E8CAAA-064B-E341-DB0B-46457D09F29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737186"/>
              <a:ext cx="158751" cy="123365"/>
            </a:xfrm>
            <a:custGeom>
              <a:avLst/>
              <a:gdLst/>
              <a:ahLst/>
              <a:cxnLst/>
              <a:rect l="0" t="0" r="0" b="0"/>
              <a:pathLst>
                <a:path w="158751" h="123365">
                  <a:moveTo>
                    <a:pt x="0" y="15414"/>
                  </a:moveTo>
                  <a:lnTo>
                    <a:pt x="0" y="15414"/>
                  </a:lnTo>
                  <a:lnTo>
                    <a:pt x="11556" y="3858"/>
                  </a:lnTo>
                  <a:lnTo>
                    <a:pt x="19103" y="3053"/>
                  </a:lnTo>
                  <a:lnTo>
                    <a:pt x="24483" y="4746"/>
                  </a:lnTo>
                  <a:lnTo>
                    <a:pt x="33686" y="11582"/>
                  </a:lnTo>
                  <a:lnTo>
                    <a:pt x="40163" y="21021"/>
                  </a:lnTo>
                  <a:lnTo>
                    <a:pt x="43180" y="32754"/>
                  </a:lnTo>
                  <a:lnTo>
                    <a:pt x="44199" y="58795"/>
                  </a:lnTo>
                  <a:lnTo>
                    <a:pt x="44400" y="85053"/>
                  </a:lnTo>
                  <a:lnTo>
                    <a:pt x="44447" y="108654"/>
                  </a:lnTo>
                  <a:lnTo>
                    <a:pt x="45155" y="99422"/>
                  </a:lnTo>
                  <a:lnTo>
                    <a:pt x="49519" y="85226"/>
                  </a:lnTo>
                  <a:lnTo>
                    <a:pt x="55987" y="75218"/>
                  </a:lnTo>
                  <a:lnTo>
                    <a:pt x="84629" y="45123"/>
                  </a:lnTo>
                  <a:lnTo>
                    <a:pt x="114567" y="15148"/>
                  </a:lnTo>
                  <a:lnTo>
                    <a:pt x="134422" y="760"/>
                  </a:lnTo>
                  <a:lnTo>
                    <a:pt x="136181" y="0"/>
                  </a:lnTo>
                  <a:lnTo>
                    <a:pt x="137354" y="199"/>
                  </a:lnTo>
                  <a:lnTo>
                    <a:pt x="138136" y="1038"/>
                  </a:lnTo>
                  <a:lnTo>
                    <a:pt x="144665" y="32142"/>
                  </a:lnTo>
                  <a:lnTo>
                    <a:pt x="145776" y="62776"/>
                  </a:lnTo>
                  <a:lnTo>
                    <a:pt x="147896" y="87459"/>
                  </a:lnTo>
                  <a:lnTo>
                    <a:pt x="158750" y="12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47" name="SMARTInkShape-Group914">
            <a:extLst>
              <a:ext uri="{FF2B5EF4-FFF2-40B4-BE49-F238E27FC236}">
                <a16:creationId xmlns:a16="http://schemas.microsoft.com/office/drawing/2014/main" id="{44C53EB8-6DC4-20C1-75A1-FC126BBCF9F1}"/>
              </a:ext>
            </a:extLst>
          </p:cNvPr>
          <p:cNvGrpSpPr/>
          <p:nvPr/>
        </p:nvGrpSpPr>
        <p:grpSpPr>
          <a:xfrm>
            <a:off x="2032401" y="1239780"/>
            <a:ext cx="164577" cy="284221"/>
            <a:chOff x="2032401" y="1239780"/>
            <a:chExt cx="164577" cy="284221"/>
          </a:xfrm>
        </p:grpSpPr>
        <p:sp>
          <p:nvSpPr>
            <p:cNvPr id="97744" name="SMARTInkShape-4771">
              <a:extLst>
                <a:ext uri="{FF2B5EF4-FFF2-40B4-BE49-F238E27FC236}">
                  <a16:creationId xmlns:a16="http://schemas.microsoft.com/office/drawing/2014/main" id="{658DFAE2-5D90-E175-26EA-C77C4505DDF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070100" y="1371992"/>
              <a:ext cx="120651" cy="5959"/>
            </a:xfrm>
            <a:custGeom>
              <a:avLst/>
              <a:gdLst/>
              <a:ahLst/>
              <a:cxnLst/>
              <a:rect l="0" t="0" r="0" b="0"/>
              <a:pathLst>
                <a:path w="120651" h="5959">
                  <a:moveTo>
                    <a:pt x="0" y="5958"/>
                  </a:moveTo>
                  <a:lnTo>
                    <a:pt x="0" y="5958"/>
                  </a:lnTo>
                  <a:lnTo>
                    <a:pt x="24642" y="5252"/>
                  </a:lnTo>
                  <a:lnTo>
                    <a:pt x="49086" y="1594"/>
                  </a:lnTo>
                  <a:lnTo>
                    <a:pt x="78867" y="0"/>
                  </a:lnTo>
                  <a:lnTo>
                    <a:pt x="96040" y="1606"/>
                  </a:lnTo>
                  <a:lnTo>
                    <a:pt x="12065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5" name="SMARTInkShape-4772">
              <a:extLst>
                <a:ext uri="{FF2B5EF4-FFF2-40B4-BE49-F238E27FC236}">
                  <a16:creationId xmlns:a16="http://schemas.microsoft.com/office/drawing/2014/main" id="{77649ACA-6B27-9B01-E746-3D3404B0325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095500" y="1239780"/>
              <a:ext cx="101478" cy="284221"/>
            </a:xfrm>
            <a:custGeom>
              <a:avLst/>
              <a:gdLst/>
              <a:ahLst/>
              <a:cxnLst/>
              <a:rect l="0" t="0" r="0" b="0"/>
              <a:pathLst>
                <a:path w="101478" h="284221">
                  <a:moveTo>
                    <a:pt x="82550" y="68320"/>
                  </a:moveTo>
                  <a:lnTo>
                    <a:pt x="82550" y="68320"/>
                  </a:lnTo>
                  <a:lnTo>
                    <a:pt x="96856" y="54014"/>
                  </a:lnTo>
                  <a:lnTo>
                    <a:pt x="99492" y="45734"/>
                  </a:lnTo>
                  <a:lnTo>
                    <a:pt x="101477" y="22290"/>
                  </a:lnTo>
                  <a:lnTo>
                    <a:pt x="95509" y="0"/>
                  </a:lnTo>
                  <a:lnTo>
                    <a:pt x="91602" y="1031"/>
                  </a:lnTo>
                  <a:lnTo>
                    <a:pt x="74225" y="10814"/>
                  </a:lnTo>
                  <a:lnTo>
                    <a:pt x="56890" y="25629"/>
                  </a:lnTo>
                  <a:lnTo>
                    <a:pt x="53507" y="31237"/>
                  </a:lnTo>
                  <a:lnTo>
                    <a:pt x="45560" y="55795"/>
                  </a:lnTo>
                  <a:lnTo>
                    <a:pt x="33015" y="85941"/>
                  </a:lnTo>
                  <a:lnTo>
                    <a:pt x="25775" y="111641"/>
                  </a:lnTo>
                  <a:lnTo>
                    <a:pt x="21333" y="134140"/>
                  </a:lnTo>
                  <a:lnTo>
                    <a:pt x="17007" y="158251"/>
                  </a:lnTo>
                  <a:lnTo>
                    <a:pt x="12733" y="181197"/>
                  </a:lnTo>
                  <a:lnTo>
                    <a:pt x="6360" y="210185"/>
                  </a:lnTo>
                  <a:lnTo>
                    <a:pt x="1884" y="234062"/>
                  </a:lnTo>
                  <a:lnTo>
                    <a:pt x="372" y="264042"/>
                  </a:lnTo>
                  <a:lnTo>
                    <a:pt x="0" y="28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6" name="SMARTInkShape-4773">
              <a:extLst>
                <a:ext uri="{FF2B5EF4-FFF2-40B4-BE49-F238E27FC236}">
                  <a16:creationId xmlns:a16="http://schemas.microsoft.com/office/drawing/2014/main" id="{3BCB2640-78AF-232C-4782-F60E08C6196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032401" y="1327496"/>
              <a:ext cx="43972" cy="90645"/>
            </a:xfrm>
            <a:custGeom>
              <a:avLst/>
              <a:gdLst/>
              <a:ahLst/>
              <a:cxnLst/>
              <a:rect l="0" t="0" r="0" b="0"/>
              <a:pathLst>
                <a:path w="43972" h="90645">
                  <a:moveTo>
                    <a:pt x="37699" y="18704"/>
                  </a:moveTo>
                  <a:lnTo>
                    <a:pt x="37699" y="18704"/>
                  </a:lnTo>
                  <a:lnTo>
                    <a:pt x="37699" y="15333"/>
                  </a:lnTo>
                  <a:lnTo>
                    <a:pt x="38404" y="14340"/>
                  </a:lnTo>
                  <a:lnTo>
                    <a:pt x="39580" y="13678"/>
                  </a:lnTo>
                  <a:lnTo>
                    <a:pt x="41070" y="13237"/>
                  </a:lnTo>
                  <a:lnTo>
                    <a:pt x="42063" y="12237"/>
                  </a:lnTo>
                  <a:lnTo>
                    <a:pt x="43166" y="9244"/>
                  </a:lnTo>
                  <a:lnTo>
                    <a:pt x="43971" y="821"/>
                  </a:lnTo>
                  <a:lnTo>
                    <a:pt x="43292" y="432"/>
                  </a:lnTo>
                  <a:lnTo>
                    <a:pt x="40655" y="0"/>
                  </a:lnTo>
                  <a:lnTo>
                    <a:pt x="31833" y="3127"/>
                  </a:lnTo>
                  <a:lnTo>
                    <a:pt x="20282" y="15265"/>
                  </a:lnTo>
                  <a:lnTo>
                    <a:pt x="8807" y="42693"/>
                  </a:lnTo>
                  <a:lnTo>
                    <a:pt x="500" y="72647"/>
                  </a:lnTo>
                  <a:lnTo>
                    <a:pt x="0" y="80543"/>
                  </a:lnTo>
                  <a:lnTo>
                    <a:pt x="1659" y="86875"/>
                  </a:lnTo>
                  <a:lnTo>
                    <a:pt x="3089" y="89552"/>
                  </a:lnTo>
                  <a:lnTo>
                    <a:pt x="4748" y="90630"/>
                  </a:lnTo>
                  <a:lnTo>
                    <a:pt x="6559" y="90644"/>
                  </a:lnTo>
                  <a:lnTo>
                    <a:pt x="8472" y="89947"/>
                  </a:lnTo>
                  <a:lnTo>
                    <a:pt x="17907" y="78854"/>
                  </a:lnTo>
                  <a:lnTo>
                    <a:pt x="21847" y="66133"/>
                  </a:lnTo>
                  <a:lnTo>
                    <a:pt x="24376" y="38342"/>
                  </a:lnTo>
                  <a:lnTo>
                    <a:pt x="24999" y="18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58" name="SMARTInkShape-Group915">
            <a:extLst>
              <a:ext uri="{FF2B5EF4-FFF2-40B4-BE49-F238E27FC236}">
                <a16:creationId xmlns:a16="http://schemas.microsoft.com/office/drawing/2014/main" id="{BCD093B4-7F05-39C4-E088-EA489BB57C0E}"/>
              </a:ext>
            </a:extLst>
          </p:cNvPr>
          <p:cNvGrpSpPr/>
          <p:nvPr/>
        </p:nvGrpSpPr>
        <p:grpSpPr>
          <a:xfrm>
            <a:off x="877919" y="1245881"/>
            <a:ext cx="977279" cy="339629"/>
            <a:chOff x="877919" y="1245881"/>
            <a:chExt cx="977279" cy="339629"/>
          </a:xfrm>
        </p:grpSpPr>
        <p:sp>
          <p:nvSpPr>
            <p:cNvPr id="97748" name="SMARTInkShape-4774">
              <a:extLst>
                <a:ext uri="{FF2B5EF4-FFF2-40B4-BE49-F238E27FC236}">
                  <a16:creationId xmlns:a16="http://schemas.microsoft.com/office/drawing/2014/main" id="{530D49DE-1BCC-7FA1-F104-138FB970C95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66053" y="1354193"/>
              <a:ext cx="89145" cy="99817"/>
            </a:xfrm>
            <a:custGeom>
              <a:avLst/>
              <a:gdLst/>
              <a:ahLst/>
              <a:cxnLst/>
              <a:rect l="0" t="0" r="0" b="0"/>
              <a:pathLst>
                <a:path w="89145" h="99817">
                  <a:moveTo>
                    <a:pt x="30997" y="42807"/>
                  </a:moveTo>
                  <a:lnTo>
                    <a:pt x="30997" y="42807"/>
                  </a:lnTo>
                  <a:lnTo>
                    <a:pt x="53779" y="42101"/>
                  </a:lnTo>
                  <a:lnTo>
                    <a:pt x="68791" y="37738"/>
                  </a:lnTo>
                  <a:lnTo>
                    <a:pt x="75547" y="33969"/>
                  </a:lnTo>
                  <a:lnTo>
                    <a:pt x="86687" y="21138"/>
                  </a:lnTo>
                  <a:lnTo>
                    <a:pt x="88585" y="17072"/>
                  </a:lnTo>
                  <a:lnTo>
                    <a:pt x="89144" y="13656"/>
                  </a:lnTo>
                  <a:lnTo>
                    <a:pt x="87885" y="7979"/>
                  </a:lnTo>
                  <a:lnTo>
                    <a:pt x="84973" y="3104"/>
                  </a:lnTo>
                  <a:lnTo>
                    <a:pt x="75683" y="467"/>
                  </a:lnTo>
                  <a:lnTo>
                    <a:pt x="62852" y="0"/>
                  </a:lnTo>
                  <a:lnTo>
                    <a:pt x="50094" y="2145"/>
                  </a:lnTo>
                  <a:lnTo>
                    <a:pt x="20789" y="18788"/>
                  </a:lnTo>
                  <a:lnTo>
                    <a:pt x="7825" y="35769"/>
                  </a:lnTo>
                  <a:lnTo>
                    <a:pt x="1789" y="58674"/>
                  </a:lnTo>
                  <a:lnTo>
                    <a:pt x="0" y="73222"/>
                  </a:lnTo>
                  <a:lnTo>
                    <a:pt x="3345" y="81254"/>
                  </a:lnTo>
                  <a:lnTo>
                    <a:pt x="13619" y="94538"/>
                  </a:lnTo>
                  <a:lnTo>
                    <a:pt x="19981" y="97549"/>
                  </a:lnTo>
                  <a:lnTo>
                    <a:pt x="39191" y="99816"/>
                  </a:lnTo>
                  <a:lnTo>
                    <a:pt x="81797" y="8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9" name="SMARTInkShape-4775">
              <a:extLst>
                <a:ext uri="{FF2B5EF4-FFF2-40B4-BE49-F238E27FC236}">
                  <a16:creationId xmlns:a16="http://schemas.microsoft.com/office/drawing/2014/main" id="{73DC94A1-F265-FC43-A1BA-3513FF39AA8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51000" y="1372574"/>
              <a:ext cx="88901" cy="24427"/>
            </a:xfrm>
            <a:custGeom>
              <a:avLst/>
              <a:gdLst/>
              <a:ahLst/>
              <a:cxnLst/>
              <a:rect l="0" t="0" r="0" b="0"/>
              <a:pathLst>
                <a:path w="88901" h="24427">
                  <a:moveTo>
                    <a:pt x="0" y="24426"/>
                  </a:moveTo>
                  <a:lnTo>
                    <a:pt x="0" y="24426"/>
                  </a:lnTo>
                  <a:lnTo>
                    <a:pt x="10935" y="13491"/>
                  </a:lnTo>
                  <a:lnTo>
                    <a:pt x="26855" y="7711"/>
                  </a:lnTo>
                  <a:lnTo>
                    <a:pt x="56517" y="1217"/>
                  </a:lnTo>
                  <a:lnTo>
                    <a:pt x="63454" y="0"/>
                  </a:lnTo>
                  <a:lnTo>
                    <a:pt x="88900" y="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0" name="SMARTInkShape-4776">
              <a:extLst>
                <a:ext uri="{FF2B5EF4-FFF2-40B4-BE49-F238E27FC236}">
                  <a16:creationId xmlns:a16="http://schemas.microsoft.com/office/drawing/2014/main" id="{CF4D3646-DC6C-F99F-96B6-9D16B703C13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76400" y="1245881"/>
              <a:ext cx="82528" cy="278120"/>
            </a:xfrm>
            <a:custGeom>
              <a:avLst/>
              <a:gdLst/>
              <a:ahLst/>
              <a:cxnLst/>
              <a:rect l="0" t="0" r="0" b="0"/>
              <a:pathLst>
                <a:path w="82528" h="278120">
                  <a:moveTo>
                    <a:pt x="76200" y="43169"/>
                  </a:moveTo>
                  <a:lnTo>
                    <a:pt x="76200" y="43169"/>
                  </a:lnTo>
                  <a:lnTo>
                    <a:pt x="79571" y="43169"/>
                  </a:lnTo>
                  <a:lnTo>
                    <a:pt x="80564" y="41758"/>
                  </a:lnTo>
                  <a:lnTo>
                    <a:pt x="82158" y="29354"/>
                  </a:lnTo>
                  <a:lnTo>
                    <a:pt x="82527" y="9609"/>
                  </a:lnTo>
                  <a:lnTo>
                    <a:pt x="80658" y="5205"/>
                  </a:lnTo>
                  <a:lnTo>
                    <a:pt x="79172" y="3043"/>
                  </a:lnTo>
                  <a:lnTo>
                    <a:pt x="75640" y="641"/>
                  </a:lnTo>
                  <a:lnTo>
                    <a:pt x="73710" y="0"/>
                  </a:lnTo>
                  <a:lnTo>
                    <a:pt x="67802" y="1170"/>
                  </a:lnTo>
                  <a:lnTo>
                    <a:pt x="64252" y="2470"/>
                  </a:lnTo>
                  <a:lnTo>
                    <a:pt x="58425" y="9558"/>
                  </a:lnTo>
                  <a:lnTo>
                    <a:pt x="45564" y="34727"/>
                  </a:lnTo>
                  <a:lnTo>
                    <a:pt x="36941" y="65362"/>
                  </a:lnTo>
                  <a:lnTo>
                    <a:pt x="29917" y="91137"/>
                  </a:lnTo>
                  <a:lnTo>
                    <a:pt x="25526" y="112936"/>
                  </a:lnTo>
                  <a:lnTo>
                    <a:pt x="21223" y="138382"/>
                  </a:lnTo>
                  <a:lnTo>
                    <a:pt x="16958" y="163803"/>
                  </a:lnTo>
                  <a:lnTo>
                    <a:pt x="12711" y="189212"/>
                  </a:lnTo>
                  <a:lnTo>
                    <a:pt x="8235" y="219791"/>
                  </a:lnTo>
                  <a:lnTo>
                    <a:pt x="6722" y="246136"/>
                  </a:lnTo>
                  <a:lnTo>
                    <a:pt x="0" y="278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1" name="SMARTInkShape-4777">
              <a:extLst>
                <a:ext uri="{FF2B5EF4-FFF2-40B4-BE49-F238E27FC236}">
                  <a16:creationId xmlns:a16="http://schemas.microsoft.com/office/drawing/2014/main" id="{287755E9-C5F1-9617-A9D2-A0758786EAA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644650" y="13144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2" name="SMARTInkShape-4778">
              <a:extLst>
                <a:ext uri="{FF2B5EF4-FFF2-40B4-BE49-F238E27FC236}">
                  <a16:creationId xmlns:a16="http://schemas.microsoft.com/office/drawing/2014/main" id="{C0A8D503-A847-DBC6-BA83-AE1BE95CB41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625600" y="1365350"/>
              <a:ext cx="12701" cy="95151"/>
            </a:xfrm>
            <a:custGeom>
              <a:avLst/>
              <a:gdLst/>
              <a:ahLst/>
              <a:cxnLst/>
              <a:rect l="0" t="0" r="0" b="0"/>
              <a:pathLst>
                <a:path w="12701" h="95151">
                  <a:moveTo>
                    <a:pt x="0" y="12600"/>
                  </a:moveTo>
                  <a:lnTo>
                    <a:pt x="0" y="12600"/>
                  </a:lnTo>
                  <a:lnTo>
                    <a:pt x="0" y="239"/>
                  </a:lnTo>
                  <a:lnTo>
                    <a:pt x="3371" y="0"/>
                  </a:lnTo>
                  <a:lnTo>
                    <a:pt x="4364" y="1378"/>
                  </a:lnTo>
                  <a:lnTo>
                    <a:pt x="5467" y="6672"/>
                  </a:lnTo>
                  <a:lnTo>
                    <a:pt x="1208" y="37568"/>
                  </a:lnTo>
                  <a:lnTo>
                    <a:pt x="2239" y="56922"/>
                  </a:lnTo>
                  <a:lnTo>
                    <a:pt x="12700" y="9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3" name="SMARTInkShape-4779">
              <a:extLst>
                <a:ext uri="{FF2B5EF4-FFF2-40B4-BE49-F238E27FC236}">
                  <a16:creationId xmlns:a16="http://schemas.microsoft.com/office/drawing/2014/main" id="{CE0BCEC7-A5B7-BDC4-98F4-35C7DB3B7A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17650" y="1257300"/>
              <a:ext cx="25160" cy="209551"/>
            </a:xfrm>
            <a:custGeom>
              <a:avLst/>
              <a:gdLst/>
              <a:ahLst/>
              <a:cxnLst/>
              <a:rect l="0" t="0" r="0" b="0"/>
              <a:pathLst>
                <a:path w="25160" h="209551">
                  <a:moveTo>
                    <a:pt x="0" y="0"/>
                  </a:moveTo>
                  <a:lnTo>
                    <a:pt x="0" y="0"/>
                  </a:lnTo>
                  <a:lnTo>
                    <a:pt x="9698" y="0"/>
                  </a:lnTo>
                  <a:lnTo>
                    <a:pt x="13247" y="1881"/>
                  </a:lnTo>
                  <a:lnTo>
                    <a:pt x="15182" y="3371"/>
                  </a:lnTo>
                  <a:lnTo>
                    <a:pt x="21275" y="15580"/>
                  </a:lnTo>
                  <a:lnTo>
                    <a:pt x="24586" y="44444"/>
                  </a:lnTo>
                  <a:lnTo>
                    <a:pt x="25159" y="71808"/>
                  </a:lnTo>
                  <a:lnTo>
                    <a:pt x="23471" y="100732"/>
                  </a:lnTo>
                  <a:lnTo>
                    <a:pt x="18926" y="130988"/>
                  </a:lnTo>
                  <a:lnTo>
                    <a:pt x="14858" y="160402"/>
                  </a:lnTo>
                  <a:lnTo>
                    <a:pt x="12634" y="186207"/>
                  </a:lnTo>
                  <a:lnTo>
                    <a:pt x="6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4" name="SMARTInkShape-4780">
              <a:extLst>
                <a:ext uri="{FF2B5EF4-FFF2-40B4-BE49-F238E27FC236}">
                  <a16:creationId xmlns:a16="http://schemas.microsoft.com/office/drawing/2014/main" id="{0D763260-BF51-D891-C132-B4917491043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77950" y="1473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5" name="SMARTInkShape-4781">
              <a:extLst>
                <a:ext uri="{FF2B5EF4-FFF2-40B4-BE49-F238E27FC236}">
                  <a16:creationId xmlns:a16="http://schemas.microsoft.com/office/drawing/2014/main" id="{6BC061E3-D552-9C10-4CE7-1AAD993B8BD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94541" y="1343378"/>
              <a:ext cx="138960" cy="242132"/>
            </a:xfrm>
            <a:custGeom>
              <a:avLst/>
              <a:gdLst/>
              <a:ahLst/>
              <a:cxnLst/>
              <a:rect l="0" t="0" r="0" b="0"/>
              <a:pathLst>
                <a:path w="138960" h="242132">
                  <a:moveTo>
                    <a:pt x="56409" y="59972"/>
                  </a:moveTo>
                  <a:lnTo>
                    <a:pt x="56409" y="59972"/>
                  </a:lnTo>
                  <a:lnTo>
                    <a:pt x="72710" y="42965"/>
                  </a:lnTo>
                  <a:lnTo>
                    <a:pt x="74644" y="36667"/>
                  </a:lnTo>
                  <a:lnTo>
                    <a:pt x="75352" y="26102"/>
                  </a:lnTo>
                  <a:lnTo>
                    <a:pt x="73530" y="21871"/>
                  </a:lnTo>
                  <a:lnTo>
                    <a:pt x="54259" y="705"/>
                  </a:lnTo>
                  <a:lnTo>
                    <a:pt x="51448" y="0"/>
                  </a:lnTo>
                  <a:lnTo>
                    <a:pt x="44561" y="1097"/>
                  </a:lnTo>
                  <a:lnTo>
                    <a:pt x="20315" y="16976"/>
                  </a:lnTo>
                  <a:lnTo>
                    <a:pt x="7693" y="30534"/>
                  </a:lnTo>
                  <a:lnTo>
                    <a:pt x="3007" y="40068"/>
                  </a:lnTo>
                  <a:lnTo>
                    <a:pt x="0" y="57687"/>
                  </a:lnTo>
                  <a:lnTo>
                    <a:pt x="1469" y="64366"/>
                  </a:lnTo>
                  <a:lnTo>
                    <a:pt x="2849" y="67134"/>
                  </a:lnTo>
                  <a:lnTo>
                    <a:pt x="8146" y="72092"/>
                  </a:lnTo>
                  <a:lnTo>
                    <a:pt x="11533" y="74402"/>
                  </a:lnTo>
                  <a:lnTo>
                    <a:pt x="15203" y="75237"/>
                  </a:lnTo>
                  <a:lnTo>
                    <a:pt x="23043" y="74282"/>
                  </a:lnTo>
                  <a:lnTo>
                    <a:pt x="31232" y="67743"/>
                  </a:lnTo>
                  <a:lnTo>
                    <a:pt x="49521" y="41047"/>
                  </a:lnTo>
                  <a:lnTo>
                    <a:pt x="60830" y="17414"/>
                  </a:lnTo>
                  <a:lnTo>
                    <a:pt x="62646" y="9654"/>
                  </a:lnTo>
                  <a:lnTo>
                    <a:pt x="66096" y="16057"/>
                  </a:lnTo>
                  <a:lnTo>
                    <a:pt x="68712" y="45592"/>
                  </a:lnTo>
                  <a:lnTo>
                    <a:pt x="68991" y="72174"/>
                  </a:lnTo>
                  <a:lnTo>
                    <a:pt x="70956" y="99806"/>
                  </a:lnTo>
                  <a:lnTo>
                    <a:pt x="76006" y="126573"/>
                  </a:lnTo>
                  <a:lnTo>
                    <a:pt x="84034" y="154580"/>
                  </a:lnTo>
                  <a:lnTo>
                    <a:pt x="86937" y="184195"/>
                  </a:lnTo>
                  <a:lnTo>
                    <a:pt x="87212" y="212555"/>
                  </a:lnTo>
                  <a:lnTo>
                    <a:pt x="82660" y="237404"/>
                  </a:lnTo>
                  <a:lnTo>
                    <a:pt x="81671" y="239643"/>
                  </a:lnTo>
                  <a:lnTo>
                    <a:pt x="80306" y="241136"/>
                  </a:lnTo>
                  <a:lnTo>
                    <a:pt x="78690" y="242131"/>
                  </a:lnTo>
                  <a:lnTo>
                    <a:pt x="76202" y="241384"/>
                  </a:lnTo>
                  <a:lnTo>
                    <a:pt x="61437" y="229642"/>
                  </a:lnTo>
                  <a:lnTo>
                    <a:pt x="50164" y="199925"/>
                  </a:lnTo>
                  <a:lnTo>
                    <a:pt x="47283" y="186379"/>
                  </a:lnTo>
                  <a:lnTo>
                    <a:pt x="49554" y="156511"/>
                  </a:lnTo>
                  <a:lnTo>
                    <a:pt x="53598" y="148504"/>
                  </a:lnTo>
                  <a:lnTo>
                    <a:pt x="56652" y="144394"/>
                  </a:lnTo>
                  <a:lnTo>
                    <a:pt x="65689" y="137944"/>
                  </a:lnTo>
                  <a:lnTo>
                    <a:pt x="92109" y="128055"/>
                  </a:lnTo>
                  <a:lnTo>
                    <a:pt x="119590" y="121459"/>
                  </a:lnTo>
                  <a:lnTo>
                    <a:pt x="138959" y="11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6" name="SMARTInkShape-4782">
              <a:extLst>
                <a:ext uri="{FF2B5EF4-FFF2-40B4-BE49-F238E27FC236}">
                  <a16:creationId xmlns:a16="http://schemas.microsoft.com/office/drawing/2014/main" id="{9BF22F79-7A93-DF2B-FFE7-7727E7AF346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85850" y="1352942"/>
              <a:ext cx="95251" cy="84136"/>
            </a:xfrm>
            <a:custGeom>
              <a:avLst/>
              <a:gdLst/>
              <a:ahLst/>
              <a:cxnLst/>
              <a:rect l="0" t="0" r="0" b="0"/>
              <a:pathLst>
                <a:path w="95251" h="84136">
                  <a:moveTo>
                    <a:pt x="0" y="31358"/>
                  </a:moveTo>
                  <a:lnTo>
                    <a:pt x="0" y="31358"/>
                  </a:lnTo>
                  <a:lnTo>
                    <a:pt x="0" y="27987"/>
                  </a:lnTo>
                  <a:lnTo>
                    <a:pt x="5957" y="6301"/>
                  </a:lnTo>
                  <a:lnTo>
                    <a:pt x="6327" y="0"/>
                  </a:lnTo>
                  <a:lnTo>
                    <a:pt x="9719" y="24061"/>
                  </a:lnTo>
                  <a:lnTo>
                    <a:pt x="17886" y="49515"/>
                  </a:lnTo>
                  <a:lnTo>
                    <a:pt x="29132" y="64333"/>
                  </a:lnTo>
                  <a:lnTo>
                    <a:pt x="52983" y="84066"/>
                  </a:lnTo>
                  <a:lnTo>
                    <a:pt x="54372" y="84135"/>
                  </a:lnTo>
                  <a:lnTo>
                    <a:pt x="55298" y="83476"/>
                  </a:lnTo>
                  <a:lnTo>
                    <a:pt x="56327" y="80862"/>
                  </a:lnTo>
                  <a:lnTo>
                    <a:pt x="57490" y="76643"/>
                  </a:lnTo>
                  <a:lnTo>
                    <a:pt x="73138" y="47065"/>
                  </a:lnTo>
                  <a:lnTo>
                    <a:pt x="82839" y="21570"/>
                  </a:lnTo>
                  <a:lnTo>
                    <a:pt x="86911" y="16424"/>
                  </a:lnTo>
                  <a:lnTo>
                    <a:pt x="9525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7" name="SMARTInkShape-4783">
              <a:extLst>
                <a:ext uri="{FF2B5EF4-FFF2-40B4-BE49-F238E27FC236}">
                  <a16:creationId xmlns:a16="http://schemas.microsoft.com/office/drawing/2014/main" id="{F4357587-0A62-C0D3-E845-3B52D85FA5E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7919" y="1320884"/>
              <a:ext cx="176182" cy="141444"/>
            </a:xfrm>
            <a:custGeom>
              <a:avLst/>
              <a:gdLst/>
              <a:ahLst/>
              <a:cxnLst/>
              <a:rect l="0" t="0" r="0" b="0"/>
              <a:pathLst>
                <a:path w="176182" h="141444">
                  <a:moveTo>
                    <a:pt x="74581" y="31666"/>
                  </a:moveTo>
                  <a:lnTo>
                    <a:pt x="74581" y="31666"/>
                  </a:lnTo>
                  <a:lnTo>
                    <a:pt x="74581" y="28295"/>
                  </a:lnTo>
                  <a:lnTo>
                    <a:pt x="76462" y="24759"/>
                  </a:lnTo>
                  <a:lnTo>
                    <a:pt x="84040" y="15934"/>
                  </a:lnTo>
                  <a:lnTo>
                    <a:pt x="85120" y="15534"/>
                  </a:lnTo>
                  <a:lnTo>
                    <a:pt x="85841" y="15972"/>
                  </a:lnTo>
                  <a:lnTo>
                    <a:pt x="86321" y="16970"/>
                  </a:lnTo>
                  <a:lnTo>
                    <a:pt x="86641" y="16930"/>
                  </a:lnTo>
                  <a:lnTo>
                    <a:pt x="87280" y="12622"/>
                  </a:lnTo>
                  <a:lnTo>
                    <a:pt x="87281" y="3157"/>
                  </a:lnTo>
                  <a:lnTo>
                    <a:pt x="86575" y="2076"/>
                  </a:lnTo>
                  <a:lnTo>
                    <a:pt x="85400" y="1356"/>
                  </a:lnTo>
                  <a:lnTo>
                    <a:pt x="80373" y="343"/>
                  </a:lnTo>
                  <a:lnTo>
                    <a:pt x="72354" y="0"/>
                  </a:lnTo>
                  <a:lnTo>
                    <a:pt x="66300" y="3716"/>
                  </a:lnTo>
                  <a:lnTo>
                    <a:pt x="37635" y="23768"/>
                  </a:lnTo>
                  <a:lnTo>
                    <a:pt x="33017" y="26401"/>
                  </a:lnTo>
                  <a:lnTo>
                    <a:pt x="19776" y="43590"/>
                  </a:lnTo>
                  <a:lnTo>
                    <a:pt x="7729" y="74682"/>
                  </a:lnTo>
                  <a:lnTo>
                    <a:pt x="437" y="104238"/>
                  </a:lnTo>
                  <a:lnTo>
                    <a:pt x="0" y="114720"/>
                  </a:lnTo>
                  <a:lnTo>
                    <a:pt x="3721" y="127849"/>
                  </a:lnTo>
                  <a:lnTo>
                    <a:pt x="7340" y="133916"/>
                  </a:lnTo>
                  <a:lnTo>
                    <a:pt x="20085" y="141298"/>
                  </a:lnTo>
                  <a:lnTo>
                    <a:pt x="24845" y="141443"/>
                  </a:lnTo>
                  <a:lnTo>
                    <a:pt x="33897" y="137841"/>
                  </a:lnTo>
                  <a:lnTo>
                    <a:pt x="55569" y="123325"/>
                  </a:lnTo>
                  <a:lnTo>
                    <a:pt x="74171" y="98925"/>
                  </a:lnTo>
                  <a:lnTo>
                    <a:pt x="90624" y="68980"/>
                  </a:lnTo>
                  <a:lnTo>
                    <a:pt x="104397" y="39975"/>
                  </a:lnTo>
                  <a:lnTo>
                    <a:pt x="105949" y="33307"/>
                  </a:lnTo>
                  <a:lnTo>
                    <a:pt x="106076" y="33466"/>
                  </a:lnTo>
                  <a:lnTo>
                    <a:pt x="106218" y="35523"/>
                  </a:lnTo>
                  <a:lnTo>
                    <a:pt x="96199" y="63896"/>
                  </a:lnTo>
                  <a:lnTo>
                    <a:pt x="94772" y="73272"/>
                  </a:lnTo>
                  <a:lnTo>
                    <a:pt x="97340" y="86484"/>
                  </a:lnTo>
                  <a:lnTo>
                    <a:pt x="105941" y="102707"/>
                  </a:lnTo>
                  <a:lnTo>
                    <a:pt x="111567" y="109101"/>
                  </a:lnTo>
                  <a:lnTo>
                    <a:pt x="122464" y="114582"/>
                  </a:lnTo>
                  <a:lnTo>
                    <a:pt x="131846" y="117201"/>
                  </a:lnTo>
                  <a:lnTo>
                    <a:pt x="142505" y="114709"/>
                  </a:lnTo>
                  <a:lnTo>
                    <a:pt x="176181" y="10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62" name="SMARTInkShape-Group916">
            <a:extLst>
              <a:ext uri="{FF2B5EF4-FFF2-40B4-BE49-F238E27FC236}">
                <a16:creationId xmlns:a16="http://schemas.microsoft.com/office/drawing/2014/main" id="{6D2C149F-0657-83C4-8CB2-4040B436C917}"/>
              </a:ext>
            </a:extLst>
          </p:cNvPr>
          <p:cNvGrpSpPr/>
          <p:nvPr/>
        </p:nvGrpSpPr>
        <p:grpSpPr>
          <a:xfrm>
            <a:off x="260428" y="1302052"/>
            <a:ext cx="399973" cy="195587"/>
            <a:chOff x="260428" y="1302052"/>
            <a:chExt cx="399973" cy="195587"/>
          </a:xfrm>
        </p:grpSpPr>
        <p:sp>
          <p:nvSpPr>
            <p:cNvPr id="97759" name="SMARTInkShape-4784">
              <a:extLst>
                <a:ext uri="{FF2B5EF4-FFF2-40B4-BE49-F238E27FC236}">
                  <a16:creationId xmlns:a16="http://schemas.microsoft.com/office/drawing/2014/main" id="{848C7135-0329-C84A-00A9-BF500845DD8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7700" y="1466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706" y="1193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0" name="SMARTInkShape-4785">
              <a:extLst>
                <a:ext uri="{FF2B5EF4-FFF2-40B4-BE49-F238E27FC236}">
                  <a16:creationId xmlns:a16="http://schemas.microsoft.com/office/drawing/2014/main" id="{BC18ACB2-4F82-AB86-AAE1-C4C9B7AA4A9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050" y="1339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4" y="1986"/>
                  </a:lnTo>
                  <a:lnTo>
                    <a:pt x="446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1" name="SMARTInkShape-4786">
              <a:extLst>
                <a:ext uri="{FF2B5EF4-FFF2-40B4-BE49-F238E27FC236}">
                  <a16:creationId xmlns:a16="http://schemas.microsoft.com/office/drawing/2014/main" id="{30CD9B71-4B6C-32DF-577B-2CA8B1FD42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0428" y="1302052"/>
              <a:ext cx="323773" cy="195587"/>
            </a:xfrm>
            <a:custGeom>
              <a:avLst/>
              <a:gdLst/>
              <a:ahLst/>
              <a:cxnLst/>
              <a:rect l="0" t="0" r="0" b="0"/>
              <a:pathLst>
                <a:path w="323773" h="195587">
                  <a:moveTo>
                    <a:pt x="6272" y="177498"/>
                  </a:moveTo>
                  <a:lnTo>
                    <a:pt x="6272" y="177498"/>
                  </a:lnTo>
                  <a:lnTo>
                    <a:pt x="6272" y="181156"/>
                  </a:lnTo>
                  <a:lnTo>
                    <a:pt x="6272" y="179594"/>
                  </a:lnTo>
                  <a:lnTo>
                    <a:pt x="6272" y="189297"/>
                  </a:lnTo>
                  <a:lnTo>
                    <a:pt x="805" y="195586"/>
                  </a:lnTo>
                  <a:lnTo>
                    <a:pt x="510" y="195201"/>
                  </a:lnTo>
                  <a:lnTo>
                    <a:pt x="0" y="184254"/>
                  </a:lnTo>
                  <a:lnTo>
                    <a:pt x="3316" y="172758"/>
                  </a:lnTo>
                  <a:lnTo>
                    <a:pt x="19698" y="147005"/>
                  </a:lnTo>
                  <a:lnTo>
                    <a:pt x="44436" y="118577"/>
                  </a:lnTo>
                  <a:lnTo>
                    <a:pt x="65547" y="88365"/>
                  </a:lnTo>
                  <a:lnTo>
                    <a:pt x="86706" y="60188"/>
                  </a:lnTo>
                  <a:lnTo>
                    <a:pt x="115967" y="30356"/>
                  </a:lnTo>
                  <a:lnTo>
                    <a:pt x="128390" y="16703"/>
                  </a:lnTo>
                  <a:lnTo>
                    <a:pt x="132531" y="9519"/>
                  </a:lnTo>
                  <a:lnTo>
                    <a:pt x="137207" y="6371"/>
                  </a:lnTo>
                  <a:lnTo>
                    <a:pt x="139528" y="0"/>
                  </a:lnTo>
                  <a:lnTo>
                    <a:pt x="139614" y="8563"/>
                  </a:lnTo>
                  <a:lnTo>
                    <a:pt x="130832" y="34497"/>
                  </a:lnTo>
                  <a:lnTo>
                    <a:pt x="119228" y="65917"/>
                  </a:lnTo>
                  <a:lnTo>
                    <a:pt x="112334" y="94264"/>
                  </a:lnTo>
                  <a:lnTo>
                    <a:pt x="105095" y="124603"/>
                  </a:lnTo>
                  <a:lnTo>
                    <a:pt x="108996" y="146798"/>
                  </a:lnTo>
                  <a:lnTo>
                    <a:pt x="116561" y="167984"/>
                  </a:lnTo>
                  <a:lnTo>
                    <a:pt x="124434" y="175151"/>
                  </a:lnTo>
                  <a:lnTo>
                    <a:pt x="129496" y="178050"/>
                  </a:lnTo>
                  <a:lnTo>
                    <a:pt x="133577" y="179277"/>
                  </a:lnTo>
                  <a:lnTo>
                    <a:pt x="137003" y="179390"/>
                  </a:lnTo>
                  <a:lnTo>
                    <a:pt x="164364" y="171972"/>
                  </a:lnTo>
                  <a:lnTo>
                    <a:pt x="183171" y="160966"/>
                  </a:lnTo>
                  <a:lnTo>
                    <a:pt x="203587" y="139285"/>
                  </a:lnTo>
                  <a:lnTo>
                    <a:pt x="215604" y="113147"/>
                  </a:lnTo>
                  <a:lnTo>
                    <a:pt x="226377" y="82136"/>
                  </a:lnTo>
                  <a:lnTo>
                    <a:pt x="236985" y="53854"/>
                  </a:lnTo>
                  <a:lnTo>
                    <a:pt x="240385" y="40996"/>
                  </a:lnTo>
                  <a:lnTo>
                    <a:pt x="240850" y="36162"/>
                  </a:lnTo>
                  <a:lnTo>
                    <a:pt x="241680" y="34591"/>
                  </a:lnTo>
                  <a:lnTo>
                    <a:pt x="242938" y="33543"/>
                  </a:lnTo>
                  <a:lnTo>
                    <a:pt x="244483" y="32845"/>
                  </a:lnTo>
                  <a:lnTo>
                    <a:pt x="244807" y="32379"/>
                  </a:lnTo>
                  <a:lnTo>
                    <a:pt x="244318" y="32069"/>
                  </a:lnTo>
                  <a:lnTo>
                    <a:pt x="241833" y="31571"/>
                  </a:lnTo>
                  <a:lnTo>
                    <a:pt x="237867" y="59208"/>
                  </a:lnTo>
                  <a:lnTo>
                    <a:pt x="231100" y="86373"/>
                  </a:lnTo>
                  <a:lnTo>
                    <a:pt x="228862" y="114681"/>
                  </a:lnTo>
                  <a:lnTo>
                    <a:pt x="229295" y="138827"/>
                  </a:lnTo>
                  <a:lnTo>
                    <a:pt x="231923" y="148787"/>
                  </a:lnTo>
                  <a:lnTo>
                    <a:pt x="237324" y="156036"/>
                  </a:lnTo>
                  <a:lnTo>
                    <a:pt x="255661" y="169809"/>
                  </a:lnTo>
                  <a:lnTo>
                    <a:pt x="265513" y="174081"/>
                  </a:lnTo>
                  <a:lnTo>
                    <a:pt x="283336" y="176823"/>
                  </a:lnTo>
                  <a:lnTo>
                    <a:pt x="307661" y="171971"/>
                  </a:lnTo>
                  <a:lnTo>
                    <a:pt x="309504" y="172402"/>
                  </a:lnTo>
                  <a:lnTo>
                    <a:pt x="317530" y="176282"/>
                  </a:lnTo>
                  <a:lnTo>
                    <a:pt x="319611" y="176688"/>
                  </a:lnTo>
                  <a:lnTo>
                    <a:pt x="320998" y="177663"/>
                  </a:lnTo>
                  <a:lnTo>
                    <a:pt x="323772" y="183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11.2.2 (cont.)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676400" y="1295400"/>
            <a:ext cx="4957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MARTInkShape-4787">
            <a:extLst>
              <a:ext uri="{FF2B5EF4-FFF2-40B4-BE49-F238E27FC236}">
                <a16:creationId xmlns:a16="http://schemas.microsoft.com/office/drawing/2014/main" id="{662FC488-C94E-A1B1-70F6-DF0332D92D9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16900" y="3441700"/>
            <a:ext cx="19051" cy="19051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0" y="19050"/>
                </a:moveTo>
                <a:lnTo>
                  <a:pt x="0" y="19050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918">
            <a:extLst>
              <a:ext uri="{FF2B5EF4-FFF2-40B4-BE49-F238E27FC236}">
                <a16:creationId xmlns:a16="http://schemas.microsoft.com/office/drawing/2014/main" id="{191622B9-8B48-4D55-6F4D-B96E32362AF4}"/>
              </a:ext>
            </a:extLst>
          </p:cNvPr>
          <p:cNvGrpSpPr/>
          <p:nvPr/>
        </p:nvGrpSpPr>
        <p:grpSpPr>
          <a:xfrm>
            <a:off x="7664450" y="3233633"/>
            <a:ext cx="271436" cy="269423"/>
            <a:chOff x="7664450" y="3233633"/>
            <a:chExt cx="271436" cy="269423"/>
          </a:xfrm>
        </p:grpSpPr>
        <p:sp>
          <p:nvSpPr>
            <p:cNvPr id="42" name="SMARTInkShape-4788">
              <a:extLst>
                <a:ext uri="{FF2B5EF4-FFF2-40B4-BE49-F238E27FC236}">
                  <a16:creationId xmlns:a16="http://schemas.microsoft.com/office/drawing/2014/main" id="{C66EB5B8-2398-33C5-344B-44D6DE60610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64450" y="3233633"/>
              <a:ext cx="18705" cy="227118"/>
            </a:xfrm>
            <a:custGeom>
              <a:avLst/>
              <a:gdLst/>
              <a:ahLst/>
              <a:cxnLst/>
              <a:rect l="0" t="0" r="0" b="0"/>
              <a:pathLst>
                <a:path w="18705" h="2271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5468" y="3523"/>
                  </a:lnTo>
                  <a:lnTo>
                    <a:pt x="6468" y="1854"/>
                  </a:lnTo>
                  <a:lnTo>
                    <a:pt x="7840" y="742"/>
                  </a:lnTo>
                  <a:lnTo>
                    <a:pt x="9460" y="0"/>
                  </a:lnTo>
                  <a:lnTo>
                    <a:pt x="11245" y="211"/>
                  </a:lnTo>
                  <a:lnTo>
                    <a:pt x="15111" y="2327"/>
                  </a:lnTo>
                  <a:lnTo>
                    <a:pt x="17883" y="20970"/>
                  </a:lnTo>
                  <a:lnTo>
                    <a:pt x="18704" y="48836"/>
                  </a:lnTo>
                  <a:lnTo>
                    <a:pt x="15577" y="72693"/>
                  </a:lnTo>
                  <a:lnTo>
                    <a:pt x="10181" y="103280"/>
                  </a:lnTo>
                  <a:lnTo>
                    <a:pt x="8052" y="126923"/>
                  </a:lnTo>
                  <a:lnTo>
                    <a:pt x="7107" y="151542"/>
                  </a:lnTo>
                  <a:lnTo>
                    <a:pt x="6686" y="176595"/>
                  </a:lnTo>
                  <a:lnTo>
                    <a:pt x="6449" y="207757"/>
                  </a:lnTo>
                  <a:lnTo>
                    <a:pt x="6350" y="227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789">
              <a:extLst>
                <a:ext uri="{FF2B5EF4-FFF2-40B4-BE49-F238E27FC236}">
                  <a16:creationId xmlns:a16="http://schemas.microsoft.com/office/drawing/2014/main" id="{E9062480-EF2F-CB3D-B51B-8AFA1FA3716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66050" y="3242886"/>
              <a:ext cx="41757" cy="217865"/>
            </a:xfrm>
            <a:custGeom>
              <a:avLst/>
              <a:gdLst/>
              <a:ahLst/>
              <a:cxnLst/>
              <a:rect l="0" t="0" r="0" b="0"/>
              <a:pathLst>
                <a:path w="41757" h="217865">
                  <a:moveTo>
                    <a:pt x="0" y="27364"/>
                  </a:moveTo>
                  <a:lnTo>
                    <a:pt x="0" y="27364"/>
                  </a:lnTo>
                  <a:lnTo>
                    <a:pt x="0" y="23993"/>
                  </a:lnTo>
                  <a:lnTo>
                    <a:pt x="11933" y="9473"/>
                  </a:lnTo>
                  <a:lnTo>
                    <a:pt x="20704" y="2307"/>
                  </a:lnTo>
                  <a:lnTo>
                    <a:pt x="24386" y="76"/>
                  </a:lnTo>
                  <a:lnTo>
                    <a:pt x="27546" y="0"/>
                  </a:lnTo>
                  <a:lnTo>
                    <a:pt x="30358" y="1360"/>
                  </a:lnTo>
                  <a:lnTo>
                    <a:pt x="32939" y="3678"/>
                  </a:lnTo>
                  <a:lnTo>
                    <a:pt x="35806" y="13780"/>
                  </a:lnTo>
                  <a:lnTo>
                    <a:pt x="37421" y="39096"/>
                  </a:lnTo>
                  <a:lnTo>
                    <a:pt x="37898" y="67764"/>
                  </a:lnTo>
                  <a:lnTo>
                    <a:pt x="38040" y="95309"/>
                  </a:lnTo>
                  <a:lnTo>
                    <a:pt x="38073" y="117534"/>
                  </a:lnTo>
                  <a:lnTo>
                    <a:pt x="38798" y="149174"/>
                  </a:lnTo>
                  <a:lnTo>
                    <a:pt x="41756" y="176737"/>
                  </a:lnTo>
                  <a:lnTo>
                    <a:pt x="38791" y="200661"/>
                  </a:lnTo>
                  <a:lnTo>
                    <a:pt x="31750" y="217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790">
              <a:extLst>
                <a:ext uri="{FF2B5EF4-FFF2-40B4-BE49-F238E27FC236}">
                  <a16:creationId xmlns:a16="http://schemas.microsoft.com/office/drawing/2014/main" id="{82283973-5A2F-D5B0-C6EB-896E4CCCDE2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670800" y="3373370"/>
              <a:ext cx="95251" cy="17531"/>
            </a:xfrm>
            <a:custGeom>
              <a:avLst/>
              <a:gdLst/>
              <a:ahLst/>
              <a:cxnLst/>
              <a:rect l="0" t="0" r="0" b="0"/>
              <a:pathLst>
                <a:path w="95251" h="17531">
                  <a:moveTo>
                    <a:pt x="0" y="17530"/>
                  </a:moveTo>
                  <a:lnTo>
                    <a:pt x="0" y="17530"/>
                  </a:lnTo>
                  <a:lnTo>
                    <a:pt x="3372" y="17530"/>
                  </a:lnTo>
                  <a:lnTo>
                    <a:pt x="30507" y="8692"/>
                  </a:lnTo>
                  <a:lnTo>
                    <a:pt x="58310" y="312"/>
                  </a:lnTo>
                  <a:lnTo>
                    <a:pt x="69660" y="0"/>
                  </a:lnTo>
                  <a:lnTo>
                    <a:pt x="95250" y="4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791">
              <a:extLst>
                <a:ext uri="{FF2B5EF4-FFF2-40B4-BE49-F238E27FC236}">
                  <a16:creationId xmlns:a16="http://schemas.microsoft.com/office/drawing/2014/main" id="{3DA53FBD-18D2-AC8B-1482-05771CB4785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54950" y="3416315"/>
              <a:ext cx="80936" cy="86741"/>
            </a:xfrm>
            <a:custGeom>
              <a:avLst/>
              <a:gdLst/>
              <a:ahLst/>
              <a:cxnLst/>
              <a:rect l="0" t="0" r="0" b="0"/>
              <a:pathLst>
                <a:path w="80936" h="86741">
                  <a:moveTo>
                    <a:pt x="50800" y="6335"/>
                  </a:moveTo>
                  <a:lnTo>
                    <a:pt x="50800" y="6335"/>
                  </a:lnTo>
                  <a:lnTo>
                    <a:pt x="56889" y="247"/>
                  </a:lnTo>
                  <a:lnTo>
                    <a:pt x="51660" y="8"/>
                  </a:lnTo>
                  <a:lnTo>
                    <a:pt x="36569" y="14293"/>
                  </a:lnTo>
                  <a:lnTo>
                    <a:pt x="29807" y="27743"/>
                  </a:lnTo>
                  <a:lnTo>
                    <a:pt x="26705" y="41763"/>
                  </a:lnTo>
                  <a:lnTo>
                    <a:pt x="29157" y="61596"/>
                  </a:lnTo>
                  <a:lnTo>
                    <a:pt x="32479" y="69701"/>
                  </a:lnTo>
                  <a:lnTo>
                    <a:pt x="43731" y="81646"/>
                  </a:lnTo>
                  <a:lnTo>
                    <a:pt x="51422" y="85668"/>
                  </a:lnTo>
                  <a:lnTo>
                    <a:pt x="55448" y="86740"/>
                  </a:lnTo>
                  <a:lnTo>
                    <a:pt x="59543" y="86044"/>
                  </a:lnTo>
                  <a:lnTo>
                    <a:pt x="71343" y="79028"/>
                  </a:lnTo>
                  <a:lnTo>
                    <a:pt x="77098" y="74391"/>
                  </a:lnTo>
                  <a:lnTo>
                    <a:pt x="80128" y="68097"/>
                  </a:lnTo>
                  <a:lnTo>
                    <a:pt x="80935" y="64443"/>
                  </a:lnTo>
                  <a:lnTo>
                    <a:pt x="77161" y="34642"/>
                  </a:lnTo>
                  <a:lnTo>
                    <a:pt x="73570" y="20327"/>
                  </a:lnTo>
                  <a:lnTo>
                    <a:pt x="65859" y="8791"/>
                  </a:lnTo>
                  <a:lnTo>
                    <a:pt x="60840" y="3739"/>
                  </a:lnTo>
                  <a:lnTo>
                    <a:pt x="55376" y="1076"/>
                  </a:lnTo>
                  <a:lnTo>
                    <a:pt x="43662" y="0"/>
                  </a:lnTo>
                  <a:lnTo>
                    <a:pt x="28537" y="3360"/>
                  </a:lnTo>
                  <a:lnTo>
                    <a:pt x="11491" y="15181"/>
                  </a:lnTo>
                  <a:lnTo>
                    <a:pt x="0" y="25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919">
            <a:extLst>
              <a:ext uri="{FF2B5EF4-FFF2-40B4-BE49-F238E27FC236}">
                <a16:creationId xmlns:a16="http://schemas.microsoft.com/office/drawing/2014/main" id="{40F5BD3D-EA08-A505-69DA-2481F19C152F}"/>
              </a:ext>
            </a:extLst>
          </p:cNvPr>
          <p:cNvGrpSpPr/>
          <p:nvPr/>
        </p:nvGrpSpPr>
        <p:grpSpPr>
          <a:xfrm>
            <a:off x="6922382" y="3314700"/>
            <a:ext cx="570619" cy="286172"/>
            <a:chOff x="6922382" y="3314700"/>
            <a:chExt cx="570619" cy="286172"/>
          </a:xfrm>
        </p:grpSpPr>
        <p:sp>
          <p:nvSpPr>
            <p:cNvPr id="47" name="SMARTInkShape-4792">
              <a:extLst>
                <a:ext uri="{FF2B5EF4-FFF2-40B4-BE49-F238E27FC236}">
                  <a16:creationId xmlns:a16="http://schemas.microsoft.com/office/drawing/2014/main" id="{6040F50B-BAB4-4660-6020-867ECBB6EDC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22382" y="3341215"/>
              <a:ext cx="183269" cy="165838"/>
            </a:xfrm>
            <a:custGeom>
              <a:avLst/>
              <a:gdLst/>
              <a:ahLst/>
              <a:cxnLst/>
              <a:rect l="0" t="0" r="0" b="0"/>
              <a:pathLst>
                <a:path w="183269" h="165838">
                  <a:moveTo>
                    <a:pt x="5468" y="24285"/>
                  </a:moveTo>
                  <a:lnTo>
                    <a:pt x="5468" y="24285"/>
                  </a:lnTo>
                  <a:lnTo>
                    <a:pt x="0" y="24285"/>
                  </a:lnTo>
                  <a:lnTo>
                    <a:pt x="26246" y="9207"/>
                  </a:lnTo>
                  <a:lnTo>
                    <a:pt x="50882" y="0"/>
                  </a:lnTo>
                  <a:lnTo>
                    <a:pt x="57636" y="1262"/>
                  </a:lnTo>
                  <a:lnTo>
                    <a:pt x="61413" y="2586"/>
                  </a:lnTo>
                  <a:lnTo>
                    <a:pt x="73472" y="14563"/>
                  </a:lnTo>
                  <a:lnTo>
                    <a:pt x="96383" y="45378"/>
                  </a:lnTo>
                  <a:lnTo>
                    <a:pt x="116433" y="75081"/>
                  </a:lnTo>
                  <a:lnTo>
                    <a:pt x="119109" y="98760"/>
                  </a:lnTo>
                  <a:lnTo>
                    <a:pt x="113831" y="114300"/>
                  </a:lnTo>
                  <a:lnTo>
                    <a:pt x="95964" y="145526"/>
                  </a:lnTo>
                  <a:lnTo>
                    <a:pt x="75084" y="164647"/>
                  </a:lnTo>
                  <a:lnTo>
                    <a:pt x="70928" y="165837"/>
                  </a:lnTo>
                  <a:lnTo>
                    <a:pt x="60667" y="165278"/>
                  </a:lnTo>
                  <a:lnTo>
                    <a:pt x="52814" y="162678"/>
                  </a:lnTo>
                  <a:lnTo>
                    <a:pt x="42545" y="155367"/>
                  </a:lnTo>
                  <a:lnTo>
                    <a:pt x="38653" y="151889"/>
                  </a:lnTo>
                  <a:lnTo>
                    <a:pt x="34328" y="142382"/>
                  </a:lnTo>
                  <a:lnTo>
                    <a:pt x="33175" y="136883"/>
                  </a:lnTo>
                  <a:lnTo>
                    <a:pt x="39419" y="123247"/>
                  </a:lnTo>
                  <a:lnTo>
                    <a:pt x="52940" y="101611"/>
                  </a:lnTo>
                  <a:lnTo>
                    <a:pt x="58653" y="82866"/>
                  </a:lnTo>
                  <a:lnTo>
                    <a:pt x="61386" y="78862"/>
                  </a:lnTo>
                  <a:lnTo>
                    <a:pt x="64619" y="76897"/>
                  </a:lnTo>
                  <a:lnTo>
                    <a:pt x="68185" y="76293"/>
                  </a:lnTo>
                  <a:lnTo>
                    <a:pt x="95738" y="57514"/>
                  </a:lnTo>
                  <a:lnTo>
                    <a:pt x="124417" y="43809"/>
                  </a:lnTo>
                  <a:lnTo>
                    <a:pt x="135240" y="40018"/>
                  </a:lnTo>
                  <a:lnTo>
                    <a:pt x="163302" y="35703"/>
                  </a:lnTo>
                  <a:lnTo>
                    <a:pt x="183268" y="30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793">
              <a:extLst>
                <a:ext uri="{FF2B5EF4-FFF2-40B4-BE49-F238E27FC236}">
                  <a16:creationId xmlns:a16="http://schemas.microsoft.com/office/drawing/2014/main" id="{918F07E9-56D3-CEEC-17FE-62D799D20ED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24700" y="3359460"/>
              <a:ext cx="133351" cy="106272"/>
            </a:xfrm>
            <a:custGeom>
              <a:avLst/>
              <a:gdLst/>
              <a:ahLst/>
              <a:cxnLst/>
              <a:rect l="0" t="0" r="0" b="0"/>
              <a:pathLst>
                <a:path w="133351" h="106272">
                  <a:moveTo>
                    <a:pt x="0" y="37790"/>
                  </a:moveTo>
                  <a:lnTo>
                    <a:pt x="0" y="37790"/>
                  </a:lnTo>
                  <a:lnTo>
                    <a:pt x="6481" y="37085"/>
                  </a:lnTo>
                  <a:lnTo>
                    <a:pt x="37964" y="32029"/>
                  </a:lnTo>
                  <a:lnTo>
                    <a:pt x="69077" y="27127"/>
                  </a:lnTo>
                  <a:lnTo>
                    <a:pt x="99660" y="19702"/>
                  </a:lnTo>
                  <a:lnTo>
                    <a:pt x="103129" y="17970"/>
                  </a:lnTo>
                  <a:lnTo>
                    <a:pt x="112689" y="7890"/>
                  </a:lnTo>
                  <a:lnTo>
                    <a:pt x="112521" y="6568"/>
                  </a:lnTo>
                  <a:lnTo>
                    <a:pt x="110452" y="3217"/>
                  </a:lnTo>
                  <a:lnTo>
                    <a:pt x="101536" y="1258"/>
                  </a:lnTo>
                  <a:lnTo>
                    <a:pt x="76187" y="0"/>
                  </a:lnTo>
                  <a:lnTo>
                    <a:pt x="53775" y="6524"/>
                  </a:lnTo>
                  <a:lnTo>
                    <a:pt x="28104" y="20665"/>
                  </a:lnTo>
                  <a:lnTo>
                    <a:pt x="11117" y="39834"/>
                  </a:lnTo>
                  <a:lnTo>
                    <a:pt x="3607" y="59060"/>
                  </a:lnTo>
                  <a:lnTo>
                    <a:pt x="1070" y="73177"/>
                  </a:lnTo>
                  <a:lnTo>
                    <a:pt x="4239" y="81975"/>
                  </a:lnTo>
                  <a:lnTo>
                    <a:pt x="14400" y="95750"/>
                  </a:lnTo>
                  <a:lnTo>
                    <a:pt x="31156" y="103020"/>
                  </a:lnTo>
                  <a:lnTo>
                    <a:pt x="50623" y="106271"/>
                  </a:lnTo>
                  <a:lnTo>
                    <a:pt x="79823" y="102300"/>
                  </a:lnTo>
                  <a:lnTo>
                    <a:pt x="108566" y="92677"/>
                  </a:lnTo>
                  <a:lnTo>
                    <a:pt x="133350" y="82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794">
              <a:extLst>
                <a:ext uri="{FF2B5EF4-FFF2-40B4-BE49-F238E27FC236}">
                  <a16:creationId xmlns:a16="http://schemas.microsoft.com/office/drawing/2014/main" id="{8521CDA6-41B7-372C-1F0F-600DB1E5BA1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35270" y="3359489"/>
              <a:ext cx="99370" cy="241383"/>
            </a:xfrm>
            <a:custGeom>
              <a:avLst/>
              <a:gdLst/>
              <a:ahLst/>
              <a:cxnLst/>
              <a:rect l="0" t="0" r="0" b="0"/>
              <a:pathLst>
                <a:path w="99370" h="241383">
                  <a:moveTo>
                    <a:pt x="5330" y="12361"/>
                  </a:moveTo>
                  <a:lnTo>
                    <a:pt x="5330" y="12361"/>
                  </a:lnTo>
                  <a:lnTo>
                    <a:pt x="8702" y="8990"/>
                  </a:lnTo>
                  <a:lnTo>
                    <a:pt x="10356" y="5454"/>
                  </a:lnTo>
                  <a:lnTo>
                    <a:pt x="10798" y="3523"/>
                  </a:lnTo>
                  <a:lnTo>
                    <a:pt x="11798" y="2236"/>
                  </a:lnTo>
                  <a:lnTo>
                    <a:pt x="17069" y="0"/>
                  </a:lnTo>
                  <a:lnTo>
                    <a:pt x="21117" y="3132"/>
                  </a:lnTo>
                  <a:lnTo>
                    <a:pt x="26785" y="15271"/>
                  </a:lnTo>
                  <a:lnTo>
                    <a:pt x="30656" y="44111"/>
                  </a:lnTo>
                  <a:lnTo>
                    <a:pt x="35568" y="71471"/>
                  </a:lnTo>
                  <a:lnTo>
                    <a:pt x="40787" y="95727"/>
                  </a:lnTo>
                  <a:lnTo>
                    <a:pt x="43352" y="126668"/>
                  </a:lnTo>
                  <a:lnTo>
                    <a:pt x="48301" y="157158"/>
                  </a:lnTo>
                  <a:lnTo>
                    <a:pt x="52860" y="183564"/>
                  </a:lnTo>
                  <a:lnTo>
                    <a:pt x="55484" y="212821"/>
                  </a:lnTo>
                  <a:lnTo>
                    <a:pt x="55842" y="223986"/>
                  </a:lnTo>
                  <a:lnTo>
                    <a:pt x="52240" y="233651"/>
                  </a:lnTo>
                  <a:lnTo>
                    <a:pt x="49303" y="238205"/>
                  </a:lnTo>
                  <a:lnTo>
                    <a:pt x="46640" y="240535"/>
                  </a:lnTo>
                  <a:lnTo>
                    <a:pt x="44159" y="241382"/>
                  </a:lnTo>
                  <a:lnTo>
                    <a:pt x="41798" y="241242"/>
                  </a:lnTo>
                  <a:lnTo>
                    <a:pt x="37295" y="239205"/>
                  </a:lnTo>
                  <a:lnTo>
                    <a:pt x="32237" y="234536"/>
                  </a:lnTo>
                  <a:lnTo>
                    <a:pt x="17491" y="218055"/>
                  </a:lnTo>
                  <a:lnTo>
                    <a:pt x="13437" y="215107"/>
                  </a:lnTo>
                  <a:lnTo>
                    <a:pt x="7051" y="206187"/>
                  </a:lnTo>
                  <a:lnTo>
                    <a:pt x="574" y="189956"/>
                  </a:lnTo>
                  <a:lnTo>
                    <a:pt x="0" y="169816"/>
                  </a:lnTo>
                  <a:lnTo>
                    <a:pt x="2491" y="157836"/>
                  </a:lnTo>
                  <a:lnTo>
                    <a:pt x="14602" y="139190"/>
                  </a:lnTo>
                  <a:lnTo>
                    <a:pt x="44569" y="112181"/>
                  </a:lnTo>
                  <a:lnTo>
                    <a:pt x="69056" y="98348"/>
                  </a:lnTo>
                  <a:lnTo>
                    <a:pt x="92446" y="89513"/>
                  </a:lnTo>
                  <a:lnTo>
                    <a:pt x="99369" y="88687"/>
                  </a:lnTo>
                  <a:lnTo>
                    <a:pt x="99067" y="89350"/>
                  </a:lnTo>
                  <a:lnTo>
                    <a:pt x="94230" y="94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795">
              <a:extLst>
                <a:ext uri="{FF2B5EF4-FFF2-40B4-BE49-F238E27FC236}">
                  <a16:creationId xmlns:a16="http://schemas.microsoft.com/office/drawing/2014/main" id="{977B76DD-6AC1-3B38-0F13-0AB6A2DB7CC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28782" y="331470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12700"/>
                  </a:moveTo>
                  <a:lnTo>
                    <a:pt x="5468" y="12700"/>
                  </a:lnTo>
                  <a:lnTo>
                    <a:pt x="5468" y="9329"/>
                  </a:lnTo>
                  <a:lnTo>
                    <a:pt x="4763" y="8336"/>
                  </a:lnTo>
                  <a:lnTo>
                    <a:pt x="3586" y="7674"/>
                  </a:lnTo>
                  <a:lnTo>
                    <a:pt x="2096" y="7233"/>
                  </a:lnTo>
                  <a:lnTo>
                    <a:pt x="1104" y="6233"/>
                  </a:lnTo>
                  <a:lnTo>
                    <a:pt x="0" y="3240"/>
                  </a:lnTo>
                  <a:lnTo>
                    <a:pt x="412" y="2160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796">
              <a:extLst>
                <a:ext uri="{FF2B5EF4-FFF2-40B4-BE49-F238E27FC236}">
                  <a16:creationId xmlns:a16="http://schemas.microsoft.com/office/drawing/2014/main" id="{A4400282-211F-D512-B20A-1F453D7D22F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82991" y="346075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3659" y="15679"/>
                  </a:lnTo>
                  <a:lnTo>
                    <a:pt x="1777" y="12143"/>
                  </a:lnTo>
                  <a:lnTo>
                    <a:pt x="287" y="10212"/>
                  </a:lnTo>
                  <a:lnTo>
                    <a:pt x="0" y="8219"/>
                  </a:lnTo>
                  <a:lnTo>
                    <a:pt x="1562" y="4123"/>
                  </a:lnTo>
                  <a:lnTo>
                    <a:pt x="2967" y="2749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920">
            <a:extLst>
              <a:ext uri="{FF2B5EF4-FFF2-40B4-BE49-F238E27FC236}">
                <a16:creationId xmlns:a16="http://schemas.microsoft.com/office/drawing/2014/main" id="{9A40ED72-F5F4-0992-9090-26A56D40FF58}"/>
              </a:ext>
            </a:extLst>
          </p:cNvPr>
          <p:cNvGrpSpPr/>
          <p:nvPr/>
        </p:nvGrpSpPr>
        <p:grpSpPr>
          <a:xfrm>
            <a:off x="6538680" y="3257550"/>
            <a:ext cx="223611" cy="279401"/>
            <a:chOff x="6538680" y="3257550"/>
            <a:chExt cx="223611" cy="279401"/>
          </a:xfrm>
        </p:grpSpPr>
        <p:sp>
          <p:nvSpPr>
            <p:cNvPr id="53" name="SMARTInkShape-4797">
              <a:extLst>
                <a:ext uri="{FF2B5EF4-FFF2-40B4-BE49-F238E27FC236}">
                  <a16:creationId xmlns:a16="http://schemas.microsoft.com/office/drawing/2014/main" id="{8C526913-C40F-2B8A-7C9C-19F9426EFA2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04000" y="3362229"/>
              <a:ext cx="146051" cy="15972"/>
            </a:xfrm>
            <a:custGeom>
              <a:avLst/>
              <a:gdLst/>
              <a:ahLst/>
              <a:cxnLst/>
              <a:rect l="0" t="0" r="0" b="0"/>
              <a:pathLst>
                <a:path w="146051" h="15972">
                  <a:moveTo>
                    <a:pt x="0" y="15971"/>
                  </a:moveTo>
                  <a:lnTo>
                    <a:pt x="0" y="15971"/>
                  </a:lnTo>
                  <a:lnTo>
                    <a:pt x="30507" y="12600"/>
                  </a:lnTo>
                  <a:lnTo>
                    <a:pt x="57610" y="5846"/>
                  </a:lnTo>
                  <a:lnTo>
                    <a:pt x="87528" y="3779"/>
                  </a:lnTo>
                  <a:lnTo>
                    <a:pt x="117400" y="0"/>
                  </a:lnTo>
                  <a:lnTo>
                    <a:pt x="130024" y="171"/>
                  </a:lnTo>
                  <a:lnTo>
                    <a:pt x="138927" y="2599"/>
                  </a:lnTo>
                  <a:lnTo>
                    <a:pt x="146050" y="9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98">
              <a:extLst>
                <a:ext uri="{FF2B5EF4-FFF2-40B4-BE49-F238E27FC236}">
                  <a16:creationId xmlns:a16="http://schemas.microsoft.com/office/drawing/2014/main" id="{C4FEA8EA-500F-A4AF-57FA-113D113B6E8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38680" y="3454400"/>
              <a:ext cx="179621" cy="18168"/>
            </a:xfrm>
            <a:custGeom>
              <a:avLst/>
              <a:gdLst/>
              <a:ahLst/>
              <a:cxnLst/>
              <a:rect l="0" t="0" r="0" b="0"/>
              <a:pathLst>
                <a:path w="179621" h="18168">
                  <a:moveTo>
                    <a:pt x="8170" y="12700"/>
                  </a:moveTo>
                  <a:lnTo>
                    <a:pt x="8170" y="12700"/>
                  </a:lnTo>
                  <a:lnTo>
                    <a:pt x="148" y="17064"/>
                  </a:lnTo>
                  <a:lnTo>
                    <a:pt x="0" y="17726"/>
                  </a:lnTo>
                  <a:lnTo>
                    <a:pt x="606" y="18167"/>
                  </a:lnTo>
                  <a:lnTo>
                    <a:pt x="1716" y="17756"/>
                  </a:lnTo>
                  <a:lnTo>
                    <a:pt x="8767" y="13806"/>
                  </a:lnTo>
                  <a:lnTo>
                    <a:pt x="35360" y="8032"/>
                  </a:lnTo>
                  <a:lnTo>
                    <a:pt x="59500" y="6848"/>
                  </a:lnTo>
                  <a:lnTo>
                    <a:pt x="88290" y="6498"/>
                  </a:lnTo>
                  <a:lnTo>
                    <a:pt x="119869" y="4512"/>
                  </a:lnTo>
                  <a:lnTo>
                    <a:pt x="145218" y="1337"/>
                  </a:lnTo>
                  <a:lnTo>
                    <a:pt x="1796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99">
              <a:extLst>
                <a:ext uri="{FF2B5EF4-FFF2-40B4-BE49-F238E27FC236}">
                  <a16:creationId xmlns:a16="http://schemas.microsoft.com/office/drawing/2014/main" id="{1C96C1DC-633D-A5AC-EC59-AF14DBA9A94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16700" y="3257550"/>
              <a:ext cx="145591" cy="279401"/>
            </a:xfrm>
            <a:custGeom>
              <a:avLst/>
              <a:gdLst/>
              <a:ahLst/>
              <a:cxnLst/>
              <a:rect l="0" t="0" r="0" b="0"/>
              <a:pathLst>
                <a:path w="145591" h="279401">
                  <a:moveTo>
                    <a:pt x="44450" y="19050"/>
                  </a:moveTo>
                  <a:lnTo>
                    <a:pt x="44450" y="19050"/>
                  </a:lnTo>
                  <a:lnTo>
                    <a:pt x="47822" y="15679"/>
                  </a:lnTo>
                  <a:lnTo>
                    <a:pt x="48109" y="13981"/>
                  </a:lnTo>
                  <a:lnTo>
                    <a:pt x="47595" y="12143"/>
                  </a:lnTo>
                  <a:lnTo>
                    <a:pt x="44634" y="6689"/>
                  </a:lnTo>
                  <a:lnTo>
                    <a:pt x="38998" y="6379"/>
                  </a:lnTo>
                  <a:lnTo>
                    <a:pt x="38699" y="5664"/>
                  </a:lnTo>
                  <a:lnTo>
                    <a:pt x="38367" y="2988"/>
                  </a:lnTo>
                  <a:lnTo>
                    <a:pt x="37572" y="1992"/>
                  </a:lnTo>
                  <a:lnTo>
                    <a:pt x="31766" y="5"/>
                  </a:lnTo>
                  <a:lnTo>
                    <a:pt x="31757" y="2"/>
                  </a:lnTo>
                  <a:lnTo>
                    <a:pt x="28381" y="0"/>
                  </a:lnTo>
                  <a:lnTo>
                    <a:pt x="27387" y="1412"/>
                  </a:lnTo>
                  <a:lnTo>
                    <a:pt x="26283" y="6742"/>
                  </a:lnTo>
                  <a:lnTo>
                    <a:pt x="39331" y="34520"/>
                  </a:lnTo>
                  <a:lnTo>
                    <a:pt x="55276" y="59422"/>
                  </a:lnTo>
                  <a:lnTo>
                    <a:pt x="83825" y="86611"/>
                  </a:lnTo>
                  <a:lnTo>
                    <a:pt x="115539" y="115701"/>
                  </a:lnTo>
                  <a:lnTo>
                    <a:pt x="128291" y="126440"/>
                  </a:lnTo>
                  <a:lnTo>
                    <a:pt x="138201" y="131302"/>
                  </a:lnTo>
                  <a:lnTo>
                    <a:pt x="140817" y="131985"/>
                  </a:lnTo>
                  <a:lnTo>
                    <a:pt x="142561" y="133145"/>
                  </a:lnTo>
                  <a:lnTo>
                    <a:pt x="143725" y="134625"/>
                  </a:lnTo>
                  <a:lnTo>
                    <a:pt x="145016" y="138150"/>
                  </a:lnTo>
                  <a:lnTo>
                    <a:pt x="145590" y="142068"/>
                  </a:lnTo>
                  <a:lnTo>
                    <a:pt x="140202" y="148043"/>
                  </a:lnTo>
                  <a:lnTo>
                    <a:pt x="112462" y="173506"/>
                  </a:lnTo>
                  <a:lnTo>
                    <a:pt x="81065" y="202823"/>
                  </a:lnTo>
                  <a:lnTo>
                    <a:pt x="51227" y="223541"/>
                  </a:lnTo>
                  <a:lnTo>
                    <a:pt x="22292" y="249026"/>
                  </a:lnTo>
                  <a:lnTo>
                    <a:pt x="19095" y="250684"/>
                  </a:lnTo>
                  <a:lnTo>
                    <a:pt x="13660" y="25628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4800">
            <a:extLst>
              <a:ext uri="{FF2B5EF4-FFF2-40B4-BE49-F238E27FC236}">
                <a16:creationId xmlns:a16="http://schemas.microsoft.com/office/drawing/2014/main" id="{AA0869E2-AB66-816A-21D1-2FC1CBDE1D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45782" y="2603509"/>
            <a:ext cx="272669" cy="236716"/>
          </a:xfrm>
          <a:custGeom>
            <a:avLst/>
            <a:gdLst/>
            <a:ahLst/>
            <a:cxnLst/>
            <a:rect l="0" t="0" r="0" b="0"/>
            <a:pathLst>
              <a:path w="272669" h="236716">
                <a:moveTo>
                  <a:pt x="202818" y="12691"/>
                </a:moveTo>
                <a:lnTo>
                  <a:pt x="202818" y="12691"/>
                </a:lnTo>
                <a:lnTo>
                  <a:pt x="215509" y="0"/>
                </a:lnTo>
                <a:lnTo>
                  <a:pt x="203584" y="13807"/>
                </a:lnTo>
                <a:lnTo>
                  <a:pt x="187266" y="42733"/>
                </a:lnTo>
                <a:lnTo>
                  <a:pt x="166737" y="73963"/>
                </a:lnTo>
                <a:lnTo>
                  <a:pt x="150587" y="100445"/>
                </a:lnTo>
                <a:lnTo>
                  <a:pt x="130829" y="131187"/>
                </a:lnTo>
                <a:lnTo>
                  <a:pt x="115168" y="159021"/>
                </a:lnTo>
                <a:lnTo>
                  <a:pt x="90855" y="187201"/>
                </a:lnTo>
                <a:lnTo>
                  <a:pt x="63295" y="215588"/>
                </a:lnTo>
                <a:lnTo>
                  <a:pt x="40137" y="235485"/>
                </a:lnTo>
                <a:lnTo>
                  <a:pt x="35803" y="236715"/>
                </a:lnTo>
                <a:lnTo>
                  <a:pt x="27224" y="236200"/>
                </a:lnTo>
                <a:lnTo>
                  <a:pt x="20589" y="233619"/>
                </a:lnTo>
                <a:lnTo>
                  <a:pt x="17832" y="231943"/>
                </a:lnTo>
                <a:lnTo>
                  <a:pt x="12887" y="224436"/>
                </a:lnTo>
                <a:lnTo>
                  <a:pt x="2515" y="205022"/>
                </a:lnTo>
                <a:lnTo>
                  <a:pt x="0" y="177196"/>
                </a:lnTo>
                <a:lnTo>
                  <a:pt x="4057" y="148615"/>
                </a:lnTo>
                <a:lnTo>
                  <a:pt x="6813" y="131909"/>
                </a:lnTo>
                <a:lnTo>
                  <a:pt x="18147" y="109618"/>
                </a:lnTo>
                <a:lnTo>
                  <a:pt x="24080" y="103578"/>
                </a:lnTo>
                <a:lnTo>
                  <a:pt x="42385" y="93108"/>
                </a:lnTo>
                <a:lnTo>
                  <a:pt x="52492" y="92647"/>
                </a:lnTo>
                <a:lnTo>
                  <a:pt x="71964" y="98235"/>
                </a:lnTo>
                <a:lnTo>
                  <a:pt x="95608" y="110710"/>
                </a:lnTo>
                <a:lnTo>
                  <a:pt x="122368" y="127811"/>
                </a:lnTo>
                <a:lnTo>
                  <a:pt x="152904" y="145811"/>
                </a:lnTo>
                <a:lnTo>
                  <a:pt x="182004" y="160313"/>
                </a:lnTo>
                <a:lnTo>
                  <a:pt x="210477" y="180115"/>
                </a:lnTo>
                <a:lnTo>
                  <a:pt x="239723" y="197730"/>
                </a:lnTo>
                <a:lnTo>
                  <a:pt x="255212" y="206476"/>
                </a:lnTo>
                <a:lnTo>
                  <a:pt x="260911" y="208179"/>
                </a:lnTo>
                <a:lnTo>
                  <a:pt x="262714" y="209338"/>
                </a:lnTo>
                <a:lnTo>
                  <a:pt x="263915" y="210817"/>
                </a:lnTo>
                <a:lnTo>
                  <a:pt x="264716" y="212508"/>
                </a:lnTo>
                <a:lnTo>
                  <a:pt x="265955" y="213636"/>
                </a:lnTo>
                <a:lnTo>
                  <a:pt x="272668" y="21589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4801">
            <a:extLst>
              <a:ext uri="{FF2B5EF4-FFF2-40B4-BE49-F238E27FC236}">
                <a16:creationId xmlns:a16="http://schemas.microsoft.com/office/drawing/2014/main" id="{89FC3470-E90B-03DD-167B-775E307AD6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69997" y="2654300"/>
            <a:ext cx="202354" cy="206857"/>
          </a:xfrm>
          <a:custGeom>
            <a:avLst/>
            <a:gdLst/>
            <a:ahLst/>
            <a:cxnLst/>
            <a:rect l="0" t="0" r="0" b="0"/>
            <a:pathLst>
              <a:path w="202354" h="206857">
                <a:moveTo>
                  <a:pt x="183303" y="0"/>
                </a:moveTo>
                <a:lnTo>
                  <a:pt x="183303" y="0"/>
                </a:lnTo>
                <a:lnTo>
                  <a:pt x="186962" y="0"/>
                </a:lnTo>
                <a:lnTo>
                  <a:pt x="185400" y="0"/>
                </a:lnTo>
                <a:lnTo>
                  <a:pt x="189593" y="0"/>
                </a:lnTo>
                <a:lnTo>
                  <a:pt x="186264" y="3371"/>
                </a:lnTo>
                <a:lnTo>
                  <a:pt x="184620" y="6908"/>
                </a:lnTo>
                <a:lnTo>
                  <a:pt x="184181" y="8838"/>
                </a:lnTo>
                <a:lnTo>
                  <a:pt x="162333" y="33409"/>
                </a:lnTo>
                <a:lnTo>
                  <a:pt x="137892" y="47920"/>
                </a:lnTo>
                <a:lnTo>
                  <a:pt x="111826" y="65466"/>
                </a:lnTo>
                <a:lnTo>
                  <a:pt x="82845" y="82520"/>
                </a:lnTo>
                <a:lnTo>
                  <a:pt x="54467" y="103007"/>
                </a:lnTo>
                <a:lnTo>
                  <a:pt x="24311" y="119415"/>
                </a:lnTo>
                <a:lnTo>
                  <a:pt x="5586" y="130571"/>
                </a:lnTo>
                <a:lnTo>
                  <a:pt x="0" y="138359"/>
                </a:lnTo>
                <a:lnTo>
                  <a:pt x="3292" y="140985"/>
                </a:lnTo>
                <a:lnTo>
                  <a:pt x="31824" y="152513"/>
                </a:lnTo>
                <a:lnTo>
                  <a:pt x="59856" y="160889"/>
                </a:lnTo>
                <a:lnTo>
                  <a:pt x="86795" y="168632"/>
                </a:lnTo>
                <a:lnTo>
                  <a:pt x="112081" y="174657"/>
                </a:lnTo>
                <a:lnTo>
                  <a:pt x="138447" y="183219"/>
                </a:lnTo>
                <a:lnTo>
                  <a:pt x="165897" y="192433"/>
                </a:lnTo>
                <a:lnTo>
                  <a:pt x="189312" y="201294"/>
                </a:lnTo>
                <a:lnTo>
                  <a:pt x="202286" y="203191"/>
                </a:lnTo>
                <a:lnTo>
                  <a:pt x="202340" y="206856"/>
                </a:lnTo>
                <a:lnTo>
                  <a:pt x="202353" y="203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331" name="SMARTInkShape-Group923">
            <a:extLst>
              <a:ext uri="{FF2B5EF4-FFF2-40B4-BE49-F238E27FC236}">
                <a16:creationId xmlns:a16="http://schemas.microsoft.com/office/drawing/2014/main" id="{454AD20B-37A7-70C0-4AFF-E81A87BDBCAB}"/>
              </a:ext>
            </a:extLst>
          </p:cNvPr>
          <p:cNvGrpSpPr/>
          <p:nvPr/>
        </p:nvGrpSpPr>
        <p:grpSpPr>
          <a:xfrm>
            <a:off x="7556318" y="2045636"/>
            <a:ext cx="837608" cy="259415"/>
            <a:chOff x="7556318" y="2045636"/>
            <a:chExt cx="837608" cy="259415"/>
          </a:xfrm>
        </p:grpSpPr>
        <p:sp>
          <p:nvSpPr>
            <p:cNvPr id="59" name="SMARTInkShape-4802">
              <a:extLst>
                <a:ext uri="{FF2B5EF4-FFF2-40B4-BE49-F238E27FC236}">
                  <a16:creationId xmlns:a16="http://schemas.microsoft.com/office/drawing/2014/main" id="{1AE70261-C123-E68B-4768-1B14FB15510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31193" y="2105069"/>
              <a:ext cx="84178" cy="135694"/>
            </a:xfrm>
            <a:custGeom>
              <a:avLst/>
              <a:gdLst/>
              <a:ahLst/>
              <a:cxnLst/>
              <a:rect l="0" t="0" r="0" b="0"/>
              <a:pathLst>
                <a:path w="84178" h="135694">
                  <a:moveTo>
                    <a:pt x="49157" y="41231"/>
                  </a:moveTo>
                  <a:lnTo>
                    <a:pt x="49157" y="41231"/>
                  </a:lnTo>
                  <a:lnTo>
                    <a:pt x="52529" y="37860"/>
                  </a:lnTo>
                  <a:lnTo>
                    <a:pt x="54183" y="34323"/>
                  </a:lnTo>
                  <a:lnTo>
                    <a:pt x="54625" y="32393"/>
                  </a:lnTo>
                  <a:lnTo>
                    <a:pt x="60416" y="22132"/>
                  </a:lnTo>
                  <a:lnTo>
                    <a:pt x="61831" y="6481"/>
                  </a:lnTo>
                  <a:lnTo>
                    <a:pt x="60428" y="5364"/>
                  </a:lnTo>
                  <a:lnTo>
                    <a:pt x="55107" y="4123"/>
                  </a:lnTo>
                  <a:lnTo>
                    <a:pt x="46157" y="7335"/>
                  </a:lnTo>
                  <a:lnTo>
                    <a:pt x="26535" y="20895"/>
                  </a:lnTo>
                  <a:lnTo>
                    <a:pt x="13370" y="39752"/>
                  </a:lnTo>
                  <a:lnTo>
                    <a:pt x="2054" y="69292"/>
                  </a:lnTo>
                  <a:lnTo>
                    <a:pt x="0" y="77927"/>
                  </a:lnTo>
                  <a:lnTo>
                    <a:pt x="3751" y="103016"/>
                  </a:lnTo>
                  <a:lnTo>
                    <a:pt x="9990" y="118413"/>
                  </a:lnTo>
                  <a:lnTo>
                    <a:pt x="16698" y="127510"/>
                  </a:lnTo>
                  <a:lnTo>
                    <a:pt x="24383" y="132494"/>
                  </a:lnTo>
                  <a:lnTo>
                    <a:pt x="38524" y="135299"/>
                  </a:lnTo>
                  <a:lnTo>
                    <a:pt x="44185" y="135693"/>
                  </a:lnTo>
                  <a:lnTo>
                    <a:pt x="56119" y="130487"/>
                  </a:lnTo>
                  <a:lnTo>
                    <a:pt x="67068" y="121117"/>
                  </a:lnTo>
                  <a:lnTo>
                    <a:pt x="74286" y="109897"/>
                  </a:lnTo>
                  <a:lnTo>
                    <a:pt x="81916" y="79175"/>
                  </a:lnTo>
                  <a:lnTo>
                    <a:pt x="84177" y="65856"/>
                  </a:lnTo>
                  <a:lnTo>
                    <a:pt x="79881" y="34310"/>
                  </a:lnTo>
                  <a:lnTo>
                    <a:pt x="75512" y="19105"/>
                  </a:lnTo>
                  <a:lnTo>
                    <a:pt x="65824" y="4023"/>
                  </a:lnTo>
                  <a:lnTo>
                    <a:pt x="60563" y="0"/>
                  </a:lnTo>
                  <a:lnTo>
                    <a:pt x="52110" y="93"/>
                  </a:lnTo>
                  <a:lnTo>
                    <a:pt x="42003" y="3192"/>
                  </a:lnTo>
                  <a:lnTo>
                    <a:pt x="23757" y="15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03">
              <a:extLst>
                <a:ext uri="{FF2B5EF4-FFF2-40B4-BE49-F238E27FC236}">
                  <a16:creationId xmlns:a16="http://schemas.microsoft.com/office/drawing/2014/main" id="{54F436B2-082C-F725-C3CF-D4362895988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40650" y="2241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804">
              <a:extLst>
                <a:ext uri="{FF2B5EF4-FFF2-40B4-BE49-F238E27FC236}">
                  <a16:creationId xmlns:a16="http://schemas.microsoft.com/office/drawing/2014/main" id="{568E71AA-34C0-7B5C-9A93-AC904BED6D7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56318" y="2074881"/>
              <a:ext cx="107448" cy="161291"/>
            </a:xfrm>
            <a:custGeom>
              <a:avLst/>
              <a:gdLst/>
              <a:ahLst/>
              <a:cxnLst/>
              <a:rect l="0" t="0" r="0" b="0"/>
              <a:pathLst>
                <a:path w="107448" h="161291">
                  <a:moveTo>
                    <a:pt x="82732" y="26969"/>
                  </a:moveTo>
                  <a:lnTo>
                    <a:pt x="82732" y="26969"/>
                  </a:lnTo>
                  <a:lnTo>
                    <a:pt x="86104" y="26969"/>
                  </a:lnTo>
                  <a:lnTo>
                    <a:pt x="87096" y="26263"/>
                  </a:lnTo>
                  <a:lnTo>
                    <a:pt x="87758" y="25088"/>
                  </a:lnTo>
                  <a:lnTo>
                    <a:pt x="89004" y="20881"/>
                  </a:lnTo>
                  <a:lnTo>
                    <a:pt x="89080" y="14537"/>
                  </a:lnTo>
                  <a:lnTo>
                    <a:pt x="85710" y="10977"/>
                  </a:lnTo>
                  <a:lnTo>
                    <a:pt x="82175" y="9278"/>
                  </a:lnTo>
                  <a:lnTo>
                    <a:pt x="70785" y="8187"/>
                  </a:lnTo>
                  <a:lnTo>
                    <a:pt x="59044" y="11370"/>
                  </a:lnTo>
                  <a:lnTo>
                    <a:pt x="28545" y="37158"/>
                  </a:lnTo>
                  <a:lnTo>
                    <a:pt x="18620" y="56877"/>
                  </a:lnTo>
                  <a:lnTo>
                    <a:pt x="14582" y="83965"/>
                  </a:lnTo>
                  <a:lnTo>
                    <a:pt x="7992" y="100278"/>
                  </a:lnTo>
                  <a:lnTo>
                    <a:pt x="832" y="113879"/>
                  </a:lnTo>
                  <a:lnTo>
                    <a:pt x="0" y="124627"/>
                  </a:lnTo>
                  <a:lnTo>
                    <a:pt x="3499" y="141982"/>
                  </a:lnTo>
                  <a:lnTo>
                    <a:pt x="8743" y="145978"/>
                  </a:lnTo>
                  <a:lnTo>
                    <a:pt x="31411" y="153012"/>
                  </a:lnTo>
                  <a:lnTo>
                    <a:pt x="34407" y="156153"/>
                  </a:lnTo>
                  <a:lnTo>
                    <a:pt x="35698" y="159658"/>
                  </a:lnTo>
                  <a:lnTo>
                    <a:pt x="39382" y="161290"/>
                  </a:lnTo>
                  <a:lnTo>
                    <a:pt x="63296" y="160586"/>
                  </a:lnTo>
                  <a:lnTo>
                    <a:pt x="78149" y="153656"/>
                  </a:lnTo>
                  <a:lnTo>
                    <a:pt x="89215" y="146037"/>
                  </a:lnTo>
                  <a:lnTo>
                    <a:pt x="100332" y="129198"/>
                  </a:lnTo>
                  <a:lnTo>
                    <a:pt x="105821" y="99592"/>
                  </a:lnTo>
                  <a:lnTo>
                    <a:pt x="107447" y="70751"/>
                  </a:lnTo>
                  <a:lnTo>
                    <a:pt x="104559" y="47702"/>
                  </a:lnTo>
                  <a:lnTo>
                    <a:pt x="99253" y="35949"/>
                  </a:lnTo>
                  <a:lnTo>
                    <a:pt x="79576" y="8840"/>
                  </a:lnTo>
                  <a:lnTo>
                    <a:pt x="68630" y="1743"/>
                  </a:lnTo>
                  <a:lnTo>
                    <a:pt x="58590" y="0"/>
                  </a:lnTo>
                  <a:lnTo>
                    <a:pt x="53938" y="523"/>
                  </a:lnTo>
                  <a:lnTo>
                    <a:pt x="50130" y="2283"/>
                  </a:lnTo>
                  <a:lnTo>
                    <a:pt x="38282" y="14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05">
              <a:extLst>
                <a:ext uri="{FF2B5EF4-FFF2-40B4-BE49-F238E27FC236}">
                  <a16:creationId xmlns:a16="http://schemas.microsoft.com/office/drawing/2014/main" id="{61D1CE90-2864-43D3-F3B3-CF913A0CD89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88945" y="2087427"/>
              <a:ext cx="62408" cy="132508"/>
            </a:xfrm>
            <a:custGeom>
              <a:avLst/>
              <a:gdLst/>
              <a:ahLst/>
              <a:cxnLst/>
              <a:rect l="0" t="0" r="0" b="0"/>
              <a:pathLst>
                <a:path w="62408" h="132508">
                  <a:moveTo>
                    <a:pt x="43805" y="33473"/>
                  </a:moveTo>
                  <a:lnTo>
                    <a:pt x="43805" y="33473"/>
                  </a:lnTo>
                  <a:lnTo>
                    <a:pt x="43805" y="23829"/>
                  </a:lnTo>
                  <a:lnTo>
                    <a:pt x="45687" y="20250"/>
                  </a:lnTo>
                  <a:lnTo>
                    <a:pt x="47177" y="18308"/>
                  </a:lnTo>
                  <a:lnTo>
                    <a:pt x="47464" y="17013"/>
                  </a:lnTo>
                  <a:lnTo>
                    <a:pt x="46950" y="16149"/>
                  </a:lnTo>
                  <a:lnTo>
                    <a:pt x="44426" y="14764"/>
                  </a:lnTo>
                  <a:lnTo>
                    <a:pt x="30130" y="24629"/>
                  </a:lnTo>
                  <a:lnTo>
                    <a:pt x="10365" y="51362"/>
                  </a:lnTo>
                  <a:lnTo>
                    <a:pt x="4248" y="65413"/>
                  </a:lnTo>
                  <a:lnTo>
                    <a:pt x="322" y="93666"/>
                  </a:lnTo>
                  <a:lnTo>
                    <a:pt x="0" y="99002"/>
                  </a:lnTo>
                  <a:lnTo>
                    <a:pt x="3404" y="108693"/>
                  </a:lnTo>
                  <a:lnTo>
                    <a:pt x="17087" y="126413"/>
                  </a:lnTo>
                  <a:lnTo>
                    <a:pt x="28873" y="131224"/>
                  </a:lnTo>
                  <a:lnTo>
                    <a:pt x="35967" y="132507"/>
                  </a:lnTo>
                  <a:lnTo>
                    <a:pt x="41402" y="131951"/>
                  </a:lnTo>
                  <a:lnTo>
                    <a:pt x="45730" y="130170"/>
                  </a:lnTo>
                  <a:lnTo>
                    <a:pt x="49322" y="127571"/>
                  </a:lnTo>
                  <a:lnTo>
                    <a:pt x="55194" y="117157"/>
                  </a:lnTo>
                  <a:lnTo>
                    <a:pt x="60585" y="97309"/>
                  </a:lnTo>
                  <a:lnTo>
                    <a:pt x="62407" y="68269"/>
                  </a:lnTo>
                  <a:lnTo>
                    <a:pt x="62061" y="40425"/>
                  </a:lnTo>
                  <a:lnTo>
                    <a:pt x="57376" y="11523"/>
                  </a:lnTo>
                  <a:lnTo>
                    <a:pt x="55011" y="4197"/>
                  </a:lnTo>
                  <a:lnTo>
                    <a:pt x="53393" y="1256"/>
                  </a:lnTo>
                  <a:lnTo>
                    <a:pt x="50902" y="0"/>
                  </a:lnTo>
                  <a:lnTo>
                    <a:pt x="31105" y="1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806">
              <a:extLst>
                <a:ext uri="{FF2B5EF4-FFF2-40B4-BE49-F238E27FC236}">
                  <a16:creationId xmlns:a16="http://schemas.microsoft.com/office/drawing/2014/main" id="{D4D38296-C1A3-0E5F-E1AE-559FA862811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11231" y="2097906"/>
              <a:ext cx="85082" cy="143645"/>
            </a:xfrm>
            <a:custGeom>
              <a:avLst/>
              <a:gdLst/>
              <a:ahLst/>
              <a:cxnLst/>
              <a:rect l="0" t="0" r="0" b="0"/>
              <a:pathLst>
                <a:path w="85082" h="143645">
                  <a:moveTo>
                    <a:pt x="23119" y="29344"/>
                  </a:moveTo>
                  <a:lnTo>
                    <a:pt x="23119" y="29344"/>
                  </a:lnTo>
                  <a:lnTo>
                    <a:pt x="29208" y="144"/>
                  </a:lnTo>
                  <a:lnTo>
                    <a:pt x="28589" y="0"/>
                  </a:lnTo>
                  <a:lnTo>
                    <a:pt x="17236" y="6656"/>
                  </a:lnTo>
                  <a:lnTo>
                    <a:pt x="5697" y="19329"/>
                  </a:lnTo>
                  <a:lnTo>
                    <a:pt x="82" y="29747"/>
                  </a:lnTo>
                  <a:lnTo>
                    <a:pt x="0" y="32435"/>
                  </a:lnTo>
                  <a:lnTo>
                    <a:pt x="1791" y="37303"/>
                  </a:lnTo>
                  <a:lnTo>
                    <a:pt x="13820" y="53353"/>
                  </a:lnTo>
                  <a:lnTo>
                    <a:pt x="14803" y="55933"/>
                  </a:lnTo>
                  <a:lnTo>
                    <a:pt x="19658" y="60682"/>
                  </a:lnTo>
                  <a:lnTo>
                    <a:pt x="32207" y="67322"/>
                  </a:lnTo>
                  <a:lnTo>
                    <a:pt x="58781" y="79257"/>
                  </a:lnTo>
                  <a:lnTo>
                    <a:pt x="81429" y="94697"/>
                  </a:lnTo>
                  <a:lnTo>
                    <a:pt x="84312" y="99077"/>
                  </a:lnTo>
                  <a:lnTo>
                    <a:pt x="85081" y="101233"/>
                  </a:lnTo>
                  <a:lnTo>
                    <a:pt x="84888" y="103375"/>
                  </a:lnTo>
                  <a:lnTo>
                    <a:pt x="77645" y="117375"/>
                  </a:lnTo>
                  <a:lnTo>
                    <a:pt x="68281" y="129197"/>
                  </a:lnTo>
                  <a:lnTo>
                    <a:pt x="53199" y="138266"/>
                  </a:lnTo>
                  <a:lnTo>
                    <a:pt x="34208" y="142581"/>
                  </a:lnTo>
                  <a:lnTo>
                    <a:pt x="4069" y="143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28" name="SMARTInkShape-4807">
              <a:extLst>
                <a:ext uri="{FF2B5EF4-FFF2-40B4-BE49-F238E27FC236}">
                  <a16:creationId xmlns:a16="http://schemas.microsoft.com/office/drawing/2014/main" id="{1CFA301E-21A1-42AB-CD58-964266A21F1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28000" y="2071335"/>
              <a:ext cx="82551" cy="30516"/>
            </a:xfrm>
            <a:custGeom>
              <a:avLst/>
              <a:gdLst/>
              <a:ahLst/>
              <a:cxnLst/>
              <a:rect l="0" t="0" r="0" b="0"/>
              <a:pathLst>
                <a:path w="82551" h="30516">
                  <a:moveTo>
                    <a:pt x="0" y="30515"/>
                  </a:moveTo>
                  <a:lnTo>
                    <a:pt x="0" y="30515"/>
                  </a:lnTo>
                  <a:lnTo>
                    <a:pt x="3372" y="23773"/>
                  </a:lnTo>
                  <a:lnTo>
                    <a:pt x="5070" y="21787"/>
                  </a:lnTo>
                  <a:lnTo>
                    <a:pt x="22861" y="11140"/>
                  </a:lnTo>
                  <a:lnTo>
                    <a:pt x="50597" y="1544"/>
                  </a:lnTo>
                  <a:lnTo>
                    <a:pt x="60353" y="0"/>
                  </a:lnTo>
                  <a:lnTo>
                    <a:pt x="82550" y="5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29" name="SMARTInkShape-4808">
              <a:extLst>
                <a:ext uri="{FF2B5EF4-FFF2-40B4-BE49-F238E27FC236}">
                  <a16:creationId xmlns:a16="http://schemas.microsoft.com/office/drawing/2014/main" id="{CCB0443D-11DF-C70D-102A-F9A9102392F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35950" y="2045636"/>
              <a:ext cx="157976" cy="259415"/>
            </a:xfrm>
            <a:custGeom>
              <a:avLst/>
              <a:gdLst/>
              <a:ahLst/>
              <a:cxnLst/>
              <a:rect l="0" t="0" r="0" b="0"/>
              <a:pathLst>
                <a:path w="157976" h="259415">
                  <a:moveTo>
                    <a:pt x="0" y="18114"/>
                  </a:moveTo>
                  <a:lnTo>
                    <a:pt x="0" y="18114"/>
                  </a:lnTo>
                  <a:lnTo>
                    <a:pt x="10844" y="17408"/>
                  </a:lnTo>
                  <a:lnTo>
                    <a:pt x="42063" y="12647"/>
                  </a:lnTo>
                  <a:lnTo>
                    <a:pt x="73037" y="6869"/>
                  </a:lnTo>
                  <a:lnTo>
                    <a:pt x="102159" y="231"/>
                  </a:lnTo>
                  <a:lnTo>
                    <a:pt x="126405" y="0"/>
                  </a:lnTo>
                  <a:lnTo>
                    <a:pt x="156135" y="5161"/>
                  </a:lnTo>
                  <a:lnTo>
                    <a:pt x="157007" y="5951"/>
                  </a:lnTo>
                  <a:lnTo>
                    <a:pt x="157975" y="8710"/>
                  </a:lnTo>
                  <a:lnTo>
                    <a:pt x="152822" y="31439"/>
                  </a:lnTo>
                  <a:lnTo>
                    <a:pt x="140829" y="61224"/>
                  </a:lnTo>
                  <a:lnTo>
                    <a:pt x="131456" y="87699"/>
                  </a:lnTo>
                  <a:lnTo>
                    <a:pt x="118447" y="111065"/>
                  </a:lnTo>
                  <a:lnTo>
                    <a:pt x="110668" y="140434"/>
                  </a:lnTo>
                  <a:lnTo>
                    <a:pt x="103895" y="167638"/>
                  </a:lnTo>
                  <a:lnTo>
                    <a:pt x="98125" y="194278"/>
                  </a:lnTo>
                  <a:lnTo>
                    <a:pt x="96102" y="221378"/>
                  </a:lnTo>
                  <a:lnTo>
                    <a:pt x="95250" y="259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34" name="SMARTInkShape-Group924">
            <a:extLst>
              <a:ext uri="{FF2B5EF4-FFF2-40B4-BE49-F238E27FC236}">
                <a16:creationId xmlns:a16="http://schemas.microsoft.com/office/drawing/2014/main" id="{7E90F6A0-8B6F-478F-64CF-C9C1D550E2BE}"/>
              </a:ext>
            </a:extLst>
          </p:cNvPr>
          <p:cNvGrpSpPr/>
          <p:nvPr/>
        </p:nvGrpSpPr>
        <p:grpSpPr>
          <a:xfrm>
            <a:off x="7137400" y="2146300"/>
            <a:ext cx="177801" cy="76201"/>
            <a:chOff x="7137400" y="2146300"/>
            <a:chExt cx="177801" cy="76201"/>
          </a:xfrm>
        </p:grpSpPr>
        <p:sp>
          <p:nvSpPr>
            <p:cNvPr id="99332" name="SMARTInkShape-4809">
              <a:extLst>
                <a:ext uri="{FF2B5EF4-FFF2-40B4-BE49-F238E27FC236}">
                  <a16:creationId xmlns:a16="http://schemas.microsoft.com/office/drawing/2014/main" id="{82EBC328-345D-2F22-8AF0-7AD4BFE9F1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37400" y="2209901"/>
              <a:ext cx="177801" cy="12600"/>
            </a:xfrm>
            <a:custGeom>
              <a:avLst/>
              <a:gdLst/>
              <a:ahLst/>
              <a:cxnLst/>
              <a:rect l="0" t="0" r="0" b="0"/>
              <a:pathLst>
                <a:path w="177801" h="12600">
                  <a:moveTo>
                    <a:pt x="0" y="12599"/>
                  </a:moveTo>
                  <a:lnTo>
                    <a:pt x="0" y="12599"/>
                  </a:lnTo>
                  <a:lnTo>
                    <a:pt x="6481" y="11893"/>
                  </a:lnTo>
                  <a:lnTo>
                    <a:pt x="30444" y="5691"/>
                  </a:lnTo>
                  <a:lnTo>
                    <a:pt x="60527" y="1615"/>
                  </a:lnTo>
                  <a:lnTo>
                    <a:pt x="91763" y="238"/>
                  </a:lnTo>
                  <a:lnTo>
                    <a:pt x="118912" y="0"/>
                  </a:lnTo>
                  <a:lnTo>
                    <a:pt x="143654" y="3300"/>
                  </a:lnTo>
                  <a:lnTo>
                    <a:pt x="177800" y="12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33" name="SMARTInkShape-4810">
              <a:extLst>
                <a:ext uri="{FF2B5EF4-FFF2-40B4-BE49-F238E27FC236}">
                  <a16:creationId xmlns:a16="http://schemas.microsoft.com/office/drawing/2014/main" id="{B8748A0E-2C3E-36F4-0FA0-E81348B2ABE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37400" y="21463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3372" y="5467"/>
                  </a:lnTo>
                  <a:lnTo>
                    <a:pt x="28562" y="1208"/>
                  </a:lnTo>
                  <a:lnTo>
                    <a:pt x="56520" y="239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43" name="SMARTInkShape-Group925">
            <a:extLst>
              <a:ext uri="{FF2B5EF4-FFF2-40B4-BE49-F238E27FC236}">
                <a16:creationId xmlns:a16="http://schemas.microsoft.com/office/drawing/2014/main" id="{414E3586-083C-1350-88ED-CFDA9DD540AC}"/>
              </a:ext>
            </a:extLst>
          </p:cNvPr>
          <p:cNvGrpSpPr/>
          <p:nvPr/>
        </p:nvGrpSpPr>
        <p:grpSpPr>
          <a:xfrm>
            <a:off x="6089650" y="2096906"/>
            <a:ext cx="895351" cy="360545"/>
            <a:chOff x="6089650" y="2096906"/>
            <a:chExt cx="895351" cy="360545"/>
          </a:xfrm>
        </p:grpSpPr>
        <p:sp>
          <p:nvSpPr>
            <p:cNvPr id="99335" name="SMARTInkShape-4811">
              <a:extLst>
                <a:ext uri="{FF2B5EF4-FFF2-40B4-BE49-F238E27FC236}">
                  <a16:creationId xmlns:a16="http://schemas.microsoft.com/office/drawing/2014/main" id="{51BFE006-C649-D01E-5BAB-146962644D8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838321" y="2162752"/>
              <a:ext cx="146680" cy="110411"/>
            </a:xfrm>
            <a:custGeom>
              <a:avLst/>
              <a:gdLst/>
              <a:ahLst/>
              <a:cxnLst/>
              <a:rect l="0" t="0" r="0" b="0"/>
              <a:pathLst>
                <a:path w="146680" h="110411">
                  <a:moveTo>
                    <a:pt x="13329" y="53398"/>
                  </a:moveTo>
                  <a:lnTo>
                    <a:pt x="13329" y="53398"/>
                  </a:lnTo>
                  <a:lnTo>
                    <a:pt x="16701" y="50027"/>
                  </a:lnTo>
                  <a:lnTo>
                    <a:pt x="22118" y="48372"/>
                  </a:lnTo>
                  <a:lnTo>
                    <a:pt x="45531" y="42153"/>
                  </a:lnTo>
                  <a:lnTo>
                    <a:pt x="71514" y="28773"/>
                  </a:lnTo>
                  <a:lnTo>
                    <a:pt x="83094" y="17017"/>
                  </a:lnTo>
                  <a:lnTo>
                    <a:pt x="87622" y="7968"/>
                  </a:lnTo>
                  <a:lnTo>
                    <a:pt x="86846" y="5472"/>
                  </a:lnTo>
                  <a:lnTo>
                    <a:pt x="82222" y="818"/>
                  </a:lnTo>
                  <a:lnTo>
                    <a:pt x="78307" y="0"/>
                  </a:lnTo>
                  <a:lnTo>
                    <a:pt x="68315" y="973"/>
                  </a:lnTo>
                  <a:lnTo>
                    <a:pt x="40992" y="12416"/>
                  </a:lnTo>
                  <a:lnTo>
                    <a:pt x="25210" y="24871"/>
                  </a:lnTo>
                  <a:lnTo>
                    <a:pt x="7236" y="49566"/>
                  </a:lnTo>
                  <a:lnTo>
                    <a:pt x="2916" y="57193"/>
                  </a:lnTo>
                  <a:lnTo>
                    <a:pt x="0" y="73194"/>
                  </a:lnTo>
                  <a:lnTo>
                    <a:pt x="1055" y="87596"/>
                  </a:lnTo>
                  <a:lnTo>
                    <a:pt x="3875" y="96349"/>
                  </a:lnTo>
                  <a:lnTo>
                    <a:pt x="11244" y="102591"/>
                  </a:lnTo>
                  <a:lnTo>
                    <a:pt x="16172" y="105243"/>
                  </a:lnTo>
                  <a:lnTo>
                    <a:pt x="39964" y="108976"/>
                  </a:lnTo>
                  <a:lnTo>
                    <a:pt x="69356" y="110082"/>
                  </a:lnTo>
                  <a:lnTo>
                    <a:pt x="97035" y="110410"/>
                  </a:lnTo>
                  <a:lnTo>
                    <a:pt x="146679" y="104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36" name="SMARTInkShape-4812">
              <a:extLst>
                <a:ext uri="{FF2B5EF4-FFF2-40B4-BE49-F238E27FC236}">
                  <a16:creationId xmlns:a16="http://schemas.microsoft.com/office/drawing/2014/main" id="{4932BED5-ABBE-826E-00A2-552F50A094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750050" y="2184401"/>
              <a:ext cx="57151" cy="93446"/>
            </a:xfrm>
            <a:custGeom>
              <a:avLst/>
              <a:gdLst/>
              <a:ahLst/>
              <a:cxnLst/>
              <a:rect l="0" t="0" r="0" b="0"/>
              <a:pathLst>
                <a:path w="57151" h="93446">
                  <a:moveTo>
                    <a:pt x="0" y="12699"/>
                  </a:moveTo>
                  <a:lnTo>
                    <a:pt x="0" y="12699"/>
                  </a:lnTo>
                  <a:lnTo>
                    <a:pt x="3372" y="9328"/>
                  </a:lnTo>
                  <a:lnTo>
                    <a:pt x="5026" y="5791"/>
                  </a:lnTo>
                  <a:lnTo>
                    <a:pt x="6344" y="29"/>
                  </a:lnTo>
                  <a:lnTo>
                    <a:pt x="10007" y="5"/>
                  </a:lnTo>
                  <a:lnTo>
                    <a:pt x="8447" y="2"/>
                  </a:lnTo>
                  <a:lnTo>
                    <a:pt x="10343" y="0"/>
                  </a:lnTo>
                  <a:lnTo>
                    <a:pt x="9771" y="5644"/>
                  </a:lnTo>
                  <a:lnTo>
                    <a:pt x="4769" y="33568"/>
                  </a:lnTo>
                  <a:lnTo>
                    <a:pt x="2825" y="45963"/>
                  </a:lnTo>
                  <a:lnTo>
                    <a:pt x="7326" y="73153"/>
                  </a:lnTo>
                  <a:lnTo>
                    <a:pt x="12989" y="86115"/>
                  </a:lnTo>
                  <a:lnTo>
                    <a:pt x="15010" y="89160"/>
                  </a:lnTo>
                  <a:lnTo>
                    <a:pt x="17767" y="91190"/>
                  </a:lnTo>
                  <a:lnTo>
                    <a:pt x="24595" y="93445"/>
                  </a:lnTo>
                  <a:lnTo>
                    <a:pt x="26981" y="92635"/>
                  </a:lnTo>
                  <a:lnTo>
                    <a:pt x="28570" y="90684"/>
                  </a:lnTo>
                  <a:lnTo>
                    <a:pt x="40060" y="67001"/>
                  </a:lnTo>
                  <a:lnTo>
                    <a:pt x="44560" y="42351"/>
                  </a:lnTo>
                  <a:lnTo>
                    <a:pt x="57150" y="12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37" name="SMARTInkShape-4813">
              <a:extLst>
                <a:ext uri="{FF2B5EF4-FFF2-40B4-BE49-F238E27FC236}">
                  <a16:creationId xmlns:a16="http://schemas.microsoft.com/office/drawing/2014/main" id="{0DEA60AE-F897-0558-BA16-63A6310547C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99250" y="2096906"/>
              <a:ext cx="17737" cy="182745"/>
            </a:xfrm>
            <a:custGeom>
              <a:avLst/>
              <a:gdLst/>
              <a:ahLst/>
              <a:cxnLst/>
              <a:rect l="0" t="0" r="0" b="0"/>
              <a:pathLst>
                <a:path w="17737" h="182745">
                  <a:moveTo>
                    <a:pt x="0" y="17644"/>
                  </a:moveTo>
                  <a:lnTo>
                    <a:pt x="0" y="17644"/>
                  </a:lnTo>
                  <a:lnTo>
                    <a:pt x="11555" y="0"/>
                  </a:lnTo>
                  <a:lnTo>
                    <a:pt x="11937" y="237"/>
                  </a:lnTo>
                  <a:lnTo>
                    <a:pt x="17682" y="28474"/>
                  </a:lnTo>
                  <a:lnTo>
                    <a:pt x="17736" y="38685"/>
                  </a:lnTo>
                  <a:lnTo>
                    <a:pt x="13503" y="68706"/>
                  </a:lnTo>
                  <a:lnTo>
                    <a:pt x="9568" y="94314"/>
                  </a:lnTo>
                  <a:lnTo>
                    <a:pt x="7303" y="120873"/>
                  </a:lnTo>
                  <a:lnTo>
                    <a:pt x="4594" y="151696"/>
                  </a:lnTo>
                  <a:lnTo>
                    <a:pt x="0" y="182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38" name="SMARTInkShape-4814">
              <a:extLst>
                <a:ext uri="{FF2B5EF4-FFF2-40B4-BE49-F238E27FC236}">
                  <a16:creationId xmlns:a16="http://schemas.microsoft.com/office/drawing/2014/main" id="{823CB18B-7E45-DAD0-9F31-7984F42CCF7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34968" y="2175171"/>
              <a:ext cx="132533" cy="87284"/>
            </a:xfrm>
            <a:custGeom>
              <a:avLst/>
              <a:gdLst/>
              <a:ahLst/>
              <a:cxnLst/>
              <a:rect l="0" t="0" r="0" b="0"/>
              <a:pathLst>
                <a:path w="132533" h="87284">
                  <a:moveTo>
                    <a:pt x="69032" y="40979"/>
                  </a:moveTo>
                  <a:lnTo>
                    <a:pt x="69032" y="40979"/>
                  </a:lnTo>
                  <a:lnTo>
                    <a:pt x="74500" y="35512"/>
                  </a:lnTo>
                  <a:lnTo>
                    <a:pt x="75359" y="28563"/>
                  </a:lnTo>
                  <a:lnTo>
                    <a:pt x="78746" y="28363"/>
                  </a:lnTo>
                  <a:lnTo>
                    <a:pt x="79036" y="27630"/>
                  </a:lnTo>
                  <a:lnTo>
                    <a:pt x="75796" y="21817"/>
                  </a:lnTo>
                  <a:lnTo>
                    <a:pt x="75566" y="18822"/>
                  </a:lnTo>
                  <a:lnTo>
                    <a:pt x="74799" y="17741"/>
                  </a:lnTo>
                  <a:lnTo>
                    <a:pt x="73582" y="17020"/>
                  </a:lnTo>
                  <a:lnTo>
                    <a:pt x="72065" y="16540"/>
                  </a:lnTo>
                  <a:lnTo>
                    <a:pt x="66560" y="12493"/>
                  </a:lnTo>
                  <a:lnTo>
                    <a:pt x="64405" y="8798"/>
                  </a:lnTo>
                  <a:lnTo>
                    <a:pt x="62742" y="4804"/>
                  </a:lnTo>
                  <a:lnTo>
                    <a:pt x="59651" y="677"/>
                  </a:lnTo>
                  <a:lnTo>
                    <a:pt x="57134" y="0"/>
                  </a:lnTo>
                  <a:lnTo>
                    <a:pt x="50573" y="1129"/>
                  </a:lnTo>
                  <a:lnTo>
                    <a:pt x="23194" y="14934"/>
                  </a:lnTo>
                  <a:lnTo>
                    <a:pt x="8492" y="26599"/>
                  </a:lnTo>
                  <a:lnTo>
                    <a:pt x="3320" y="36704"/>
                  </a:lnTo>
                  <a:lnTo>
                    <a:pt x="0" y="57068"/>
                  </a:lnTo>
                  <a:lnTo>
                    <a:pt x="3309" y="66004"/>
                  </a:lnTo>
                  <a:lnTo>
                    <a:pt x="13559" y="79867"/>
                  </a:lnTo>
                  <a:lnTo>
                    <a:pt x="23590" y="87152"/>
                  </a:lnTo>
                  <a:lnTo>
                    <a:pt x="27448" y="87283"/>
                  </a:lnTo>
                  <a:lnTo>
                    <a:pt x="35498" y="83666"/>
                  </a:lnTo>
                  <a:lnTo>
                    <a:pt x="51757" y="70643"/>
                  </a:lnTo>
                  <a:lnTo>
                    <a:pt x="69019" y="39884"/>
                  </a:lnTo>
                  <a:lnTo>
                    <a:pt x="73496" y="29836"/>
                  </a:lnTo>
                  <a:lnTo>
                    <a:pt x="75009" y="23491"/>
                  </a:lnTo>
                  <a:lnTo>
                    <a:pt x="75133" y="23676"/>
                  </a:lnTo>
                  <a:lnTo>
                    <a:pt x="75272" y="25763"/>
                  </a:lnTo>
                  <a:lnTo>
                    <a:pt x="69420" y="52030"/>
                  </a:lnTo>
                  <a:lnTo>
                    <a:pt x="69291" y="54696"/>
                  </a:lnTo>
                  <a:lnTo>
                    <a:pt x="75850" y="68562"/>
                  </a:lnTo>
                  <a:lnTo>
                    <a:pt x="83360" y="79334"/>
                  </a:lnTo>
                  <a:lnTo>
                    <a:pt x="87865" y="82720"/>
                  </a:lnTo>
                  <a:lnTo>
                    <a:pt x="90053" y="83623"/>
                  </a:lnTo>
                  <a:lnTo>
                    <a:pt x="113820" y="79803"/>
                  </a:lnTo>
                  <a:lnTo>
                    <a:pt x="119041" y="77519"/>
                  </a:lnTo>
                  <a:lnTo>
                    <a:pt x="132532" y="66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39" name="SMARTInkShape-4815">
              <a:extLst>
                <a:ext uri="{FF2B5EF4-FFF2-40B4-BE49-F238E27FC236}">
                  <a16:creationId xmlns:a16="http://schemas.microsoft.com/office/drawing/2014/main" id="{C56D1A48-A513-8D44-B82B-ED6844D99B2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88100" y="2190750"/>
              <a:ext cx="146051" cy="108733"/>
            </a:xfrm>
            <a:custGeom>
              <a:avLst/>
              <a:gdLst/>
              <a:ahLst/>
              <a:cxnLst/>
              <a:rect l="0" t="0" r="0" b="0"/>
              <a:pathLst>
                <a:path w="146051" h="108733">
                  <a:moveTo>
                    <a:pt x="0" y="31750"/>
                  </a:moveTo>
                  <a:lnTo>
                    <a:pt x="0" y="31750"/>
                  </a:lnTo>
                  <a:lnTo>
                    <a:pt x="11555" y="14106"/>
                  </a:lnTo>
                  <a:lnTo>
                    <a:pt x="14072" y="13325"/>
                  </a:lnTo>
                  <a:lnTo>
                    <a:pt x="15732" y="13116"/>
                  </a:lnTo>
                  <a:lnTo>
                    <a:pt x="16838" y="13683"/>
                  </a:lnTo>
                  <a:lnTo>
                    <a:pt x="17576" y="14767"/>
                  </a:lnTo>
                  <a:lnTo>
                    <a:pt x="18067" y="16195"/>
                  </a:lnTo>
                  <a:lnTo>
                    <a:pt x="18921" y="41278"/>
                  </a:lnTo>
                  <a:lnTo>
                    <a:pt x="20403" y="55740"/>
                  </a:lnTo>
                  <a:lnTo>
                    <a:pt x="31979" y="86398"/>
                  </a:lnTo>
                  <a:lnTo>
                    <a:pt x="45900" y="108065"/>
                  </a:lnTo>
                  <a:lnTo>
                    <a:pt x="48944" y="108732"/>
                  </a:lnTo>
                  <a:lnTo>
                    <a:pt x="52383" y="107766"/>
                  </a:lnTo>
                  <a:lnTo>
                    <a:pt x="83896" y="84284"/>
                  </a:lnTo>
                  <a:lnTo>
                    <a:pt x="95257" y="71853"/>
                  </a:lnTo>
                  <a:lnTo>
                    <a:pt x="114145" y="42625"/>
                  </a:lnTo>
                  <a:lnTo>
                    <a:pt x="131553" y="1320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40" name="SMARTInkShape-4816">
              <a:extLst>
                <a:ext uri="{FF2B5EF4-FFF2-40B4-BE49-F238E27FC236}">
                  <a16:creationId xmlns:a16="http://schemas.microsoft.com/office/drawing/2014/main" id="{361DD660-40B3-B0A2-3D1F-79D8D58C601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35700" y="2244431"/>
              <a:ext cx="101601" cy="16170"/>
            </a:xfrm>
            <a:custGeom>
              <a:avLst/>
              <a:gdLst/>
              <a:ahLst/>
              <a:cxnLst/>
              <a:rect l="0" t="0" r="0" b="0"/>
              <a:pathLst>
                <a:path w="101601" h="16170">
                  <a:moveTo>
                    <a:pt x="6350" y="9819"/>
                  </a:moveTo>
                  <a:lnTo>
                    <a:pt x="6350" y="9819"/>
                  </a:lnTo>
                  <a:lnTo>
                    <a:pt x="3" y="16166"/>
                  </a:lnTo>
                  <a:lnTo>
                    <a:pt x="2" y="16167"/>
                  </a:lnTo>
                  <a:lnTo>
                    <a:pt x="2" y="16168"/>
                  </a:lnTo>
                  <a:lnTo>
                    <a:pt x="0" y="16169"/>
                  </a:lnTo>
                  <a:lnTo>
                    <a:pt x="11933" y="11143"/>
                  </a:lnTo>
                  <a:lnTo>
                    <a:pt x="20704" y="8330"/>
                  </a:lnTo>
                  <a:lnTo>
                    <a:pt x="29662" y="5630"/>
                  </a:lnTo>
                  <a:lnTo>
                    <a:pt x="58410" y="2014"/>
                  </a:lnTo>
                  <a:lnTo>
                    <a:pt x="73232" y="0"/>
                  </a:lnTo>
                  <a:lnTo>
                    <a:pt x="101600" y="3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41" name="SMARTInkShape-4817">
              <a:extLst>
                <a:ext uri="{FF2B5EF4-FFF2-40B4-BE49-F238E27FC236}">
                  <a16:creationId xmlns:a16="http://schemas.microsoft.com/office/drawing/2014/main" id="{6034B01E-62E9-A47C-44F5-6A85A3D933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89650" y="2184933"/>
              <a:ext cx="99122" cy="120118"/>
            </a:xfrm>
            <a:custGeom>
              <a:avLst/>
              <a:gdLst/>
              <a:ahLst/>
              <a:cxnLst/>
              <a:rect l="0" t="0" r="0" b="0"/>
              <a:pathLst>
                <a:path w="99122" h="120118">
                  <a:moveTo>
                    <a:pt x="44450" y="56617"/>
                  </a:moveTo>
                  <a:lnTo>
                    <a:pt x="44450" y="56617"/>
                  </a:lnTo>
                  <a:lnTo>
                    <a:pt x="41079" y="53246"/>
                  </a:lnTo>
                  <a:lnTo>
                    <a:pt x="39424" y="49709"/>
                  </a:lnTo>
                  <a:lnTo>
                    <a:pt x="38982" y="47779"/>
                  </a:lnTo>
                  <a:lnTo>
                    <a:pt x="41732" y="38319"/>
                  </a:lnTo>
                  <a:lnTo>
                    <a:pt x="57209" y="8577"/>
                  </a:lnTo>
                  <a:lnTo>
                    <a:pt x="61409" y="3516"/>
                  </a:lnTo>
                  <a:lnTo>
                    <a:pt x="65628" y="1267"/>
                  </a:lnTo>
                  <a:lnTo>
                    <a:pt x="78710" y="0"/>
                  </a:lnTo>
                  <a:lnTo>
                    <a:pt x="83519" y="1939"/>
                  </a:lnTo>
                  <a:lnTo>
                    <a:pt x="92623" y="9738"/>
                  </a:lnTo>
                  <a:lnTo>
                    <a:pt x="97610" y="20260"/>
                  </a:lnTo>
                  <a:lnTo>
                    <a:pt x="99121" y="31991"/>
                  </a:lnTo>
                  <a:lnTo>
                    <a:pt x="97440" y="44261"/>
                  </a:lnTo>
                  <a:lnTo>
                    <a:pt x="90579" y="54888"/>
                  </a:lnTo>
                  <a:lnTo>
                    <a:pt x="59884" y="81865"/>
                  </a:lnTo>
                  <a:lnTo>
                    <a:pt x="32291" y="98920"/>
                  </a:lnTo>
                  <a:lnTo>
                    <a:pt x="0" y="120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42" name="SMARTInkShape-4818">
              <a:extLst>
                <a:ext uri="{FF2B5EF4-FFF2-40B4-BE49-F238E27FC236}">
                  <a16:creationId xmlns:a16="http://schemas.microsoft.com/office/drawing/2014/main" id="{33BDF74B-D280-A979-1410-2C4E4F5EB1F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08931" y="2210139"/>
              <a:ext cx="25092" cy="247312"/>
            </a:xfrm>
            <a:custGeom>
              <a:avLst/>
              <a:gdLst/>
              <a:ahLst/>
              <a:cxnLst/>
              <a:rect l="0" t="0" r="0" b="0"/>
              <a:pathLst>
                <a:path w="25092" h="247312">
                  <a:moveTo>
                    <a:pt x="18819" y="12361"/>
                  </a:moveTo>
                  <a:lnTo>
                    <a:pt x="18819" y="12361"/>
                  </a:lnTo>
                  <a:lnTo>
                    <a:pt x="22190" y="8990"/>
                  </a:lnTo>
                  <a:lnTo>
                    <a:pt x="23845" y="5453"/>
                  </a:lnTo>
                  <a:lnTo>
                    <a:pt x="25091" y="0"/>
                  </a:lnTo>
                  <a:lnTo>
                    <a:pt x="20084" y="11984"/>
                  </a:lnTo>
                  <a:lnTo>
                    <a:pt x="15039" y="37963"/>
                  </a:lnTo>
                  <a:lnTo>
                    <a:pt x="13612" y="62780"/>
                  </a:lnTo>
                  <a:lnTo>
                    <a:pt x="9438" y="91035"/>
                  </a:lnTo>
                  <a:lnTo>
                    <a:pt x="3732" y="116184"/>
                  </a:lnTo>
                  <a:lnTo>
                    <a:pt x="552" y="147012"/>
                  </a:lnTo>
                  <a:lnTo>
                    <a:pt x="0" y="178317"/>
                  </a:lnTo>
                  <a:lnTo>
                    <a:pt x="543" y="204682"/>
                  </a:lnTo>
                  <a:lnTo>
                    <a:pt x="12469" y="247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Mean, </a:t>
            </a:r>
            <a:r>
              <a:rPr lang="en-US" i="1" dirty="0"/>
              <a:t>σ </a:t>
            </a:r>
            <a:r>
              <a:rPr lang="en-US" dirty="0"/>
              <a:t>Unknown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229" name="SMARTInkShape-Group20">
            <a:extLst>
              <a:ext uri="{FF2B5EF4-FFF2-40B4-BE49-F238E27FC236}">
                <a16:creationId xmlns:a16="http://schemas.microsoft.com/office/drawing/2014/main" id="{CEA5A312-6FF4-CEAA-11C4-01A71DF63602}"/>
              </a:ext>
            </a:extLst>
          </p:cNvPr>
          <p:cNvGrpSpPr/>
          <p:nvPr/>
        </p:nvGrpSpPr>
        <p:grpSpPr>
          <a:xfrm>
            <a:off x="768352" y="1612900"/>
            <a:ext cx="609599" cy="284352"/>
            <a:chOff x="768352" y="1612900"/>
            <a:chExt cx="609599" cy="284352"/>
          </a:xfrm>
        </p:grpSpPr>
        <p:sp>
          <p:nvSpPr>
            <p:cNvPr id="223" name="SMARTInkShape-94">
              <a:extLst>
                <a:ext uri="{FF2B5EF4-FFF2-40B4-BE49-F238E27FC236}">
                  <a16:creationId xmlns:a16="http://schemas.microsoft.com/office/drawing/2014/main" id="{FDC0BEC6-1D45-C351-C7CC-C2592AF3E37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68352" y="1612900"/>
              <a:ext cx="228599" cy="82551"/>
            </a:xfrm>
            <a:custGeom>
              <a:avLst/>
              <a:gdLst/>
              <a:ahLst/>
              <a:cxnLst/>
              <a:rect l="0" t="0" r="0" b="0"/>
              <a:pathLst>
                <a:path w="228599" h="82551">
                  <a:moveTo>
                    <a:pt x="6348" y="82550"/>
                  </a:moveTo>
                  <a:lnTo>
                    <a:pt x="6348" y="82550"/>
                  </a:lnTo>
                  <a:lnTo>
                    <a:pt x="0" y="82550"/>
                  </a:lnTo>
                  <a:lnTo>
                    <a:pt x="8836" y="82550"/>
                  </a:lnTo>
                  <a:lnTo>
                    <a:pt x="40159" y="63727"/>
                  </a:lnTo>
                  <a:lnTo>
                    <a:pt x="70119" y="52947"/>
                  </a:lnTo>
                  <a:lnTo>
                    <a:pt x="101634" y="38966"/>
                  </a:lnTo>
                  <a:lnTo>
                    <a:pt x="133353" y="25793"/>
                  </a:lnTo>
                  <a:lnTo>
                    <a:pt x="164393" y="14868"/>
                  </a:lnTo>
                  <a:lnTo>
                    <a:pt x="191381" y="4240"/>
                  </a:lnTo>
                  <a:lnTo>
                    <a:pt x="219099" y="248"/>
                  </a:lnTo>
                  <a:lnTo>
                    <a:pt x="2285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5">
              <a:extLst>
                <a:ext uri="{FF2B5EF4-FFF2-40B4-BE49-F238E27FC236}">
                  <a16:creationId xmlns:a16="http://schemas.microsoft.com/office/drawing/2014/main" id="{4ED71276-C1D6-D8FB-3DFD-97B4AFEE5E1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25500" y="1670651"/>
              <a:ext cx="44451" cy="215300"/>
            </a:xfrm>
            <a:custGeom>
              <a:avLst/>
              <a:gdLst/>
              <a:ahLst/>
              <a:cxnLst/>
              <a:rect l="0" t="0" r="0" b="0"/>
              <a:pathLst>
                <a:path w="44451" h="215300">
                  <a:moveTo>
                    <a:pt x="44450" y="18449"/>
                  </a:moveTo>
                  <a:lnTo>
                    <a:pt x="44450" y="18449"/>
                  </a:lnTo>
                  <a:lnTo>
                    <a:pt x="44450" y="15078"/>
                  </a:lnTo>
                  <a:lnTo>
                    <a:pt x="38362" y="0"/>
                  </a:lnTo>
                  <a:lnTo>
                    <a:pt x="36253" y="23964"/>
                  </a:lnTo>
                  <a:lnTo>
                    <a:pt x="29269" y="55130"/>
                  </a:lnTo>
                  <a:lnTo>
                    <a:pt x="21095" y="82374"/>
                  </a:lnTo>
                  <a:lnTo>
                    <a:pt x="12686" y="112320"/>
                  </a:lnTo>
                  <a:lnTo>
                    <a:pt x="7601" y="138827"/>
                  </a:lnTo>
                  <a:lnTo>
                    <a:pt x="1489" y="168932"/>
                  </a:lnTo>
                  <a:lnTo>
                    <a:pt x="0" y="215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6">
              <a:extLst>
                <a:ext uri="{FF2B5EF4-FFF2-40B4-BE49-F238E27FC236}">
                  <a16:creationId xmlns:a16="http://schemas.microsoft.com/office/drawing/2014/main" id="{90D086FD-38AE-EE64-CE6C-F745EBB6BE5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33450" y="1753128"/>
              <a:ext cx="142320" cy="144124"/>
            </a:xfrm>
            <a:custGeom>
              <a:avLst/>
              <a:gdLst/>
              <a:ahLst/>
              <a:cxnLst/>
              <a:rect l="0" t="0" r="0" b="0"/>
              <a:pathLst>
                <a:path w="142320" h="144124">
                  <a:moveTo>
                    <a:pt x="0" y="56622"/>
                  </a:moveTo>
                  <a:lnTo>
                    <a:pt x="0" y="56622"/>
                  </a:lnTo>
                  <a:lnTo>
                    <a:pt x="3371" y="56622"/>
                  </a:lnTo>
                  <a:lnTo>
                    <a:pt x="23474" y="62384"/>
                  </a:lnTo>
                  <a:lnTo>
                    <a:pt x="54080" y="67964"/>
                  </a:lnTo>
                  <a:lnTo>
                    <a:pt x="71752" y="69054"/>
                  </a:lnTo>
                  <a:lnTo>
                    <a:pt x="89464" y="65871"/>
                  </a:lnTo>
                  <a:lnTo>
                    <a:pt x="118211" y="52292"/>
                  </a:lnTo>
                  <a:lnTo>
                    <a:pt x="131138" y="44128"/>
                  </a:lnTo>
                  <a:lnTo>
                    <a:pt x="135895" y="38605"/>
                  </a:lnTo>
                  <a:lnTo>
                    <a:pt x="142319" y="29309"/>
                  </a:lnTo>
                  <a:lnTo>
                    <a:pt x="142152" y="25714"/>
                  </a:lnTo>
                  <a:lnTo>
                    <a:pt x="138203" y="16074"/>
                  </a:lnTo>
                  <a:lnTo>
                    <a:pt x="131744" y="8497"/>
                  </a:lnTo>
                  <a:lnTo>
                    <a:pt x="124170" y="3483"/>
                  </a:lnTo>
                  <a:lnTo>
                    <a:pt x="116099" y="1255"/>
                  </a:lnTo>
                  <a:lnTo>
                    <a:pt x="93510" y="0"/>
                  </a:lnTo>
                  <a:lnTo>
                    <a:pt x="78249" y="3470"/>
                  </a:lnTo>
                  <a:lnTo>
                    <a:pt x="51205" y="17195"/>
                  </a:lnTo>
                  <a:lnTo>
                    <a:pt x="35241" y="32710"/>
                  </a:lnTo>
                  <a:lnTo>
                    <a:pt x="24945" y="47342"/>
                  </a:lnTo>
                  <a:lnTo>
                    <a:pt x="15851" y="74361"/>
                  </a:lnTo>
                  <a:lnTo>
                    <a:pt x="14339" y="94334"/>
                  </a:lnTo>
                  <a:lnTo>
                    <a:pt x="16486" y="107249"/>
                  </a:lnTo>
                  <a:lnTo>
                    <a:pt x="25032" y="123050"/>
                  </a:lnTo>
                  <a:lnTo>
                    <a:pt x="33131" y="133298"/>
                  </a:lnTo>
                  <a:lnTo>
                    <a:pt x="46741" y="140802"/>
                  </a:lnTo>
                  <a:lnTo>
                    <a:pt x="64179" y="144123"/>
                  </a:lnTo>
                  <a:lnTo>
                    <a:pt x="86122" y="141737"/>
                  </a:lnTo>
                  <a:lnTo>
                    <a:pt x="107950" y="132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7">
              <a:extLst>
                <a:ext uri="{FF2B5EF4-FFF2-40B4-BE49-F238E27FC236}">
                  <a16:creationId xmlns:a16="http://schemas.microsoft.com/office/drawing/2014/main" id="{05638DF4-E6A7-3F2F-6127-70F5DD58823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98550" y="1746621"/>
              <a:ext cx="103727" cy="139330"/>
            </a:xfrm>
            <a:custGeom>
              <a:avLst/>
              <a:gdLst/>
              <a:ahLst/>
              <a:cxnLst/>
              <a:rect l="0" t="0" r="0" b="0"/>
              <a:pathLst>
                <a:path w="103727" h="139330">
                  <a:moveTo>
                    <a:pt x="76200" y="31379"/>
                  </a:moveTo>
                  <a:lnTo>
                    <a:pt x="76200" y="31379"/>
                  </a:lnTo>
                  <a:lnTo>
                    <a:pt x="103726" y="3853"/>
                  </a:lnTo>
                  <a:lnTo>
                    <a:pt x="103723" y="2445"/>
                  </a:lnTo>
                  <a:lnTo>
                    <a:pt x="102310" y="1506"/>
                  </a:lnTo>
                  <a:lnTo>
                    <a:pt x="93273" y="0"/>
                  </a:lnTo>
                  <a:lnTo>
                    <a:pt x="83454" y="3110"/>
                  </a:lnTo>
                  <a:lnTo>
                    <a:pt x="57064" y="20033"/>
                  </a:lnTo>
                  <a:lnTo>
                    <a:pt x="39691" y="38186"/>
                  </a:lnTo>
                  <a:lnTo>
                    <a:pt x="35280" y="46399"/>
                  </a:lnTo>
                  <a:lnTo>
                    <a:pt x="33319" y="54753"/>
                  </a:lnTo>
                  <a:lnTo>
                    <a:pt x="34329" y="63169"/>
                  </a:lnTo>
                  <a:lnTo>
                    <a:pt x="35586" y="67389"/>
                  </a:lnTo>
                  <a:lnTo>
                    <a:pt x="40746" y="73959"/>
                  </a:lnTo>
                  <a:lnTo>
                    <a:pt x="47743" y="78526"/>
                  </a:lnTo>
                  <a:lnTo>
                    <a:pt x="74630" y="85069"/>
                  </a:lnTo>
                  <a:lnTo>
                    <a:pt x="91151" y="88551"/>
                  </a:lnTo>
                  <a:lnTo>
                    <a:pt x="101209" y="95301"/>
                  </a:lnTo>
                  <a:lnTo>
                    <a:pt x="103456" y="97277"/>
                  </a:lnTo>
                  <a:lnTo>
                    <a:pt x="103543" y="99300"/>
                  </a:lnTo>
                  <a:lnTo>
                    <a:pt x="102190" y="101354"/>
                  </a:lnTo>
                  <a:lnTo>
                    <a:pt x="74609" y="119424"/>
                  </a:lnTo>
                  <a:lnTo>
                    <a:pt x="47385" y="127562"/>
                  </a:lnTo>
                  <a:lnTo>
                    <a:pt x="0" y="139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8">
              <a:extLst>
                <a:ext uri="{FF2B5EF4-FFF2-40B4-BE49-F238E27FC236}">
                  <a16:creationId xmlns:a16="http://schemas.microsoft.com/office/drawing/2014/main" id="{78CAC915-11C6-F50C-F600-C96912902F2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50950" y="1658773"/>
              <a:ext cx="95251" cy="213487"/>
            </a:xfrm>
            <a:custGeom>
              <a:avLst/>
              <a:gdLst/>
              <a:ahLst/>
              <a:cxnLst/>
              <a:rect l="0" t="0" r="0" b="0"/>
              <a:pathLst>
                <a:path w="95251" h="213487">
                  <a:moveTo>
                    <a:pt x="0" y="43027"/>
                  </a:moveTo>
                  <a:lnTo>
                    <a:pt x="0" y="43027"/>
                  </a:lnTo>
                  <a:lnTo>
                    <a:pt x="16010" y="14152"/>
                  </a:lnTo>
                  <a:lnTo>
                    <a:pt x="18405" y="8322"/>
                  </a:lnTo>
                  <a:lnTo>
                    <a:pt x="24340" y="0"/>
                  </a:lnTo>
                  <a:lnTo>
                    <a:pt x="28457" y="9111"/>
                  </a:lnTo>
                  <a:lnTo>
                    <a:pt x="30394" y="39881"/>
                  </a:lnTo>
                  <a:lnTo>
                    <a:pt x="26595" y="67806"/>
                  </a:lnTo>
                  <a:lnTo>
                    <a:pt x="23873" y="91056"/>
                  </a:lnTo>
                  <a:lnTo>
                    <a:pt x="18598" y="116524"/>
                  </a:lnTo>
                  <a:lnTo>
                    <a:pt x="13865" y="147464"/>
                  </a:lnTo>
                  <a:lnTo>
                    <a:pt x="9272" y="178636"/>
                  </a:lnTo>
                  <a:lnTo>
                    <a:pt x="15480" y="203190"/>
                  </a:lnTo>
                  <a:lnTo>
                    <a:pt x="18081" y="206952"/>
                  </a:lnTo>
                  <a:lnTo>
                    <a:pt x="21226" y="209460"/>
                  </a:lnTo>
                  <a:lnTo>
                    <a:pt x="28484" y="212247"/>
                  </a:lnTo>
                  <a:lnTo>
                    <a:pt x="36413" y="213486"/>
                  </a:lnTo>
                  <a:lnTo>
                    <a:pt x="52182" y="210812"/>
                  </a:lnTo>
                  <a:lnTo>
                    <a:pt x="82831" y="200393"/>
                  </a:lnTo>
                  <a:lnTo>
                    <a:pt x="89731" y="196928"/>
                  </a:lnTo>
                  <a:lnTo>
                    <a:pt x="95250" y="189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9">
              <a:extLst>
                <a:ext uri="{FF2B5EF4-FFF2-40B4-BE49-F238E27FC236}">
                  <a16:creationId xmlns:a16="http://schemas.microsoft.com/office/drawing/2014/main" id="{55E2B003-C83E-6DB4-2FEA-3C35B18FD8C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238250" y="173355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7186" y="45025"/>
                  </a:lnTo>
                  <a:lnTo>
                    <a:pt x="35469" y="31027"/>
                  </a:lnTo>
                  <a:lnTo>
                    <a:pt x="64705" y="18045"/>
                  </a:lnTo>
                  <a:lnTo>
                    <a:pt x="94964" y="433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21">
            <a:extLst>
              <a:ext uri="{FF2B5EF4-FFF2-40B4-BE49-F238E27FC236}">
                <a16:creationId xmlns:a16="http://schemas.microsoft.com/office/drawing/2014/main" id="{A740D902-FC99-C0FD-D2BB-C86D93CDED76}"/>
              </a:ext>
            </a:extLst>
          </p:cNvPr>
          <p:cNvGrpSpPr/>
          <p:nvPr/>
        </p:nvGrpSpPr>
        <p:grpSpPr>
          <a:xfrm>
            <a:off x="1784350" y="1574907"/>
            <a:ext cx="1187451" cy="304694"/>
            <a:chOff x="1784350" y="1574907"/>
            <a:chExt cx="1187451" cy="304694"/>
          </a:xfrm>
        </p:grpSpPr>
        <p:sp>
          <p:nvSpPr>
            <p:cNvPr id="230" name="SMARTInkShape-100">
              <a:extLst>
                <a:ext uri="{FF2B5EF4-FFF2-40B4-BE49-F238E27FC236}">
                  <a16:creationId xmlns:a16="http://schemas.microsoft.com/office/drawing/2014/main" id="{32DAD6B0-4EE8-9C2E-99FE-EAA441475DC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808327" y="1680029"/>
              <a:ext cx="163474" cy="140118"/>
            </a:xfrm>
            <a:custGeom>
              <a:avLst/>
              <a:gdLst/>
              <a:ahLst/>
              <a:cxnLst/>
              <a:rect l="0" t="0" r="0" b="0"/>
              <a:pathLst>
                <a:path w="163474" h="140118">
                  <a:moveTo>
                    <a:pt x="106323" y="21771"/>
                  </a:moveTo>
                  <a:lnTo>
                    <a:pt x="106323" y="21771"/>
                  </a:lnTo>
                  <a:lnTo>
                    <a:pt x="115051" y="12337"/>
                  </a:lnTo>
                  <a:lnTo>
                    <a:pt x="117257" y="7465"/>
                  </a:lnTo>
                  <a:lnTo>
                    <a:pt x="116435" y="5178"/>
                  </a:lnTo>
                  <a:lnTo>
                    <a:pt x="111758" y="756"/>
                  </a:lnTo>
                  <a:lnTo>
                    <a:pt x="107830" y="0"/>
                  </a:lnTo>
                  <a:lnTo>
                    <a:pt x="86316" y="3856"/>
                  </a:lnTo>
                  <a:lnTo>
                    <a:pt x="65056" y="11412"/>
                  </a:lnTo>
                  <a:lnTo>
                    <a:pt x="34419" y="42610"/>
                  </a:lnTo>
                  <a:lnTo>
                    <a:pt x="6608" y="72552"/>
                  </a:lnTo>
                  <a:lnTo>
                    <a:pt x="3863" y="76792"/>
                  </a:lnTo>
                  <a:lnTo>
                    <a:pt x="0" y="96242"/>
                  </a:lnTo>
                  <a:lnTo>
                    <a:pt x="5597" y="119880"/>
                  </a:lnTo>
                  <a:lnTo>
                    <a:pt x="10245" y="125982"/>
                  </a:lnTo>
                  <a:lnTo>
                    <a:pt x="22935" y="134645"/>
                  </a:lnTo>
                  <a:lnTo>
                    <a:pt x="45945" y="140117"/>
                  </a:lnTo>
                  <a:lnTo>
                    <a:pt x="75347" y="136896"/>
                  </a:lnTo>
                  <a:lnTo>
                    <a:pt x="102867" y="132161"/>
                  </a:lnTo>
                  <a:lnTo>
                    <a:pt x="134045" y="128321"/>
                  </a:lnTo>
                  <a:lnTo>
                    <a:pt x="147698" y="122956"/>
                  </a:lnTo>
                  <a:lnTo>
                    <a:pt x="153639" y="119659"/>
                  </a:lnTo>
                  <a:lnTo>
                    <a:pt x="163473" y="117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1">
              <a:extLst>
                <a:ext uri="{FF2B5EF4-FFF2-40B4-BE49-F238E27FC236}">
                  <a16:creationId xmlns:a16="http://schemas.microsoft.com/office/drawing/2014/main" id="{38A8C96A-4AE6-7B90-74F1-293AF16C5A1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74950" y="1663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2">
              <a:extLst>
                <a:ext uri="{FF2B5EF4-FFF2-40B4-BE49-F238E27FC236}">
                  <a16:creationId xmlns:a16="http://schemas.microsoft.com/office/drawing/2014/main" id="{9636FCC7-B2B7-8005-AF1A-BC844E57E09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660650" y="1703054"/>
              <a:ext cx="100708" cy="132097"/>
            </a:xfrm>
            <a:custGeom>
              <a:avLst/>
              <a:gdLst/>
              <a:ahLst/>
              <a:cxnLst/>
              <a:rect l="0" t="0" r="0" b="0"/>
              <a:pathLst>
                <a:path w="100708" h="132097">
                  <a:moveTo>
                    <a:pt x="0" y="36846"/>
                  </a:moveTo>
                  <a:lnTo>
                    <a:pt x="0" y="36846"/>
                  </a:lnTo>
                  <a:lnTo>
                    <a:pt x="0" y="33475"/>
                  </a:lnTo>
                  <a:lnTo>
                    <a:pt x="3763" y="29938"/>
                  </a:lnTo>
                  <a:lnTo>
                    <a:pt x="31950" y="15647"/>
                  </a:lnTo>
                  <a:lnTo>
                    <a:pt x="60704" y="2977"/>
                  </a:lnTo>
                  <a:lnTo>
                    <a:pt x="73882" y="0"/>
                  </a:lnTo>
                  <a:lnTo>
                    <a:pt x="82461" y="1185"/>
                  </a:lnTo>
                  <a:lnTo>
                    <a:pt x="89566" y="4063"/>
                  </a:lnTo>
                  <a:lnTo>
                    <a:pt x="91460" y="5818"/>
                  </a:lnTo>
                  <a:lnTo>
                    <a:pt x="93566" y="9650"/>
                  </a:lnTo>
                  <a:lnTo>
                    <a:pt x="95456" y="15774"/>
                  </a:lnTo>
                  <a:lnTo>
                    <a:pt x="98399" y="19955"/>
                  </a:lnTo>
                  <a:lnTo>
                    <a:pt x="100652" y="33017"/>
                  </a:lnTo>
                  <a:lnTo>
                    <a:pt x="100707" y="60758"/>
                  </a:lnTo>
                  <a:lnTo>
                    <a:pt x="92737" y="90429"/>
                  </a:lnTo>
                  <a:lnTo>
                    <a:pt x="90036" y="107521"/>
                  </a:lnTo>
                  <a:lnTo>
                    <a:pt x="92783" y="125778"/>
                  </a:lnTo>
                  <a:lnTo>
                    <a:pt x="88900" y="132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3">
              <a:extLst>
                <a:ext uri="{FF2B5EF4-FFF2-40B4-BE49-F238E27FC236}">
                  <a16:creationId xmlns:a16="http://schemas.microsoft.com/office/drawing/2014/main" id="{A7931296-BD86-E689-B7B9-F3D02DEB703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670527" y="1588383"/>
              <a:ext cx="59974" cy="214488"/>
            </a:xfrm>
            <a:custGeom>
              <a:avLst/>
              <a:gdLst/>
              <a:ahLst/>
              <a:cxnLst/>
              <a:rect l="0" t="0" r="0" b="0"/>
              <a:pathLst>
                <a:path w="59974" h="214488">
                  <a:moveTo>
                    <a:pt x="28223" y="5467"/>
                  </a:moveTo>
                  <a:lnTo>
                    <a:pt x="28223" y="5467"/>
                  </a:lnTo>
                  <a:lnTo>
                    <a:pt x="31594" y="2096"/>
                  </a:lnTo>
                  <a:lnTo>
                    <a:pt x="35130" y="441"/>
                  </a:lnTo>
                  <a:lnTo>
                    <a:pt x="37061" y="0"/>
                  </a:lnTo>
                  <a:lnTo>
                    <a:pt x="38349" y="1116"/>
                  </a:lnTo>
                  <a:lnTo>
                    <a:pt x="39778" y="6121"/>
                  </a:lnTo>
                  <a:lnTo>
                    <a:pt x="40773" y="34934"/>
                  </a:lnTo>
                  <a:lnTo>
                    <a:pt x="40879" y="56766"/>
                  </a:lnTo>
                  <a:lnTo>
                    <a:pt x="39029" y="84402"/>
                  </a:lnTo>
                  <a:lnTo>
                    <a:pt x="32082" y="112703"/>
                  </a:lnTo>
                  <a:lnTo>
                    <a:pt x="21824" y="140047"/>
                  </a:lnTo>
                  <a:lnTo>
                    <a:pt x="11283" y="167071"/>
                  </a:lnTo>
                  <a:lnTo>
                    <a:pt x="705" y="198346"/>
                  </a:lnTo>
                  <a:lnTo>
                    <a:pt x="0" y="202492"/>
                  </a:lnTo>
                  <a:lnTo>
                    <a:pt x="1098" y="208980"/>
                  </a:lnTo>
                  <a:lnTo>
                    <a:pt x="2379" y="210992"/>
                  </a:lnTo>
                  <a:lnTo>
                    <a:pt x="3938" y="212334"/>
                  </a:lnTo>
                  <a:lnTo>
                    <a:pt x="5683" y="213228"/>
                  </a:lnTo>
                  <a:lnTo>
                    <a:pt x="14881" y="214487"/>
                  </a:lnTo>
                  <a:lnTo>
                    <a:pt x="34995" y="209843"/>
                  </a:lnTo>
                  <a:lnTo>
                    <a:pt x="59973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4">
              <a:extLst>
                <a:ext uri="{FF2B5EF4-FFF2-40B4-BE49-F238E27FC236}">
                  <a16:creationId xmlns:a16="http://schemas.microsoft.com/office/drawing/2014/main" id="{F804314D-945B-51AE-43EB-44E6E5199BA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508250" y="1686308"/>
              <a:ext cx="112895" cy="142493"/>
            </a:xfrm>
            <a:custGeom>
              <a:avLst/>
              <a:gdLst/>
              <a:ahLst/>
              <a:cxnLst/>
              <a:rect l="0" t="0" r="0" b="0"/>
              <a:pathLst>
                <a:path w="112895" h="142493">
                  <a:moveTo>
                    <a:pt x="95250" y="28192"/>
                  </a:moveTo>
                  <a:lnTo>
                    <a:pt x="95250" y="28192"/>
                  </a:lnTo>
                  <a:lnTo>
                    <a:pt x="111137" y="11599"/>
                  </a:lnTo>
                  <a:lnTo>
                    <a:pt x="112894" y="7177"/>
                  </a:lnTo>
                  <a:lnTo>
                    <a:pt x="112657" y="5010"/>
                  </a:lnTo>
                  <a:lnTo>
                    <a:pt x="110512" y="720"/>
                  </a:lnTo>
                  <a:lnTo>
                    <a:pt x="107541" y="0"/>
                  </a:lnTo>
                  <a:lnTo>
                    <a:pt x="87565" y="3913"/>
                  </a:lnTo>
                  <a:lnTo>
                    <a:pt x="58678" y="12207"/>
                  </a:lnTo>
                  <a:lnTo>
                    <a:pt x="52420" y="17795"/>
                  </a:lnTo>
                  <a:lnTo>
                    <a:pt x="36078" y="39793"/>
                  </a:lnTo>
                  <a:lnTo>
                    <a:pt x="35555" y="49576"/>
                  </a:lnTo>
                  <a:lnTo>
                    <a:pt x="37674" y="59568"/>
                  </a:lnTo>
                  <a:lnTo>
                    <a:pt x="40968" y="66361"/>
                  </a:lnTo>
                  <a:lnTo>
                    <a:pt x="50161" y="74152"/>
                  </a:lnTo>
                  <a:lnTo>
                    <a:pt x="80726" y="91668"/>
                  </a:lnTo>
                  <a:lnTo>
                    <a:pt x="90656" y="100154"/>
                  </a:lnTo>
                  <a:lnTo>
                    <a:pt x="90777" y="102272"/>
                  </a:lnTo>
                  <a:lnTo>
                    <a:pt x="89445" y="104390"/>
                  </a:lnTo>
                  <a:lnTo>
                    <a:pt x="72613" y="119339"/>
                  </a:lnTo>
                  <a:lnTo>
                    <a:pt x="43978" y="131647"/>
                  </a:lnTo>
                  <a:lnTo>
                    <a:pt x="0" y="142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5">
              <a:extLst>
                <a:ext uri="{FF2B5EF4-FFF2-40B4-BE49-F238E27FC236}">
                  <a16:creationId xmlns:a16="http://schemas.microsoft.com/office/drawing/2014/main" id="{DC7DFAFF-64F0-4FAA-E210-AFA7B7C2760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489200" y="1676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5" y="2574"/>
                  </a:lnTo>
                  <a:lnTo>
                    <a:pt x="1881" y="17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6">
              <a:extLst>
                <a:ext uri="{FF2B5EF4-FFF2-40B4-BE49-F238E27FC236}">
                  <a16:creationId xmlns:a16="http://schemas.microsoft.com/office/drawing/2014/main" id="{F247AB4F-89E5-BB7B-8C36-87A757A54CE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784350" y="1728238"/>
              <a:ext cx="149416" cy="151363"/>
            </a:xfrm>
            <a:custGeom>
              <a:avLst/>
              <a:gdLst/>
              <a:ahLst/>
              <a:cxnLst/>
              <a:rect l="0" t="0" r="0" b="0"/>
              <a:pathLst>
                <a:path w="149416" h="151363">
                  <a:moveTo>
                    <a:pt x="133350" y="18012"/>
                  </a:moveTo>
                  <a:lnTo>
                    <a:pt x="133350" y="18012"/>
                  </a:lnTo>
                  <a:lnTo>
                    <a:pt x="136721" y="11270"/>
                  </a:lnTo>
                  <a:lnTo>
                    <a:pt x="138419" y="9284"/>
                  </a:lnTo>
                  <a:lnTo>
                    <a:pt x="142188" y="7077"/>
                  </a:lnTo>
                  <a:lnTo>
                    <a:pt x="142770" y="5783"/>
                  </a:lnTo>
                  <a:lnTo>
                    <a:pt x="142452" y="4215"/>
                  </a:lnTo>
                  <a:lnTo>
                    <a:pt x="141535" y="2464"/>
                  </a:lnTo>
                  <a:lnTo>
                    <a:pt x="139512" y="1297"/>
                  </a:lnTo>
                  <a:lnTo>
                    <a:pt x="133502" y="0"/>
                  </a:lnTo>
                  <a:lnTo>
                    <a:pt x="115443" y="2640"/>
                  </a:lnTo>
                  <a:lnTo>
                    <a:pt x="86173" y="14218"/>
                  </a:lnTo>
                  <a:lnTo>
                    <a:pt x="56223" y="32763"/>
                  </a:lnTo>
                  <a:lnTo>
                    <a:pt x="45665" y="42530"/>
                  </a:lnTo>
                  <a:lnTo>
                    <a:pt x="43848" y="46352"/>
                  </a:lnTo>
                  <a:lnTo>
                    <a:pt x="43712" y="54361"/>
                  </a:lnTo>
                  <a:lnTo>
                    <a:pt x="46075" y="57767"/>
                  </a:lnTo>
                  <a:lnTo>
                    <a:pt x="54344" y="63433"/>
                  </a:lnTo>
                  <a:lnTo>
                    <a:pt x="81264" y="72819"/>
                  </a:lnTo>
                  <a:lnTo>
                    <a:pt x="111459" y="81467"/>
                  </a:lnTo>
                  <a:lnTo>
                    <a:pt x="140863" y="89970"/>
                  </a:lnTo>
                  <a:lnTo>
                    <a:pt x="148982" y="92955"/>
                  </a:lnTo>
                  <a:lnTo>
                    <a:pt x="149415" y="94785"/>
                  </a:lnTo>
                  <a:lnTo>
                    <a:pt x="148016" y="100582"/>
                  </a:lnTo>
                  <a:lnTo>
                    <a:pt x="139398" y="107862"/>
                  </a:lnTo>
                  <a:lnTo>
                    <a:pt x="116798" y="119893"/>
                  </a:lnTo>
                  <a:lnTo>
                    <a:pt x="87759" y="130514"/>
                  </a:lnTo>
                  <a:lnTo>
                    <a:pt x="56812" y="138129"/>
                  </a:lnTo>
                  <a:lnTo>
                    <a:pt x="30945" y="144854"/>
                  </a:lnTo>
                  <a:lnTo>
                    <a:pt x="0" y="151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7">
              <a:extLst>
                <a:ext uri="{FF2B5EF4-FFF2-40B4-BE49-F238E27FC236}">
                  <a16:creationId xmlns:a16="http://schemas.microsoft.com/office/drawing/2014/main" id="{06516420-713B-EB33-70B6-F0DD8283622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994457" y="1610748"/>
              <a:ext cx="126444" cy="217549"/>
            </a:xfrm>
            <a:custGeom>
              <a:avLst/>
              <a:gdLst/>
              <a:ahLst/>
              <a:cxnLst/>
              <a:rect l="0" t="0" r="0" b="0"/>
              <a:pathLst>
                <a:path w="126444" h="217549">
                  <a:moveTo>
                    <a:pt x="24843" y="40252"/>
                  </a:moveTo>
                  <a:lnTo>
                    <a:pt x="24843" y="40252"/>
                  </a:lnTo>
                  <a:lnTo>
                    <a:pt x="30310" y="20479"/>
                  </a:lnTo>
                  <a:lnTo>
                    <a:pt x="31115" y="1040"/>
                  </a:lnTo>
                  <a:lnTo>
                    <a:pt x="31847" y="0"/>
                  </a:lnTo>
                  <a:lnTo>
                    <a:pt x="33040" y="12"/>
                  </a:lnTo>
                  <a:lnTo>
                    <a:pt x="34541" y="725"/>
                  </a:lnTo>
                  <a:lnTo>
                    <a:pt x="36654" y="15213"/>
                  </a:lnTo>
                  <a:lnTo>
                    <a:pt x="33908" y="40751"/>
                  </a:lnTo>
                  <a:lnTo>
                    <a:pt x="26660" y="68599"/>
                  </a:lnTo>
                  <a:lnTo>
                    <a:pt x="20521" y="98040"/>
                  </a:lnTo>
                  <a:lnTo>
                    <a:pt x="12126" y="126142"/>
                  </a:lnTo>
                  <a:lnTo>
                    <a:pt x="3673" y="155604"/>
                  </a:lnTo>
                  <a:lnTo>
                    <a:pt x="0" y="181902"/>
                  </a:lnTo>
                  <a:lnTo>
                    <a:pt x="396" y="192813"/>
                  </a:lnTo>
                  <a:lnTo>
                    <a:pt x="4586" y="206184"/>
                  </a:lnTo>
                  <a:lnTo>
                    <a:pt x="8314" y="212307"/>
                  </a:lnTo>
                  <a:lnTo>
                    <a:pt x="17967" y="215499"/>
                  </a:lnTo>
                  <a:lnTo>
                    <a:pt x="43789" y="217548"/>
                  </a:lnTo>
                  <a:lnTo>
                    <a:pt x="73637" y="217247"/>
                  </a:lnTo>
                  <a:lnTo>
                    <a:pt x="103758" y="212572"/>
                  </a:lnTo>
                  <a:lnTo>
                    <a:pt x="126443" y="211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8">
              <a:extLst>
                <a:ext uri="{FF2B5EF4-FFF2-40B4-BE49-F238E27FC236}">
                  <a16:creationId xmlns:a16="http://schemas.microsoft.com/office/drawing/2014/main" id="{0CCFE276-D887-1357-49B0-32F69E550A2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968500" y="1721414"/>
              <a:ext cx="120651" cy="37537"/>
            </a:xfrm>
            <a:custGeom>
              <a:avLst/>
              <a:gdLst/>
              <a:ahLst/>
              <a:cxnLst/>
              <a:rect l="0" t="0" r="0" b="0"/>
              <a:pathLst>
                <a:path w="120651" h="37537">
                  <a:moveTo>
                    <a:pt x="0" y="37536"/>
                  </a:moveTo>
                  <a:lnTo>
                    <a:pt x="0" y="37536"/>
                  </a:lnTo>
                  <a:lnTo>
                    <a:pt x="0" y="32069"/>
                  </a:lnTo>
                  <a:lnTo>
                    <a:pt x="10139" y="21927"/>
                  </a:lnTo>
                  <a:lnTo>
                    <a:pt x="29854" y="10194"/>
                  </a:lnTo>
                  <a:lnTo>
                    <a:pt x="56750" y="2293"/>
                  </a:lnTo>
                  <a:lnTo>
                    <a:pt x="87357" y="0"/>
                  </a:lnTo>
                  <a:lnTo>
                    <a:pt x="100209" y="392"/>
                  </a:lnTo>
                  <a:lnTo>
                    <a:pt x="120650" y="5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9">
              <a:extLst>
                <a:ext uri="{FF2B5EF4-FFF2-40B4-BE49-F238E27FC236}">
                  <a16:creationId xmlns:a16="http://schemas.microsoft.com/office/drawing/2014/main" id="{279E68BD-6D70-A836-47B7-29DE59ED614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128643" y="1709450"/>
              <a:ext cx="195458" cy="126252"/>
            </a:xfrm>
            <a:custGeom>
              <a:avLst/>
              <a:gdLst/>
              <a:ahLst/>
              <a:cxnLst/>
              <a:rect l="0" t="0" r="0" b="0"/>
              <a:pathLst>
                <a:path w="195458" h="126252">
                  <a:moveTo>
                    <a:pt x="81157" y="36800"/>
                  </a:moveTo>
                  <a:lnTo>
                    <a:pt x="81157" y="36800"/>
                  </a:lnTo>
                  <a:lnTo>
                    <a:pt x="81157" y="31333"/>
                  </a:lnTo>
                  <a:lnTo>
                    <a:pt x="86624" y="25060"/>
                  </a:lnTo>
                  <a:lnTo>
                    <a:pt x="87246" y="21013"/>
                  </a:lnTo>
                  <a:lnTo>
                    <a:pt x="87500" y="6279"/>
                  </a:lnTo>
                  <a:lnTo>
                    <a:pt x="86797" y="5869"/>
                  </a:lnTo>
                  <a:lnTo>
                    <a:pt x="82039" y="5158"/>
                  </a:lnTo>
                  <a:lnTo>
                    <a:pt x="78047" y="1711"/>
                  </a:lnTo>
                  <a:lnTo>
                    <a:pt x="72484" y="38"/>
                  </a:lnTo>
                  <a:lnTo>
                    <a:pt x="64602" y="0"/>
                  </a:lnTo>
                  <a:lnTo>
                    <a:pt x="48265" y="4651"/>
                  </a:lnTo>
                  <a:lnTo>
                    <a:pt x="20878" y="19117"/>
                  </a:lnTo>
                  <a:lnTo>
                    <a:pt x="13679" y="29411"/>
                  </a:lnTo>
                  <a:lnTo>
                    <a:pt x="3309" y="55645"/>
                  </a:lnTo>
                  <a:lnTo>
                    <a:pt x="0" y="78210"/>
                  </a:lnTo>
                  <a:lnTo>
                    <a:pt x="1108" y="88836"/>
                  </a:lnTo>
                  <a:lnTo>
                    <a:pt x="10199" y="113935"/>
                  </a:lnTo>
                  <a:lnTo>
                    <a:pt x="12685" y="115740"/>
                  </a:lnTo>
                  <a:lnTo>
                    <a:pt x="21092" y="117745"/>
                  </a:lnTo>
                  <a:lnTo>
                    <a:pt x="30002" y="116755"/>
                  </a:lnTo>
                  <a:lnTo>
                    <a:pt x="38666" y="113258"/>
                  </a:lnTo>
                  <a:lnTo>
                    <a:pt x="47220" y="107000"/>
                  </a:lnTo>
                  <a:lnTo>
                    <a:pt x="66794" y="77633"/>
                  </a:lnTo>
                  <a:lnTo>
                    <a:pt x="90854" y="46769"/>
                  </a:lnTo>
                  <a:lnTo>
                    <a:pt x="92522" y="44759"/>
                  </a:lnTo>
                  <a:lnTo>
                    <a:pt x="92967" y="44928"/>
                  </a:lnTo>
                  <a:lnTo>
                    <a:pt x="93462" y="46998"/>
                  </a:lnTo>
                  <a:lnTo>
                    <a:pt x="93822" y="75795"/>
                  </a:lnTo>
                  <a:lnTo>
                    <a:pt x="90708" y="104887"/>
                  </a:lnTo>
                  <a:lnTo>
                    <a:pt x="93869" y="114333"/>
                  </a:lnTo>
                  <a:lnTo>
                    <a:pt x="99977" y="123235"/>
                  </a:lnTo>
                  <a:lnTo>
                    <a:pt x="103582" y="125468"/>
                  </a:lnTo>
                  <a:lnTo>
                    <a:pt x="107396" y="126251"/>
                  </a:lnTo>
                  <a:lnTo>
                    <a:pt x="137268" y="120703"/>
                  </a:lnTo>
                  <a:lnTo>
                    <a:pt x="159739" y="112849"/>
                  </a:lnTo>
                  <a:lnTo>
                    <a:pt x="195457" y="87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10">
              <a:extLst>
                <a:ext uri="{FF2B5EF4-FFF2-40B4-BE49-F238E27FC236}">
                  <a16:creationId xmlns:a16="http://schemas.microsoft.com/office/drawing/2014/main" id="{B1D837C3-68F3-2A4C-4FFB-EF1BBA21EA0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324387" y="1574907"/>
              <a:ext cx="69564" cy="246241"/>
            </a:xfrm>
            <a:custGeom>
              <a:avLst/>
              <a:gdLst/>
              <a:ahLst/>
              <a:cxnLst/>
              <a:rect l="0" t="0" r="0" b="0"/>
              <a:pathLst>
                <a:path w="69564" h="246241">
                  <a:moveTo>
                    <a:pt x="31463" y="18943"/>
                  </a:moveTo>
                  <a:lnTo>
                    <a:pt x="31463" y="18943"/>
                  </a:lnTo>
                  <a:lnTo>
                    <a:pt x="31463" y="15572"/>
                  </a:lnTo>
                  <a:lnTo>
                    <a:pt x="33344" y="12035"/>
                  </a:lnTo>
                  <a:lnTo>
                    <a:pt x="35826" y="8112"/>
                  </a:lnTo>
                  <a:lnTo>
                    <a:pt x="37790" y="0"/>
                  </a:lnTo>
                  <a:lnTo>
                    <a:pt x="34435" y="6667"/>
                  </a:lnTo>
                  <a:lnTo>
                    <a:pt x="29973" y="35679"/>
                  </a:lnTo>
                  <a:lnTo>
                    <a:pt x="21389" y="64630"/>
                  </a:lnTo>
                  <a:lnTo>
                    <a:pt x="17400" y="93924"/>
                  </a:lnTo>
                  <a:lnTo>
                    <a:pt x="13398" y="120302"/>
                  </a:lnTo>
                  <a:lnTo>
                    <a:pt x="8243" y="148012"/>
                  </a:lnTo>
                  <a:lnTo>
                    <a:pt x="6004" y="178776"/>
                  </a:lnTo>
                  <a:lnTo>
                    <a:pt x="1890" y="205687"/>
                  </a:lnTo>
                  <a:lnTo>
                    <a:pt x="0" y="237327"/>
                  </a:lnTo>
                  <a:lnTo>
                    <a:pt x="610" y="240733"/>
                  </a:lnTo>
                  <a:lnTo>
                    <a:pt x="1722" y="243003"/>
                  </a:lnTo>
                  <a:lnTo>
                    <a:pt x="3169" y="244516"/>
                  </a:lnTo>
                  <a:lnTo>
                    <a:pt x="8540" y="246198"/>
                  </a:lnTo>
                  <a:lnTo>
                    <a:pt x="16336" y="246240"/>
                  </a:lnTo>
                  <a:lnTo>
                    <a:pt x="44679" y="238626"/>
                  </a:lnTo>
                  <a:lnTo>
                    <a:pt x="51448" y="234643"/>
                  </a:lnTo>
                  <a:lnTo>
                    <a:pt x="69563" y="215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11">
              <a:extLst>
                <a:ext uri="{FF2B5EF4-FFF2-40B4-BE49-F238E27FC236}">
                  <a16:creationId xmlns:a16="http://schemas.microsoft.com/office/drawing/2014/main" id="{C077F9B1-0C62-9229-1C49-646707E13A3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99583" y="1711555"/>
              <a:ext cx="88018" cy="41046"/>
            </a:xfrm>
            <a:custGeom>
              <a:avLst/>
              <a:gdLst/>
              <a:ahLst/>
              <a:cxnLst/>
              <a:rect l="0" t="0" r="0" b="0"/>
              <a:pathLst>
                <a:path w="88018" h="41046">
                  <a:moveTo>
                    <a:pt x="5467" y="41045"/>
                  </a:moveTo>
                  <a:lnTo>
                    <a:pt x="5467" y="41045"/>
                  </a:lnTo>
                  <a:lnTo>
                    <a:pt x="2096" y="37674"/>
                  </a:lnTo>
                  <a:lnTo>
                    <a:pt x="441" y="34137"/>
                  </a:lnTo>
                  <a:lnTo>
                    <a:pt x="0" y="32207"/>
                  </a:lnTo>
                  <a:lnTo>
                    <a:pt x="1117" y="30214"/>
                  </a:lnTo>
                  <a:lnTo>
                    <a:pt x="20242" y="16475"/>
                  </a:lnTo>
                  <a:lnTo>
                    <a:pt x="51215" y="4646"/>
                  </a:lnTo>
                  <a:lnTo>
                    <a:pt x="68646" y="0"/>
                  </a:lnTo>
                  <a:lnTo>
                    <a:pt x="88017" y="2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12">
              <a:extLst>
                <a:ext uri="{FF2B5EF4-FFF2-40B4-BE49-F238E27FC236}">
                  <a16:creationId xmlns:a16="http://schemas.microsoft.com/office/drawing/2014/main" id="{F266877E-E108-858E-271D-D7D9AEC12DF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52583" y="1708796"/>
              <a:ext cx="17490" cy="151755"/>
            </a:xfrm>
            <a:custGeom>
              <a:avLst/>
              <a:gdLst/>
              <a:ahLst/>
              <a:cxnLst/>
              <a:rect l="0" t="0" r="0" b="0"/>
              <a:pathLst>
                <a:path w="17490" h="151755">
                  <a:moveTo>
                    <a:pt x="11217" y="31104"/>
                  </a:moveTo>
                  <a:lnTo>
                    <a:pt x="11217" y="31104"/>
                  </a:lnTo>
                  <a:lnTo>
                    <a:pt x="11217" y="16798"/>
                  </a:lnTo>
                  <a:lnTo>
                    <a:pt x="17305" y="0"/>
                  </a:lnTo>
                  <a:lnTo>
                    <a:pt x="17489" y="2917"/>
                  </a:lnTo>
                  <a:lnTo>
                    <a:pt x="15651" y="6347"/>
                  </a:lnTo>
                  <a:lnTo>
                    <a:pt x="14173" y="8249"/>
                  </a:lnTo>
                  <a:lnTo>
                    <a:pt x="8106" y="38235"/>
                  </a:lnTo>
                  <a:lnTo>
                    <a:pt x="1143" y="66667"/>
                  </a:lnTo>
                  <a:lnTo>
                    <a:pt x="0" y="84053"/>
                  </a:lnTo>
                  <a:lnTo>
                    <a:pt x="1815" y="112615"/>
                  </a:lnTo>
                  <a:lnTo>
                    <a:pt x="688" y="125892"/>
                  </a:lnTo>
                  <a:lnTo>
                    <a:pt x="2540" y="138849"/>
                  </a:lnTo>
                  <a:lnTo>
                    <a:pt x="11217" y="151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22">
            <a:extLst>
              <a:ext uri="{FF2B5EF4-FFF2-40B4-BE49-F238E27FC236}">
                <a16:creationId xmlns:a16="http://schemas.microsoft.com/office/drawing/2014/main" id="{273D9F87-43BE-7B7D-7F4C-8B82987F9BC5}"/>
              </a:ext>
            </a:extLst>
          </p:cNvPr>
          <p:cNvGrpSpPr/>
          <p:nvPr/>
        </p:nvGrpSpPr>
        <p:grpSpPr>
          <a:xfrm>
            <a:off x="3219450" y="1622530"/>
            <a:ext cx="25401" cy="130071"/>
            <a:chOff x="3219450" y="1622530"/>
            <a:chExt cx="25401" cy="130071"/>
          </a:xfrm>
        </p:grpSpPr>
        <p:sp>
          <p:nvSpPr>
            <p:cNvPr id="244" name="SMARTInkShape-113">
              <a:extLst>
                <a:ext uri="{FF2B5EF4-FFF2-40B4-BE49-F238E27FC236}">
                  <a16:creationId xmlns:a16="http://schemas.microsoft.com/office/drawing/2014/main" id="{D775584A-8EEE-90D5-0C96-C0188822FB5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25800" y="17526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14">
              <a:extLst>
                <a:ext uri="{FF2B5EF4-FFF2-40B4-BE49-F238E27FC236}">
                  <a16:creationId xmlns:a16="http://schemas.microsoft.com/office/drawing/2014/main" id="{F6EEC3AE-CB9A-C6F8-59A9-7D0ECD433DE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19450" y="162253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0" y="9420"/>
                  </a:moveTo>
                  <a:lnTo>
                    <a:pt x="0" y="9420"/>
                  </a:lnTo>
                  <a:lnTo>
                    <a:pt x="3371" y="9420"/>
                  </a:lnTo>
                  <a:lnTo>
                    <a:pt x="4363" y="8714"/>
                  </a:lnTo>
                  <a:lnTo>
                    <a:pt x="5025" y="7539"/>
                  </a:lnTo>
                  <a:lnTo>
                    <a:pt x="6176" y="0"/>
                  </a:lnTo>
                  <a:lnTo>
                    <a:pt x="6350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23">
            <a:extLst>
              <a:ext uri="{FF2B5EF4-FFF2-40B4-BE49-F238E27FC236}">
                <a16:creationId xmlns:a16="http://schemas.microsoft.com/office/drawing/2014/main" id="{25D784C8-F1BA-7EA4-0802-93E5B799348F}"/>
              </a:ext>
            </a:extLst>
          </p:cNvPr>
          <p:cNvGrpSpPr/>
          <p:nvPr/>
        </p:nvGrpSpPr>
        <p:grpSpPr>
          <a:xfrm>
            <a:off x="3873500" y="1480588"/>
            <a:ext cx="215901" cy="335206"/>
            <a:chOff x="3873500" y="1480588"/>
            <a:chExt cx="215901" cy="335206"/>
          </a:xfrm>
        </p:grpSpPr>
        <p:sp>
          <p:nvSpPr>
            <p:cNvPr id="247" name="SMARTInkShape-115">
              <a:extLst>
                <a:ext uri="{FF2B5EF4-FFF2-40B4-BE49-F238E27FC236}">
                  <a16:creationId xmlns:a16="http://schemas.microsoft.com/office/drawing/2014/main" id="{65D8C481-7EF0-9737-CE0F-21422FB73CF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73500" y="1626915"/>
              <a:ext cx="209551" cy="24086"/>
            </a:xfrm>
            <a:custGeom>
              <a:avLst/>
              <a:gdLst/>
              <a:ahLst/>
              <a:cxnLst/>
              <a:rect l="0" t="0" r="0" b="0"/>
              <a:pathLst>
                <a:path w="209551" h="24086">
                  <a:moveTo>
                    <a:pt x="0" y="24085"/>
                  </a:moveTo>
                  <a:lnTo>
                    <a:pt x="0" y="24085"/>
                  </a:lnTo>
                  <a:lnTo>
                    <a:pt x="24419" y="15247"/>
                  </a:lnTo>
                  <a:lnTo>
                    <a:pt x="54272" y="9158"/>
                  </a:lnTo>
                  <a:lnTo>
                    <a:pt x="84830" y="5849"/>
                  </a:lnTo>
                  <a:lnTo>
                    <a:pt x="115446" y="4571"/>
                  </a:lnTo>
                  <a:lnTo>
                    <a:pt x="143724" y="743"/>
                  </a:lnTo>
                  <a:lnTo>
                    <a:pt x="172015" y="0"/>
                  </a:lnTo>
                  <a:lnTo>
                    <a:pt x="209550" y="5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16">
              <a:extLst>
                <a:ext uri="{FF2B5EF4-FFF2-40B4-BE49-F238E27FC236}">
                  <a16:creationId xmlns:a16="http://schemas.microsoft.com/office/drawing/2014/main" id="{5B0A450A-3F5A-6641-26EE-A53F863A653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02428" y="1480588"/>
              <a:ext cx="186973" cy="335206"/>
            </a:xfrm>
            <a:custGeom>
              <a:avLst/>
              <a:gdLst/>
              <a:ahLst/>
              <a:cxnLst/>
              <a:rect l="0" t="0" r="0" b="0"/>
              <a:pathLst>
                <a:path w="186973" h="335206">
                  <a:moveTo>
                    <a:pt x="21872" y="18012"/>
                  </a:moveTo>
                  <a:lnTo>
                    <a:pt x="21872" y="18012"/>
                  </a:lnTo>
                  <a:lnTo>
                    <a:pt x="21872" y="11270"/>
                  </a:lnTo>
                  <a:lnTo>
                    <a:pt x="22577" y="9284"/>
                  </a:lnTo>
                  <a:lnTo>
                    <a:pt x="23753" y="7960"/>
                  </a:lnTo>
                  <a:lnTo>
                    <a:pt x="25243" y="7077"/>
                  </a:lnTo>
                  <a:lnTo>
                    <a:pt x="26236" y="5783"/>
                  </a:lnTo>
                  <a:lnTo>
                    <a:pt x="27960" y="0"/>
                  </a:lnTo>
                  <a:lnTo>
                    <a:pt x="28753" y="359"/>
                  </a:lnTo>
                  <a:lnTo>
                    <a:pt x="31516" y="2640"/>
                  </a:lnTo>
                  <a:lnTo>
                    <a:pt x="37037" y="18004"/>
                  </a:lnTo>
                  <a:lnTo>
                    <a:pt x="37314" y="28827"/>
                  </a:lnTo>
                  <a:lnTo>
                    <a:pt x="36496" y="39047"/>
                  </a:lnTo>
                  <a:lnTo>
                    <a:pt x="40200" y="69073"/>
                  </a:lnTo>
                  <a:lnTo>
                    <a:pt x="45853" y="100596"/>
                  </a:lnTo>
                  <a:lnTo>
                    <a:pt x="46851" y="125267"/>
                  </a:lnTo>
                  <a:lnTo>
                    <a:pt x="47148" y="153743"/>
                  </a:lnTo>
                  <a:lnTo>
                    <a:pt x="45354" y="181231"/>
                  </a:lnTo>
                  <a:lnTo>
                    <a:pt x="40353" y="212423"/>
                  </a:lnTo>
                  <a:lnTo>
                    <a:pt x="34404" y="241421"/>
                  </a:lnTo>
                  <a:lnTo>
                    <a:pt x="26072" y="272711"/>
                  </a:lnTo>
                  <a:lnTo>
                    <a:pt x="15517" y="301973"/>
                  </a:lnTo>
                  <a:lnTo>
                    <a:pt x="4938" y="327646"/>
                  </a:lnTo>
                  <a:lnTo>
                    <a:pt x="0" y="333181"/>
                  </a:lnTo>
                  <a:lnTo>
                    <a:pt x="235" y="333958"/>
                  </a:lnTo>
                  <a:lnTo>
                    <a:pt x="2311" y="335205"/>
                  </a:lnTo>
                  <a:lnTo>
                    <a:pt x="16570" y="330446"/>
                  </a:lnTo>
                  <a:lnTo>
                    <a:pt x="39649" y="328625"/>
                  </a:lnTo>
                  <a:lnTo>
                    <a:pt x="69002" y="324143"/>
                  </a:lnTo>
                  <a:lnTo>
                    <a:pt x="98239" y="319051"/>
                  </a:lnTo>
                  <a:lnTo>
                    <a:pt x="125595" y="315092"/>
                  </a:lnTo>
                  <a:lnTo>
                    <a:pt x="149501" y="311588"/>
                  </a:lnTo>
                  <a:lnTo>
                    <a:pt x="186972" y="310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4">
            <a:extLst>
              <a:ext uri="{FF2B5EF4-FFF2-40B4-BE49-F238E27FC236}">
                <a16:creationId xmlns:a16="http://schemas.microsoft.com/office/drawing/2014/main" id="{63EB343B-4D8A-92CF-EB13-0A8012C3DB11}"/>
              </a:ext>
            </a:extLst>
          </p:cNvPr>
          <p:cNvGrpSpPr/>
          <p:nvPr/>
        </p:nvGrpSpPr>
        <p:grpSpPr>
          <a:xfrm>
            <a:off x="4471283" y="1562100"/>
            <a:ext cx="151518" cy="69851"/>
            <a:chOff x="4471283" y="1562100"/>
            <a:chExt cx="151518" cy="69851"/>
          </a:xfrm>
        </p:grpSpPr>
        <p:sp>
          <p:nvSpPr>
            <p:cNvPr id="250" name="SMARTInkShape-117">
              <a:extLst>
                <a:ext uri="{FF2B5EF4-FFF2-40B4-BE49-F238E27FC236}">
                  <a16:creationId xmlns:a16="http://schemas.microsoft.com/office/drawing/2014/main" id="{9D3598B3-0CB6-F3DC-C2F4-F92F920E59D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471283" y="1619250"/>
              <a:ext cx="151518" cy="12701"/>
            </a:xfrm>
            <a:custGeom>
              <a:avLst/>
              <a:gdLst/>
              <a:ahLst/>
              <a:cxnLst/>
              <a:rect l="0" t="0" r="0" b="0"/>
              <a:pathLst>
                <a:path w="15151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26863" y="6234"/>
                  </a:lnTo>
                  <a:lnTo>
                    <a:pt x="55476" y="6327"/>
                  </a:lnTo>
                  <a:lnTo>
                    <a:pt x="84463" y="6345"/>
                  </a:lnTo>
                  <a:lnTo>
                    <a:pt x="111921" y="9720"/>
                  </a:lnTo>
                  <a:lnTo>
                    <a:pt x="15151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18">
              <a:extLst>
                <a:ext uri="{FF2B5EF4-FFF2-40B4-BE49-F238E27FC236}">
                  <a16:creationId xmlns:a16="http://schemas.microsoft.com/office/drawing/2014/main" id="{10365955-D19C-195B-DC40-A4FFD4C625A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489711" y="1562100"/>
              <a:ext cx="116060" cy="11820"/>
            </a:xfrm>
            <a:custGeom>
              <a:avLst/>
              <a:gdLst/>
              <a:ahLst/>
              <a:cxnLst/>
              <a:rect l="0" t="0" r="0" b="0"/>
              <a:pathLst>
                <a:path w="116060" h="11820">
                  <a:moveTo>
                    <a:pt x="6089" y="0"/>
                  </a:moveTo>
                  <a:lnTo>
                    <a:pt x="6089" y="0"/>
                  </a:lnTo>
                  <a:lnTo>
                    <a:pt x="6089" y="3371"/>
                  </a:lnTo>
                  <a:lnTo>
                    <a:pt x="5384" y="4364"/>
                  </a:lnTo>
                  <a:lnTo>
                    <a:pt x="4207" y="5026"/>
                  </a:lnTo>
                  <a:lnTo>
                    <a:pt x="0" y="6273"/>
                  </a:lnTo>
                  <a:lnTo>
                    <a:pt x="31744" y="11811"/>
                  </a:lnTo>
                  <a:lnTo>
                    <a:pt x="62009" y="11819"/>
                  </a:lnTo>
                  <a:lnTo>
                    <a:pt x="93459" y="7209"/>
                  </a:lnTo>
                  <a:lnTo>
                    <a:pt x="114953" y="958"/>
                  </a:lnTo>
                  <a:lnTo>
                    <a:pt x="116059" y="1344"/>
                  </a:lnTo>
                  <a:lnTo>
                    <a:pt x="11403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25">
            <a:extLst>
              <a:ext uri="{FF2B5EF4-FFF2-40B4-BE49-F238E27FC236}">
                <a16:creationId xmlns:a16="http://schemas.microsoft.com/office/drawing/2014/main" id="{8649A2EC-C32F-D90E-B8B6-A900F2780DAF}"/>
              </a:ext>
            </a:extLst>
          </p:cNvPr>
          <p:cNvGrpSpPr/>
          <p:nvPr/>
        </p:nvGrpSpPr>
        <p:grpSpPr>
          <a:xfrm>
            <a:off x="5029200" y="1409778"/>
            <a:ext cx="304801" cy="283774"/>
            <a:chOff x="5029200" y="1409778"/>
            <a:chExt cx="304801" cy="283774"/>
          </a:xfrm>
        </p:grpSpPr>
        <p:sp>
          <p:nvSpPr>
            <p:cNvPr id="253" name="SMARTInkShape-119">
              <a:extLst>
                <a:ext uri="{FF2B5EF4-FFF2-40B4-BE49-F238E27FC236}">
                  <a16:creationId xmlns:a16="http://schemas.microsoft.com/office/drawing/2014/main" id="{99C53E79-30C7-356F-8DD4-E553B1DCCD1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029200" y="1409778"/>
              <a:ext cx="234951" cy="6273"/>
            </a:xfrm>
            <a:custGeom>
              <a:avLst/>
              <a:gdLst/>
              <a:ahLst/>
              <a:cxnLst/>
              <a:rect l="0" t="0" r="0" b="0"/>
              <a:pathLst>
                <a:path w="234951" h="6273">
                  <a:moveTo>
                    <a:pt x="0" y="6272"/>
                  </a:moveTo>
                  <a:lnTo>
                    <a:pt x="0" y="6272"/>
                  </a:lnTo>
                  <a:lnTo>
                    <a:pt x="23087" y="6272"/>
                  </a:lnTo>
                  <a:lnTo>
                    <a:pt x="51761" y="6272"/>
                  </a:lnTo>
                  <a:lnTo>
                    <a:pt x="76014" y="6272"/>
                  </a:lnTo>
                  <a:lnTo>
                    <a:pt x="103505" y="5566"/>
                  </a:lnTo>
                  <a:lnTo>
                    <a:pt x="127095" y="1908"/>
                  </a:lnTo>
                  <a:lnTo>
                    <a:pt x="156504" y="510"/>
                  </a:lnTo>
                  <a:lnTo>
                    <a:pt x="179625" y="184"/>
                  </a:lnTo>
                  <a:lnTo>
                    <a:pt x="206327" y="0"/>
                  </a:lnTo>
                  <a:lnTo>
                    <a:pt x="227833" y="643"/>
                  </a:lnTo>
                  <a:lnTo>
                    <a:pt x="230205" y="1814"/>
                  </a:lnTo>
                  <a:lnTo>
                    <a:pt x="234950" y="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0">
              <a:extLst>
                <a:ext uri="{FF2B5EF4-FFF2-40B4-BE49-F238E27FC236}">
                  <a16:creationId xmlns:a16="http://schemas.microsoft.com/office/drawing/2014/main" id="{1238551F-65A1-D3C0-DAFE-B0D113E1C0A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073728" y="1499877"/>
              <a:ext cx="260273" cy="193675"/>
            </a:xfrm>
            <a:custGeom>
              <a:avLst/>
              <a:gdLst/>
              <a:ahLst/>
              <a:cxnLst/>
              <a:rect l="0" t="0" r="0" b="0"/>
              <a:pathLst>
                <a:path w="260273" h="193675">
                  <a:moveTo>
                    <a:pt x="6272" y="55873"/>
                  </a:moveTo>
                  <a:lnTo>
                    <a:pt x="6272" y="55873"/>
                  </a:lnTo>
                  <a:lnTo>
                    <a:pt x="6272" y="52502"/>
                  </a:lnTo>
                  <a:lnTo>
                    <a:pt x="5567" y="51509"/>
                  </a:lnTo>
                  <a:lnTo>
                    <a:pt x="4390" y="50847"/>
                  </a:lnTo>
                  <a:lnTo>
                    <a:pt x="804" y="49785"/>
                  </a:lnTo>
                  <a:lnTo>
                    <a:pt x="314" y="47758"/>
                  </a:lnTo>
                  <a:lnTo>
                    <a:pt x="0" y="40708"/>
                  </a:lnTo>
                  <a:lnTo>
                    <a:pt x="1837" y="36668"/>
                  </a:lnTo>
                  <a:lnTo>
                    <a:pt x="12138" y="24955"/>
                  </a:lnTo>
                  <a:lnTo>
                    <a:pt x="40234" y="7362"/>
                  </a:lnTo>
                  <a:lnTo>
                    <a:pt x="52866" y="1596"/>
                  </a:lnTo>
                  <a:lnTo>
                    <a:pt x="61317" y="0"/>
                  </a:lnTo>
                  <a:lnTo>
                    <a:pt x="88803" y="4302"/>
                  </a:lnTo>
                  <a:lnTo>
                    <a:pt x="96105" y="10375"/>
                  </a:lnTo>
                  <a:lnTo>
                    <a:pt x="100026" y="14958"/>
                  </a:lnTo>
                  <a:lnTo>
                    <a:pt x="104384" y="25694"/>
                  </a:lnTo>
                  <a:lnTo>
                    <a:pt x="107184" y="53204"/>
                  </a:lnTo>
                  <a:lnTo>
                    <a:pt x="105685" y="63624"/>
                  </a:lnTo>
                  <a:lnTo>
                    <a:pt x="96296" y="93713"/>
                  </a:lnTo>
                  <a:lnTo>
                    <a:pt x="81858" y="124208"/>
                  </a:lnTo>
                  <a:lnTo>
                    <a:pt x="64881" y="152204"/>
                  </a:lnTo>
                  <a:lnTo>
                    <a:pt x="37017" y="182207"/>
                  </a:lnTo>
                  <a:lnTo>
                    <a:pt x="28396" y="191299"/>
                  </a:lnTo>
                  <a:lnTo>
                    <a:pt x="23631" y="193674"/>
                  </a:lnTo>
                  <a:lnTo>
                    <a:pt x="22078" y="193601"/>
                  </a:lnTo>
                  <a:lnTo>
                    <a:pt x="21042" y="192847"/>
                  </a:lnTo>
                  <a:lnTo>
                    <a:pt x="20352" y="191639"/>
                  </a:lnTo>
                  <a:lnTo>
                    <a:pt x="21468" y="186534"/>
                  </a:lnTo>
                  <a:lnTo>
                    <a:pt x="25020" y="179561"/>
                  </a:lnTo>
                  <a:lnTo>
                    <a:pt x="49641" y="152310"/>
                  </a:lnTo>
                  <a:lnTo>
                    <a:pt x="77468" y="126483"/>
                  </a:lnTo>
                  <a:lnTo>
                    <a:pt x="106152" y="105543"/>
                  </a:lnTo>
                  <a:lnTo>
                    <a:pt x="134814" y="85936"/>
                  </a:lnTo>
                  <a:lnTo>
                    <a:pt x="164073" y="65261"/>
                  </a:lnTo>
                  <a:lnTo>
                    <a:pt x="187858" y="47057"/>
                  </a:lnTo>
                  <a:lnTo>
                    <a:pt x="196012" y="42442"/>
                  </a:lnTo>
                  <a:lnTo>
                    <a:pt x="199963" y="38615"/>
                  </a:lnTo>
                  <a:lnTo>
                    <a:pt x="202707" y="31685"/>
                  </a:lnTo>
                  <a:lnTo>
                    <a:pt x="177777" y="41375"/>
                  </a:lnTo>
                  <a:lnTo>
                    <a:pt x="146662" y="60265"/>
                  </a:lnTo>
                  <a:lnTo>
                    <a:pt x="122589" y="87027"/>
                  </a:lnTo>
                  <a:lnTo>
                    <a:pt x="114413" y="100764"/>
                  </a:lnTo>
                  <a:lnTo>
                    <a:pt x="109165" y="128815"/>
                  </a:lnTo>
                  <a:lnTo>
                    <a:pt x="108733" y="134135"/>
                  </a:lnTo>
                  <a:lnTo>
                    <a:pt x="112017" y="143808"/>
                  </a:lnTo>
                  <a:lnTo>
                    <a:pt x="114869" y="148363"/>
                  </a:lnTo>
                  <a:lnTo>
                    <a:pt x="125564" y="155305"/>
                  </a:lnTo>
                  <a:lnTo>
                    <a:pt x="145312" y="162141"/>
                  </a:lnTo>
                  <a:lnTo>
                    <a:pt x="170510" y="163491"/>
                  </a:lnTo>
                  <a:lnTo>
                    <a:pt x="196601" y="163757"/>
                  </a:lnTo>
                  <a:lnTo>
                    <a:pt x="215772" y="161922"/>
                  </a:lnTo>
                  <a:lnTo>
                    <a:pt x="260272" y="157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" name="SMARTInkShape-121">
            <a:extLst>
              <a:ext uri="{FF2B5EF4-FFF2-40B4-BE49-F238E27FC236}">
                <a16:creationId xmlns:a16="http://schemas.microsoft.com/office/drawing/2014/main" id="{66CB2EAD-FCD9-FED6-6B39-BD10458190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31732" y="1574800"/>
            <a:ext cx="164219" cy="12701"/>
          </a:xfrm>
          <a:custGeom>
            <a:avLst/>
            <a:gdLst/>
            <a:ahLst/>
            <a:cxnLst/>
            <a:rect l="0" t="0" r="0" b="0"/>
            <a:pathLst>
              <a:path w="164219" h="12701">
                <a:moveTo>
                  <a:pt x="5468" y="0"/>
                </a:moveTo>
                <a:lnTo>
                  <a:pt x="5468" y="0"/>
                </a:lnTo>
                <a:lnTo>
                  <a:pt x="0" y="5467"/>
                </a:lnTo>
                <a:lnTo>
                  <a:pt x="25901" y="9957"/>
                </a:lnTo>
                <a:lnTo>
                  <a:pt x="52073" y="9153"/>
                </a:lnTo>
                <a:lnTo>
                  <a:pt x="66399" y="10418"/>
                </a:lnTo>
                <a:lnTo>
                  <a:pt x="90855" y="7363"/>
                </a:lnTo>
                <a:lnTo>
                  <a:pt x="112377" y="8532"/>
                </a:lnTo>
                <a:lnTo>
                  <a:pt x="140666" y="12151"/>
                </a:lnTo>
                <a:lnTo>
                  <a:pt x="164218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SMARTInkShape-Group27">
            <a:extLst>
              <a:ext uri="{FF2B5EF4-FFF2-40B4-BE49-F238E27FC236}">
                <a16:creationId xmlns:a16="http://schemas.microsoft.com/office/drawing/2014/main" id="{F8851AC8-4B46-FE3B-3E5F-4F1468F5C9CA}"/>
              </a:ext>
            </a:extLst>
          </p:cNvPr>
          <p:cNvGrpSpPr/>
          <p:nvPr/>
        </p:nvGrpSpPr>
        <p:grpSpPr>
          <a:xfrm>
            <a:off x="5924628" y="1460612"/>
            <a:ext cx="441254" cy="234839"/>
            <a:chOff x="5924628" y="1460612"/>
            <a:chExt cx="441254" cy="234839"/>
          </a:xfrm>
        </p:grpSpPr>
        <p:sp>
          <p:nvSpPr>
            <p:cNvPr id="257" name="SMARTInkShape-122">
              <a:extLst>
                <a:ext uri="{FF2B5EF4-FFF2-40B4-BE49-F238E27FC236}">
                  <a16:creationId xmlns:a16="http://schemas.microsoft.com/office/drawing/2014/main" id="{FA0D9CE4-4C92-2FF4-B403-CBEB20A4DED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05550" y="1581522"/>
              <a:ext cx="60332" cy="80792"/>
            </a:xfrm>
            <a:custGeom>
              <a:avLst/>
              <a:gdLst/>
              <a:ahLst/>
              <a:cxnLst/>
              <a:rect l="0" t="0" r="0" b="0"/>
              <a:pathLst>
                <a:path w="60332" h="80792">
                  <a:moveTo>
                    <a:pt x="25400" y="44078"/>
                  </a:moveTo>
                  <a:lnTo>
                    <a:pt x="25400" y="44078"/>
                  </a:lnTo>
                  <a:lnTo>
                    <a:pt x="42976" y="12348"/>
                  </a:lnTo>
                  <a:lnTo>
                    <a:pt x="43467" y="10225"/>
                  </a:lnTo>
                  <a:lnTo>
                    <a:pt x="43089" y="8103"/>
                  </a:lnTo>
                  <a:lnTo>
                    <a:pt x="38897" y="884"/>
                  </a:lnTo>
                  <a:lnTo>
                    <a:pt x="36573" y="186"/>
                  </a:lnTo>
                  <a:lnTo>
                    <a:pt x="34965" y="0"/>
                  </a:lnTo>
                  <a:lnTo>
                    <a:pt x="25961" y="6480"/>
                  </a:lnTo>
                  <a:lnTo>
                    <a:pt x="8027" y="25373"/>
                  </a:lnTo>
                  <a:lnTo>
                    <a:pt x="5350" y="29491"/>
                  </a:lnTo>
                  <a:lnTo>
                    <a:pt x="1586" y="45400"/>
                  </a:lnTo>
                  <a:lnTo>
                    <a:pt x="470" y="60149"/>
                  </a:lnTo>
                  <a:lnTo>
                    <a:pt x="2091" y="67213"/>
                  </a:lnTo>
                  <a:lnTo>
                    <a:pt x="6969" y="75157"/>
                  </a:lnTo>
                  <a:lnTo>
                    <a:pt x="8879" y="77497"/>
                  </a:lnTo>
                  <a:lnTo>
                    <a:pt x="14764" y="80098"/>
                  </a:lnTo>
                  <a:lnTo>
                    <a:pt x="18310" y="80791"/>
                  </a:lnTo>
                  <a:lnTo>
                    <a:pt x="21379" y="80548"/>
                  </a:lnTo>
                  <a:lnTo>
                    <a:pt x="26670" y="78396"/>
                  </a:lnTo>
                  <a:lnTo>
                    <a:pt x="48981" y="58377"/>
                  </a:lnTo>
                  <a:lnTo>
                    <a:pt x="53519" y="50198"/>
                  </a:lnTo>
                  <a:lnTo>
                    <a:pt x="60331" y="29231"/>
                  </a:lnTo>
                  <a:lnTo>
                    <a:pt x="59034" y="20781"/>
                  </a:lnTo>
                  <a:lnTo>
                    <a:pt x="56289" y="17258"/>
                  </a:lnTo>
                  <a:lnTo>
                    <a:pt x="47596" y="11462"/>
                  </a:lnTo>
                  <a:lnTo>
                    <a:pt x="34173" y="7603"/>
                  </a:lnTo>
                  <a:lnTo>
                    <a:pt x="24628" y="6459"/>
                  </a:lnTo>
                  <a:lnTo>
                    <a:pt x="13960" y="9492"/>
                  </a:lnTo>
                  <a:lnTo>
                    <a:pt x="11423" y="11143"/>
                  </a:lnTo>
                  <a:lnTo>
                    <a:pt x="0" y="25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23">
              <a:extLst>
                <a:ext uri="{FF2B5EF4-FFF2-40B4-BE49-F238E27FC236}">
                  <a16:creationId xmlns:a16="http://schemas.microsoft.com/office/drawing/2014/main" id="{CC47C73C-DA1D-F202-5E1C-1270501E920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24628" y="1460612"/>
              <a:ext cx="355523" cy="234839"/>
            </a:xfrm>
            <a:custGeom>
              <a:avLst/>
              <a:gdLst/>
              <a:ahLst/>
              <a:cxnLst/>
              <a:rect l="0" t="0" r="0" b="0"/>
              <a:pathLst>
                <a:path w="355523" h="234839">
                  <a:moveTo>
                    <a:pt x="6272" y="234838"/>
                  </a:moveTo>
                  <a:lnTo>
                    <a:pt x="6272" y="234838"/>
                  </a:lnTo>
                  <a:lnTo>
                    <a:pt x="183" y="234838"/>
                  </a:lnTo>
                  <a:lnTo>
                    <a:pt x="0" y="231467"/>
                  </a:lnTo>
                  <a:lnTo>
                    <a:pt x="3316" y="219258"/>
                  </a:lnTo>
                  <a:lnTo>
                    <a:pt x="22842" y="191890"/>
                  </a:lnTo>
                  <a:lnTo>
                    <a:pt x="48831" y="160843"/>
                  </a:lnTo>
                  <a:lnTo>
                    <a:pt x="74593" y="131127"/>
                  </a:lnTo>
                  <a:lnTo>
                    <a:pt x="105528" y="103213"/>
                  </a:lnTo>
                  <a:lnTo>
                    <a:pt x="132103" y="76429"/>
                  </a:lnTo>
                  <a:lnTo>
                    <a:pt x="159494" y="47754"/>
                  </a:lnTo>
                  <a:lnTo>
                    <a:pt x="166093" y="40447"/>
                  </a:lnTo>
                  <a:lnTo>
                    <a:pt x="186207" y="10775"/>
                  </a:lnTo>
                  <a:lnTo>
                    <a:pt x="188548" y="6373"/>
                  </a:lnTo>
                  <a:lnTo>
                    <a:pt x="189174" y="4211"/>
                  </a:lnTo>
                  <a:lnTo>
                    <a:pt x="190295" y="2770"/>
                  </a:lnTo>
                  <a:lnTo>
                    <a:pt x="196478" y="0"/>
                  </a:lnTo>
                  <a:lnTo>
                    <a:pt x="196684" y="6663"/>
                  </a:lnTo>
                  <a:lnTo>
                    <a:pt x="189853" y="30649"/>
                  </a:lnTo>
                  <a:lnTo>
                    <a:pt x="178471" y="58489"/>
                  </a:lnTo>
                  <a:lnTo>
                    <a:pt x="173476" y="87728"/>
                  </a:lnTo>
                  <a:lnTo>
                    <a:pt x="168624" y="118735"/>
                  </a:lnTo>
                  <a:lnTo>
                    <a:pt x="166439" y="141949"/>
                  </a:lnTo>
                  <a:lnTo>
                    <a:pt x="173954" y="168278"/>
                  </a:lnTo>
                  <a:lnTo>
                    <a:pt x="177327" y="171415"/>
                  </a:lnTo>
                  <a:lnTo>
                    <a:pt x="186718" y="174900"/>
                  </a:lnTo>
                  <a:lnTo>
                    <a:pt x="203906" y="173491"/>
                  </a:lnTo>
                  <a:lnTo>
                    <a:pt x="214289" y="166650"/>
                  </a:lnTo>
                  <a:lnTo>
                    <a:pt x="235824" y="141641"/>
                  </a:lnTo>
                  <a:lnTo>
                    <a:pt x="254686" y="113888"/>
                  </a:lnTo>
                  <a:lnTo>
                    <a:pt x="263478" y="90189"/>
                  </a:lnTo>
                  <a:lnTo>
                    <a:pt x="272769" y="58778"/>
                  </a:lnTo>
                  <a:lnTo>
                    <a:pt x="278459" y="34951"/>
                  </a:lnTo>
                  <a:lnTo>
                    <a:pt x="279289" y="19645"/>
                  </a:lnTo>
                  <a:lnTo>
                    <a:pt x="270481" y="48886"/>
                  </a:lnTo>
                  <a:lnTo>
                    <a:pt x="267384" y="76438"/>
                  </a:lnTo>
                  <a:lnTo>
                    <a:pt x="268654" y="104562"/>
                  </a:lnTo>
                  <a:lnTo>
                    <a:pt x="275489" y="127495"/>
                  </a:lnTo>
                  <a:lnTo>
                    <a:pt x="281382" y="136095"/>
                  </a:lnTo>
                  <a:lnTo>
                    <a:pt x="293292" y="147365"/>
                  </a:lnTo>
                  <a:lnTo>
                    <a:pt x="296397" y="148300"/>
                  </a:lnTo>
                  <a:lnTo>
                    <a:pt x="327667" y="146138"/>
                  </a:lnTo>
                  <a:lnTo>
                    <a:pt x="355522" y="145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SMARTInkShape-124">
            <a:extLst>
              <a:ext uri="{FF2B5EF4-FFF2-40B4-BE49-F238E27FC236}">
                <a16:creationId xmlns:a16="http://schemas.microsoft.com/office/drawing/2014/main" id="{58A63908-BD65-49C8-42BA-BBF9243C9B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06950" y="1841500"/>
            <a:ext cx="1987551" cy="88901"/>
          </a:xfrm>
          <a:custGeom>
            <a:avLst/>
            <a:gdLst/>
            <a:ahLst/>
            <a:cxnLst/>
            <a:rect l="0" t="0" r="0" b="0"/>
            <a:pathLst>
              <a:path w="1987551" h="88901">
                <a:moveTo>
                  <a:pt x="0" y="88900"/>
                </a:moveTo>
                <a:lnTo>
                  <a:pt x="0" y="88900"/>
                </a:lnTo>
                <a:lnTo>
                  <a:pt x="3371" y="85529"/>
                </a:lnTo>
                <a:lnTo>
                  <a:pt x="6907" y="83874"/>
                </a:lnTo>
                <a:lnTo>
                  <a:pt x="37425" y="82557"/>
                </a:lnTo>
                <a:lnTo>
                  <a:pt x="43209" y="80672"/>
                </a:lnTo>
                <a:lnTo>
                  <a:pt x="48132" y="78187"/>
                </a:lnTo>
                <a:lnTo>
                  <a:pt x="77844" y="69785"/>
                </a:lnTo>
                <a:lnTo>
                  <a:pt x="86722" y="65676"/>
                </a:lnTo>
                <a:lnTo>
                  <a:pt x="115317" y="59327"/>
                </a:lnTo>
                <a:lnTo>
                  <a:pt x="142813" y="54066"/>
                </a:lnTo>
                <a:lnTo>
                  <a:pt x="171860" y="46204"/>
                </a:lnTo>
                <a:lnTo>
                  <a:pt x="196931" y="41426"/>
                </a:lnTo>
                <a:lnTo>
                  <a:pt x="222665" y="35714"/>
                </a:lnTo>
                <a:lnTo>
                  <a:pt x="252634" y="32925"/>
                </a:lnTo>
                <a:lnTo>
                  <a:pt x="280567" y="31277"/>
                </a:lnTo>
                <a:lnTo>
                  <a:pt x="309917" y="26770"/>
                </a:lnTo>
                <a:lnTo>
                  <a:pt x="335480" y="25806"/>
                </a:lnTo>
                <a:lnTo>
                  <a:pt x="357946" y="25580"/>
                </a:lnTo>
                <a:lnTo>
                  <a:pt x="382043" y="25480"/>
                </a:lnTo>
                <a:lnTo>
                  <a:pt x="412667" y="25424"/>
                </a:lnTo>
                <a:lnTo>
                  <a:pt x="436466" y="25411"/>
                </a:lnTo>
                <a:lnTo>
                  <a:pt x="463508" y="25405"/>
                </a:lnTo>
                <a:lnTo>
                  <a:pt x="491990" y="25402"/>
                </a:lnTo>
                <a:lnTo>
                  <a:pt x="521110" y="25401"/>
                </a:lnTo>
                <a:lnTo>
                  <a:pt x="547694" y="25400"/>
                </a:lnTo>
                <a:lnTo>
                  <a:pt x="575265" y="25400"/>
                </a:lnTo>
                <a:lnTo>
                  <a:pt x="600995" y="25400"/>
                </a:lnTo>
                <a:lnTo>
                  <a:pt x="626492" y="25400"/>
                </a:lnTo>
                <a:lnTo>
                  <a:pt x="651215" y="25400"/>
                </a:lnTo>
                <a:lnTo>
                  <a:pt x="680771" y="25400"/>
                </a:lnTo>
                <a:lnTo>
                  <a:pt x="705242" y="25400"/>
                </a:lnTo>
                <a:lnTo>
                  <a:pt x="730366" y="25400"/>
                </a:lnTo>
                <a:lnTo>
                  <a:pt x="755684" y="25400"/>
                </a:lnTo>
                <a:lnTo>
                  <a:pt x="782941" y="25400"/>
                </a:lnTo>
                <a:lnTo>
                  <a:pt x="811479" y="25400"/>
                </a:lnTo>
                <a:lnTo>
                  <a:pt x="843034" y="25400"/>
                </a:lnTo>
                <a:lnTo>
                  <a:pt x="869894" y="25400"/>
                </a:lnTo>
                <a:lnTo>
                  <a:pt x="895560" y="25400"/>
                </a:lnTo>
                <a:lnTo>
                  <a:pt x="922960" y="24694"/>
                </a:lnTo>
                <a:lnTo>
                  <a:pt x="944545" y="22029"/>
                </a:lnTo>
                <a:lnTo>
                  <a:pt x="967308" y="22255"/>
                </a:lnTo>
                <a:lnTo>
                  <a:pt x="990127" y="23297"/>
                </a:lnTo>
                <a:lnTo>
                  <a:pt x="1019544" y="20622"/>
                </a:lnTo>
                <a:lnTo>
                  <a:pt x="1050289" y="19516"/>
                </a:lnTo>
                <a:lnTo>
                  <a:pt x="1081742" y="19188"/>
                </a:lnTo>
                <a:lnTo>
                  <a:pt x="1102838" y="19111"/>
                </a:lnTo>
                <a:lnTo>
                  <a:pt x="1125856" y="19077"/>
                </a:lnTo>
                <a:lnTo>
                  <a:pt x="1149491" y="19062"/>
                </a:lnTo>
                <a:lnTo>
                  <a:pt x="1171755" y="19055"/>
                </a:lnTo>
                <a:lnTo>
                  <a:pt x="1197172" y="17171"/>
                </a:lnTo>
                <a:lnTo>
                  <a:pt x="1224226" y="14687"/>
                </a:lnTo>
                <a:lnTo>
                  <a:pt x="1250362" y="13583"/>
                </a:lnTo>
                <a:lnTo>
                  <a:pt x="1276088" y="13093"/>
                </a:lnTo>
                <a:lnTo>
                  <a:pt x="1302339" y="12875"/>
                </a:lnTo>
                <a:lnTo>
                  <a:pt x="1330469" y="12778"/>
                </a:lnTo>
                <a:lnTo>
                  <a:pt x="1359434" y="12734"/>
                </a:lnTo>
                <a:lnTo>
                  <a:pt x="1388066" y="12715"/>
                </a:lnTo>
                <a:lnTo>
                  <a:pt x="1414902" y="12707"/>
                </a:lnTo>
                <a:lnTo>
                  <a:pt x="1442822" y="12703"/>
                </a:lnTo>
                <a:lnTo>
                  <a:pt x="1471693" y="12701"/>
                </a:lnTo>
                <a:lnTo>
                  <a:pt x="1500987" y="12701"/>
                </a:lnTo>
                <a:lnTo>
                  <a:pt x="1530471" y="12700"/>
                </a:lnTo>
                <a:lnTo>
                  <a:pt x="1559332" y="12700"/>
                </a:lnTo>
                <a:lnTo>
                  <a:pt x="1586269" y="12700"/>
                </a:lnTo>
                <a:lnTo>
                  <a:pt x="1612353" y="12700"/>
                </a:lnTo>
                <a:lnTo>
                  <a:pt x="1638057" y="12700"/>
                </a:lnTo>
                <a:lnTo>
                  <a:pt x="1663591" y="12700"/>
                </a:lnTo>
                <a:lnTo>
                  <a:pt x="1689052" y="12700"/>
                </a:lnTo>
                <a:lnTo>
                  <a:pt x="1714478" y="12700"/>
                </a:lnTo>
                <a:lnTo>
                  <a:pt x="1739891" y="12700"/>
                </a:lnTo>
                <a:lnTo>
                  <a:pt x="1763414" y="12700"/>
                </a:lnTo>
                <a:lnTo>
                  <a:pt x="1794610" y="12700"/>
                </a:lnTo>
                <a:lnTo>
                  <a:pt x="1823609" y="12700"/>
                </a:lnTo>
                <a:lnTo>
                  <a:pt x="1845543" y="12700"/>
                </a:lnTo>
                <a:lnTo>
                  <a:pt x="1871755" y="12700"/>
                </a:lnTo>
                <a:lnTo>
                  <a:pt x="1900794" y="9329"/>
                </a:lnTo>
                <a:lnTo>
                  <a:pt x="1929546" y="7233"/>
                </a:lnTo>
                <a:lnTo>
                  <a:pt x="1960021" y="6524"/>
                </a:lnTo>
                <a:lnTo>
                  <a:pt x="1975003" y="5696"/>
                </a:lnTo>
                <a:lnTo>
                  <a:pt x="19875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29">
            <a:extLst>
              <a:ext uri="{FF2B5EF4-FFF2-40B4-BE49-F238E27FC236}">
                <a16:creationId xmlns:a16="http://schemas.microsoft.com/office/drawing/2014/main" id="{13D7C1FA-97D9-F2A4-3D04-D0414C0533AB}"/>
              </a:ext>
            </a:extLst>
          </p:cNvPr>
          <p:cNvGrpSpPr/>
          <p:nvPr/>
        </p:nvGrpSpPr>
        <p:grpSpPr>
          <a:xfrm>
            <a:off x="5359400" y="2039494"/>
            <a:ext cx="558801" cy="320497"/>
            <a:chOff x="5359400" y="2039494"/>
            <a:chExt cx="558801" cy="320497"/>
          </a:xfrm>
        </p:grpSpPr>
        <p:sp>
          <p:nvSpPr>
            <p:cNvPr id="261" name="SMARTInkShape-125">
              <a:extLst>
                <a:ext uri="{FF2B5EF4-FFF2-40B4-BE49-F238E27FC236}">
                  <a16:creationId xmlns:a16="http://schemas.microsoft.com/office/drawing/2014/main" id="{4C28F8CC-4F47-9E64-B0C0-0C6653981F8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59400" y="2044700"/>
              <a:ext cx="104297" cy="129943"/>
            </a:xfrm>
            <a:custGeom>
              <a:avLst/>
              <a:gdLst/>
              <a:ahLst/>
              <a:cxnLst/>
              <a:rect l="0" t="0" r="0" b="0"/>
              <a:pathLst>
                <a:path w="104297" h="129943">
                  <a:moveTo>
                    <a:pt x="95250" y="0"/>
                  </a:moveTo>
                  <a:lnTo>
                    <a:pt x="95250" y="0"/>
                  </a:lnTo>
                  <a:lnTo>
                    <a:pt x="101600" y="0"/>
                  </a:lnTo>
                  <a:lnTo>
                    <a:pt x="89860" y="0"/>
                  </a:lnTo>
                  <a:lnTo>
                    <a:pt x="85813" y="3371"/>
                  </a:lnTo>
                  <a:lnTo>
                    <a:pt x="80238" y="5026"/>
                  </a:lnTo>
                  <a:lnTo>
                    <a:pt x="69165" y="7839"/>
                  </a:lnTo>
                  <a:lnTo>
                    <a:pt x="37483" y="21062"/>
                  </a:lnTo>
                  <a:lnTo>
                    <a:pt x="12044" y="36118"/>
                  </a:lnTo>
                  <a:lnTo>
                    <a:pt x="3882" y="46528"/>
                  </a:lnTo>
                  <a:lnTo>
                    <a:pt x="1149" y="54395"/>
                  </a:lnTo>
                  <a:lnTo>
                    <a:pt x="513" y="58983"/>
                  </a:lnTo>
                  <a:lnTo>
                    <a:pt x="1752" y="61194"/>
                  </a:lnTo>
                  <a:lnTo>
                    <a:pt x="6894" y="65533"/>
                  </a:lnTo>
                  <a:lnTo>
                    <a:pt x="12001" y="67931"/>
                  </a:lnTo>
                  <a:lnTo>
                    <a:pt x="24487" y="69281"/>
                  </a:lnTo>
                  <a:lnTo>
                    <a:pt x="51961" y="69775"/>
                  </a:lnTo>
                  <a:lnTo>
                    <a:pt x="71543" y="71717"/>
                  </a:lnTo>
                  <a:lnTo>
                    <a:pt x="85638" y="76753"/>
                  </a:lnTo>
                  <a:lnTo>
                    <a:pt x="96722" y="84776"/>
                  </a:lnTo>
                  <a:lnTo>
                    <a:pt x="103524" y="94420"/>
                  </a:lnTo>
                  <a:lnTo>
                    <a:pt x="104296" y="97519"/>
                  </a:lnTo>
                  <a:lnTo>
                    <a:pt x="104102" y="100290"/>
                  </a:lnTo>
                  <a:lnTo>
                    <a:pt x="102341" y="109444"/>
                  </a:lnTo>
                  <a:lnTo>
                    <a:pt x="102095" y="113179"/>
                  </a:lnTo>
                  <a:lnTo>
                    <a:pt x="99813" y="116375"/>
                  </a:lnTo>
                  <a:lnTo>
                    <a:pt x="91634" y="121807"/>
                  </a:lnTo>
                  <a:lnTo>
                    <a:pt x="65672" y="129915"/>
                  </a:lnTo>
                  <a:lnTo>
                    <a:pt x="55293" y="129942"/>
                  </a:lnTo>
                  <a:lnTo>
                    <a:pt x="26566" y="12302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26">
              <a:extLst>
                <a:ext uri="{FF2B5EF4-FFF2-40B4-BE49-F238E27FC236}">
                  <a16:creationId xmlns:a16="http://schemas.microsoft.com/office/drawing/2014/main" id="{0FE8394C-3199-8514-3E97-B7ED5E405FE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27700" y="2223745"/>
              <a:ext cx="177801" cy="125756"/>
            </a:xfrm>
            <a:custGeom>
              <a:avLst/>
              <a:gdLst/>
              <a:ahLst/>
              <a:cxnLst/>
              <a:rect l="0" t="0" r="0" b="0"/>
              <a:pathLst>
                <a:path w="177801" h="125756">
                  <a:moveTo>
                    <a:pt x="0" y="24155"/>
                  </a:moveTo>
                  <a:lnTo>
                    <a:pt x="0" y="24155"/>
                  </a:lnTo>
                  <a:lnTo>
                    <a:pt x="3371" y="24155"/>
                  </a:lnTo>
                  <a:lnTo>
                    <a:pt x="6908" y="22274"/>
                  </a:lnTo>
                  <a:lnTo>
                    <a:pt x="36985" y="2956"/>
                  </a:lnTo>
                  <a:lnTo>
                    <a:pt x="42238" y="0"/>
                  </a:lnTo>
                  <a:lnTo>
                    <a:pt x="43681" y="996"/>
                  </a:lnTo>
                  <a:lnTo>
                    <a:pt x="53093" y="16541"/>
                  </a:lnTo>
                  <a:lnTo>
                    <a:pt x="55947" y="28641"/>
                  </a:lnTo>
                  <a:lnTo>
                    <a:pt x="57618" y="58464"/>
                  </a:lnTo>
                  <a:lnTo>
                    <a:pt x="63094" y="89896"/>
                  </a:lnTo>
                  <a:lnTo>
                    <a:pt x="63418" y="93193"/>
                  </a:lnTo>
                  <a:lnTo>
                    <a:pt x="63493" y="85095"/>
                  </a:lnTo>
                  <a:lnTo>
                    <a:pt x="76434" y="58467"/>
                  </a:lnTo>
                  <a:lnTo>
                    <a:pt x="104420" y="27756"/>
                  </a:lnTo>
                  <a:lnTo>
                    <a:pt x="115920" y="16912"/>
                  </a:lnTo>
                  <a:lnTo>
                    <a:pt x="133198" y="6749"/>
                  </a:lnTo>
                  <a:lnTo>
                    <a:pt x="135365" y="6200"/>
                  </a:lnTo>
                  <a:lnTo>
                    <a:pt x="137516" y="7247"/>
                  </a:lnTo>
                  <a:lnTo>
                    <a:pt x="154642" y="27537"/>
                  </a:lnTo>
                  <a:lnTo>
                    <a:pt x="159982" y="38358"/>
                  </a:lnTo>
                  <a:lnTo>
                    <a:pt x="164795" y="66210"/>
                  </a:lnTo>
                  <a:lnTo>
                    <a:pt x="170433" y="94665"/>
                  </a:lnTo>
                  <a:lnTo>
                    <a:pt x="177800" y="125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27">
              <a:extLst>
                <a:ext uri="{FF2B5EF4-FFF2-40B4-BE49-F238E27FC236}">
                  <a16:creationId xmlns:a16="http://schemas.microsoft.com/office/drawing/2014/main" id="{43C53B87-E706-C1F3-08D3-C4BD8C8D65E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581650" y="2102142"/>
              <a:ext cx="336551" cy="240282"/>
            </a:xfrm>
            <a:custGeom>
              <a:avLst/>
              <a:gdLst/>
              <a:ahLst/>
              <a:cxnLst/>
              <a:rect l="0" t="0" r="0" b="0"/>
              <a:pathLst>
                <a:path w="336551" h="240282">
                  <a:moveTo>
                    <a:pt x="0" y="177508"/>
                  </a:moveTo>
                  <a:lnTo>
                    <a:pt x="0" y="177508"/>
                  </a:lnTo>
                  <a:lnTo>
                    <a:pt x="8838" y="177508"/>
                  </a:lnTo>
                  <a:lnTo>
                    <a:pt x="12864" y="175627"/>
                  </a:lnTo>
                  <a:lnTo>
                    <a:pt x="44334" y="153975"/>
                  </a:lnTo>
                  <a:lnTo>
                    <a:pt x="52894" y="152477"/>
                  </a:lnTo>
                  <a:lnTo>
                    <a:pt x="62631" y="152217"/>
                  </a:lnTo>
                  <a:lnTo>
                    <a:pt x="65743" y="153592"/>
                  </a:lnTo>
                  <a:lnTo>
                    <a:pt x="71082" y="158882"/>
                  </a:lnTo>
                  <a:lnTo>
                    <a:pt x="86732" y="186829"/>
                  </a:lnTo>
                  <a:lnTo>
                    <a:pt x="96571" y="216548"/>
                  </a:lnTo>
                  <a:lnTo>
                    <a:pt x="103978" y="232727"/>
                  </a:lnTo>
                  <a:lnTo>
                    <a:pt x="108066" y="237327"/>
                  </a:lnTo>
                  <a:lnTo>
                    <a:pt x="113068" y="240281"/>
                  </a:lnTo>
                  <a:lnTo>
                    <a:pt x="113480" y="239818"/>
                  </a:lnTo>
                  <a:lnTo>
                    <a:pt x="114057" y="235089"/>
                  </a:lnTo>
                  <a:lnTo>
                    <a:pt x="117639" y="207111"/>
                  </a:lnTo>
                  <a:lnTo>
                    <a:pt x="119758" y="178361"/>
                  </a:lnTo>
                  <a:lnTo>
                    <a:pt x="123758" y="150871"/>
                  </a:lnTo>
                  <a:lnTo>
                    <a:pt x="122667" y="124852"/>
                  </a:lnTo>
                  <a:lnTo>
                    <a:pt x="124059" y="96108"/>
                  </a:lnTo>
                  <a:lnTo>
                    <a:pt x="122923" y="91491"/>
                  </a:lnTo>
                  <a:lnTo>
                    <a:pt x="126543" y="61150"/>
                  </a:lnTo>
                  <a:lnTo>
                    <a:pt x="126998" y="33577"/>
                  </a:lnTo>
                  <a:lnTo>
                    <a:pt x="127704" y="32871"/>
                  </a:lnTo>
                  <a:lnTo>
                    <a:pt x="132068" y="31171"/>
                  </a:lnTo>
                  <a:lnTo>
                    <a:pt x="139947" y="26512"/>
                  </a:lnTo>
                  <a:lnTo>
                    <a:pt x="166821" y="20499"/>
                  </a:lnTo>
                  <a:lnTo>
                    <a:pt x="192891" y="17392"/>
                  </a:lnTo>
                  <a:lnTo>
                    <a:pt x="223194" y="10022"/>
                  </a:lnTo>
                  <a:lnTo>
                    <a:pt x="248321" y="7233"/>
                  </a:lnTo>
                  <a:lnTo>
                    <a:pt x="274738" y="3035"/>
                  </a:lnTo>
                  <a:lnTo>
                    <a:pt x="303879" y="365"/>
                  </a:lnTo>
                  <a:lnTo>
                    <a:pt x="317091" y="0"/>
                  </a:lnTo>
                  <a:lnTo>
                    <a:pt x="322166" y="1314"/>
                  </a:lnTo>
                  <a:lnTo>
                    <a:pt x="336550" y="12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28">
              <a:extLst>
                <a:ext uri="{FF2B5EF4-FFF2-40B4-BE49-F238E27FC236}">
                  <a16:creationId xmlns:a16="http://schemas.microsoft.com/office/drawing/2014/main" id="{32FD3E05-E00C-D487-C798-9EAA7EF3E17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429683" y="2039494"/>
              <a:ext cx="183640" cy="320497"/>
            </a:xfrm>
            <a:custGeom>
              <a:avLst/>
              <a:gdLst/>
              <a:ahLst/>
              <a:cxnLst/>
              <a:rect l="0" t="0" r="0" b="0"/>
              <a:pathLst>
                <a:path w="183640" h="320497">
                  <a:moveTo>
                    <a:pt x="177367" y="11556"/>
                  </a:moveTo>
                  <a:lnTo>
                    <a:pt x="177367" y="11556"/>
                  </a:lnTo>
                  <a:lnTo>
                    <a:pt x="180738" y="8185"/>
                  </a:lnTo>
                  <a:lnTo>
                    <a:pt x="182393" y="4648"/>
                  </a:lnTo>
                  <a:lnTo>
                    <a:pt x="183455" y="0"/>
                  </a:lnTo>
                  <a:lnTo>
                    <a:pt x="183602" y="1246"/>
                  </a:lnTo>
                  <a:lnTo>
                    <a:pt x="183639" y="2566"/>
                  </a:lnTo>
                  <a:lnTo>
                    <a:pt x="165003" y="28830"/>
                  </a:lnTo>
                  <a:lnTo>
                    <a:pt x="146735" y="53677"/>
                  </a:lnTo>
                  <a:lnTo>
                    <a:pt x="131759" y="79226"/>
                  </a:lnTo>
                  <a:lnTo>
                    <a:pt x="117679" y="105376"/>
                  </a:lnTo>
                  <a:lnTo>
                    <a:pt x="101826" y="134448"/>
                  </a:lnTo>
                  <a:lnTo>
                    <a:pt x="91328" y="161249"/>
                  </a:lnTo>
                  <a:lnTo>
                    <a:pt x="80299" y="187064"/>
                  </a:lnTo>
                  <a:lnTo>
                    <a:pt x="71544" y="211882"/>
                  </a:lnTo>
                  <a:lnTo>
                    <a:pt x="56300" y="239588"/>
                  </a:lnTo>
                  <a:lnTo>
                    <a:pt x="40565" y="271126"/>
                  </a:lnTo>
                  <a:lnTo>
                    <a:pt x="29590" y="290384"/>
                  </a:lnTo>
                  <a:lnTo>
                    <a:pt x="21868" y="301605"/>
                  </a:lnTo>
                  <a:lnTo>
                    <a:pt x="18650" y="307683"/>
                  </a:lnTo>
                  <a:lnTo>
                    <a:pt x="9611" y="317628"/>
                  </a:lnTo>
                  <a:lnTo>
                    <a:pt x="4502" y="320449"/>
                  </a:lnTo>
                  <a:lnTo>
                    <a:pt x="2858" y="320496"/>
                  </a:lnTo>
                  <a:lnTo>
                    <a:pt x="1760" y="319821"/>
                  </a:lnTo>
                  <a:lnTo>
                    <a:pt x="1029" y="318666"/>
                  </a:lnTo>
                  <a:lnTo>
                    <a:pt x="0" y="313670"/>
                  </a:lnTo>
                  <a:lnTo>
                    <a:pt x="5917" y="297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0">
            <a:extLst>
              <a:ext uri="{FF2B5EF4-FFF2-40B4-BE49-F238E27FC236}">
                <a16:creationId xmlns:a16="http://schemas.microsoft.com/office/drawing/2014/main" id="{1129A572-B611-91BC-9639-1FF7996D7DFD}"/>
              </a:ext>
            </a:extLst>
          </p:cNvPr>
          <p:cNvGrpSpPr/>
          <p:nvPr/>
        </p:nvGrpSpPr>
        <p:grpSpPr>
          <a:xfrm>
            <a:off x="3045395" y="2787650"/>
            <a:ext cx="224856" cy="133351"/>
            <a:chOff x="3045395" y="2787650"/>
            <a:chExt cx="224856" cy="133351"/>
          </a:xfrm>
        </p:grpSpPr>
        <p:sp>
          <p:nvSpPr>
            <p:cNvPr id="266" name="SMARTInkShape-129">
              <a:extLst>
                <a:ext uri="{FF2B5EF4-FFF2-40B4-BE49-F238E27FC236}">
                  <a16:creationId xmlns:a16="http://schemas.microsoft.com/office/drawing/2014/main" id="{FEA3B6F6-1EAC-08D8-3D33-B8CF385E374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51200" y="28956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10322" y="705"/>
                  </a:lnTo>
                  <a:lnTo>
                    <a:pt x="8998" y="188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30">
              <a:extLst>
                <a:ext uri="{FF2B5EF4-FFF2-40B4-BE49-F238E27FC236}">
                  <a16:creationId xmlns:a16="http://schemas.microsoft.com/office/drawing/2014/main" id="{BA18E870-DF59-708E-EE7D-9309A1AC662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52083" y="28067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11" y="623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31">
              <a:extLst>
                <a:ext uri="{FF2B5EF4-FFF2-40B4-BE49-F238E27FC236}">
                  <a16:creationId xmlns:a16="http://schemas.microsoft.com/office/drawing/2014/main" id="{4B017109-0162-330A-4773-D3177493B58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45395" y="2787650"/>
              <a:ext cx="123249" cy="133351"/>
            </a:xfrm>
            <a:custGeom>
              <a:avLst/>
              <a:gdLst/>
              <a:ahLst/>
              <a:cxnLst/>
              <a:rect l="0" t="0" r="0" b="0"/>
              <a:pathLst>
                <a:path w="123249" h="133351">
                  <a:moveTo>
                    <a:pt x="110555" y="0"/>
                  </a:moveTo>
                  <a:lnTo>
                    <a:pt x="110555" y="0"/>
                  </a:lnTo>
                  <a:lnTo>
                    <a:pt x="123248" y="0"/>
                  </a:lnTo>
                  <a:lnTo>
                    <a:pt x="107354" y="706"/>
                  </a:lnTo>
                  <a:lnTo>
                    <a:pt x="80623" y="7839"/>
                  </a:lnTo>
                  <a:lnTo>
                    <a:pt x="74674" y="10539"/>
                  </a:lnTo>
                  <a:lnTo>
                    <a:pt x="43606" y="19111"/>
                  </a:lnTo>
                  <a:lnTo>
                    <a:pt x="13830" y="40019"/>
                  </a:lnTo>
                  <a:lnTo>
                    <a:pt x="10088" y="43613"/>
                  </a:lnTo>
                  <a:lnTo>
                    <a:pt x="8299" y="46714"/>
                  </a:lnTo>
                  <a:lnTo>
                    <a:pt x="7812" y="49487"/>
                  </a:lnTo>
                  <a:lnTo>
                    <a:pt x="8193" y="52042"/>
                  </a:lnTo>
                  <a:lnTo>
                    <a:pt x="12380" y="56761"/>
                  </a:lnTo>
                  <a:lnTo>
                    <a:pt x="38789" y="71944"/>
                  </a:lnTo>
                  <a:lnTo>
                    <a:pt x="67437" y="81060"/>
                  </a:lnTo>
                  <a:lnTo>
                    <a:pt x="82378" y="83059"/>
                  </a:lnTo>
                  <a:lnTo>
                    <a:pt x="91374" y="89419"/>
                  </a:lnTo>
                  <a:lnTo>
                    <a:pt x="111781" y="109214"/>
                  </a:lnTo>
                  <a:lnTo>
                    <a:pt x="112784" y="111615"/>
                  </a:lnTo>
                  <a:lnTo>
                    <a:pt x="112746" y="113921"/>
                  </a:lnTo>
                  <a:lnTo>
                    <a:pt x="112016" y="116164"/>
                  </a:lnTo>
                  <a:lnTo>
                    <a:pt x="105559" y="120538"/>
                  </a:lnTo>
                  <a:lnTo>
                    <a:pt x="80797" y="129094"/>
                  </a:lnTo>
                  <a:lnTo>
                    <a:pt x="56974" y="132089"/>
                  </a:lnTo>
                  <a:lnTo>
                    <a:pt x="25757" y="133101"/>
                  </a:lnTo>
                  <a:lnTo>
                    <a:pt x="0" y="133343"/>
                  </a:lnTo>
                  <a:lnTo>
                    <a:pt x="260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31">
            <a:extLst>
              <a:ext uri="{FF2B5EF4-FFF2-40B4-BE49-F238E27FC236}">
                <a16:creationId xmlns:a16="http://schemas.microsoft.com/office/drawing/2014/main" id="{E7853EEE-3880-1058-9793-1E5A9FA717A7}"/>
              </a:ext>
            </a:extLst>
          </p:cNvPr>
          <p:cNvGrpSpPr/>
          <p:nvPr/>
        </p:nvGrpSpPr>
        <p:grpSpPr>
          <a:xfrm>
            <a:off x="3631102" y="2686513"/>
            <a:ext cx="858349" cy="342438"/>
            <a:chOff x="3631102" y="2686513"/>
            <a:chExt cx="858349" cy="342438"/>
          </a:xfrm>
        </p:grpSpPr>
        <p:sp>
          <p:nvSpPr>
            <p:cNvPr id="270" name="SMARTInkShape-132">
              <a:extLst>
                <a:ext uri="{FF2B5EF4-FFF2-40B4-BE49-F238E27FC236}">
                  <a16:creationId xmlns:a16="http://schemas.microsoft.com/office/drawing/2014/main" id="{5D455AE9-A610-C92C-FCCA-BD47CBF1328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366559" y="2763427"/>
              <a:ext cx="122892" cy="108698"/>
            </a:xfrm>
            <a:custGeom>
              <a:avLst/>
              <a:gdLst/>
              <a:ahLst/>
              <a:cxnLst/>
              <a:rect l="0" t="0" r="0" b="0"/>
              <a:pathLst>
                <a:path w="122892" h="108698">
                  <a:moveTo>
                    <a:pt x="14941" y="36923"/>
                  </a:moveTo>
                  <a:lnTo>
                    <a:pt x="14941" y="36923"/>
                  </a:lnTo>
                  <a:lnTo>
                    <a:pt x="44174" y="36923"/>
                  </a:lnTo>
                  <a:lnTo>
                    <a:pt x="72595" y="35042"/>
                  </a:lnTo>
                  <a:lnTo>
                    <a:pt x="94219" y="28085"/>
                  </a:lnTo>
                  <a:lnTo>
                    <a:pt x="101446" y="22177"/>
                  </a:lnTo>
                  <a:lnTo>
                    <a:pt x="104361" y="18626"/>
                  </a:lnTo>
                  <a:lnTo>
                    <a:pt x="105599" y="14847"/>
                  </a:lnTo>
                  <a:lnTo>
                    <a:pt x="105092" y="6885"/>
                  </a:lnTo>
                  <a:lnTo>
                    <a:pt x="102559" y="4198"/>
                  </a:lnTo>
                  <a:lnTo>
                    <a:pt x="94099" y="1212"/>
                  </a:lnTo>
                  <a:lnTo>
                    <a:pt x="68468" y="0"/>
                  </a:lnTo>
                  <a:lnTo>
                    <a:pt x="60368" y="2404"/>
                  </a:lnTo>
                  <a:lnTo>
                    <a:pt x="34915" y="19835"/>
                  </a:lnTo>
                  <a:lnTo>
                    <a:pt x="16627" y="38210"/>
                  </a:lnTo>
                  <a:lnTo>
                    <a:pt x="903" y="67475"/>
                  </a:lnTo>
                  <a:lnTo>
                    <a:pt x="0" y="77313"/>
                  </a:lnTo>
                  <a:lnTo>
                    <a:pt x="2656" y="88035"/>
                  </a:lnTo>
                  <a:lnTo>
                    <a:pt x="8540" y="97505"/>
                  </a:lnTo>
                  <a:lnTo>
                    <a:pt x="17740" y="104535"/>
                  </a:lnTo>
                  <a:lnTo>
                    <a:pt x="23157" y="107398"/>
                  </a:lnTo>
                  <a:lnTo>
                    <a:pt x="36702" y="108697"/>
                  </a:lnTo>
                  <a:lnTo>
                    <a:pt x="65023" y="107153"/>
                  </a:lnTo>
                  <a:lnTo>
                    <a:pt x="93952" y="102484"/>
                  </a:lnTo>
                  <a:lnTo>
                    <a:pt x="122891" y="100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33">
              <a:extLst>
                <a:ext uri="{FF2B5EF4-FFF2-40B4-BE49-F238E27FC236}">
                  <a16:creationId xmlns:a16="http://schemas.microsoft.com/office/drawing/2014/main" id="{C144B9DB-F62D-B188-3CB2-9C9479AC2CE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24350" y="2686513"/>
              <a:ext cx="30858" cy="202738"/>
            </a:xfrm>
            <a:custGeom>
              <a:avLst/>
              <a:gdLst/>
              <a:ahLst/>
              <a:cxnLst/>
              <a:rect l="0" t="0" r="0" b="0"/>
              <a:pathLst>
                <a:path w="30858" h="202738">
                  <a:moveTo>
                    <a:pt x="6350" y="31287"/>
                  </a:moveTo>
                  <a:lnTo>
                    <a:pt x="6350" y="31287"/>
                  </a:lnTo>
                  <a:lnTo>
                    <a:pt x="6350" y="24545"/>
                  </a:lnTo>
                  <a:lnTo>
                    <a:pt x="10113" y="17472"/>
                  </a:lnTo>
                  <a:lnTo>
                    <a:pt x="24983" y="0"/>
                  </a:lnTo>
                  <a:lnTo>
                    <a:pt x="28734" y="23996"/>
                  </a:lnTo>
                  <a:lnTo>
                    <a:pt x="30857" y="50450"/>
                  </a:lnTo>
                  <a:lnTo>
                    <a:pt x="28114" y="80631"/>
                  </a:lnTo>
                  <a:lnTo>
                    <a:pt x="22833" y="105174"/>
                  </a:lnTo>
                  <a:lnTo>
                    <a:pt x="16800" y="132594"/>
                  </a:lnTo>
                  <a:lnTo>
                    <a:pt x="10544" y="159690"/>
                  </a:lnTo>
                  <a:lnTo>
                    <a:pt x="2815" y="191307"/>
                  </a:lnTo>
                  <a:lnTo>
                    <a:pt x="0" y="202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34">
              <a:extLst>
                <a:ext uri="{FF2B5EF4-FFF2-40B4-BE49-F238E27FC236}">
                  <a16:creationId xmlns:a16="http://schemas.microsoft.com/office/drawing/2014/main" id="{C87CCA33-AE83-0A7D-FFA2-DA1CA49DDFC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10050" y="2800469"/>
              <a:ext cx="86748" cy="77054"/>
            </a:xfrm>
            <a:custGeom>
              <a:avLst/>
              <a:gdLst/>
              <a:ahLst/>
              <a:cxnLst/>
              <a:rect l="0" t="0" r="0" b="0"/>
              <a:pathLst>
                <a:path w="86748" h="77054">
                  <a:moveTo>
                    <a:pt x="6350" y="50681"/>
                  </a:moveTo>
                  <a:lnTo>
                    <a:pt x="6350" y="50681"/>
                  </a:lnTo>
                  <a:lnTo>
                    <a:pt x="21277" y="20828"/>
                  </a:lnTo>
                  <a:lnTo>
                    <a:pt x="27331" y="14365"/>
                  </a:lnTo>
                  <a:lnTo>
                    <a:pt x="40554" y="6759"/>
                  </a:lnTo>
                  <a:lnTo>
                    <a:pt x="57242" y="1240"/>
                  </a:lnTo>
                  <a:lnTo>
                    <a:pt x="71789" y="0"/>
                  </a:lnTo>
                  <a:lnTo>
                    <a:pt x="81635" y="3288"/>
                  </a:lnTo>
                  <a:lnTo>
                    <a:pt x="84056" y="5680"/>
                  </a:lnTo>
                  <a:lnTo>
                    <a:pt x="86747" y="12101"/>
                  </a:lnTo>
                  <a:lnTo>
                    <a:pt x="86062" y="19659"/>
                  </a:lnTo>
                  <a:lnTo>
                    <a:pt x="76502" y="42750"/>
                  </a:lnTo>
                  <a:lnTo>
                    <a:pt x="69043" y="52565"/>
                  </a:lnTo>
                  <a:lnTo>
                    <a:pt x="49386" y="67986"/>
                  </a:lnTo>
                  <a:lnTo>
                    <a:pt x="27960" y="77053"/>
                  </a:lnTo>
                  <a:lnTo>
                    <a:pt x="0" y="76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35">
              <a:extLst>
                <a:ext uri="{FF2B5EF4-FFF2-40B4-BE49-F238E27FC236}">
                  <a16:creationId xmlns:a16="http://schemas.microsoft.com/office/drawing/2014/main" id="{43CDF3D4-81B2-083E-A7F3-076D4BB4AD4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10050" y="2832983"/>
              <a:ext cx="18013" cy="195968"/>
            </a:xfrm>
            <a:custGeom>
              <a:avLst/>
              <a:gdLst/>
              <a:ahLst/>
              <a:cxnLst/>
              <a:rect l="0" t="0" r="0" b="0"/>
              <a:pathLst>
                <a:path w="18013" h="195968">
                  <a:moveTo>
                    <a:pt x="0" y="5467"/>
                  </a:moveTo>
                  <a:lnTo>
                    <a:pt x="0" y="5467"/>
                  </a:lnTo>
                  <a:lnTo>
                    <a:pt x="10935" y="0"/>
                  </a:lnTo>
                  <a:lnTo>
                    <a:pt x="12228" y="411"/>
                  </a:lnTo>
                  <a:lnTo>
                    <a:pt x="15548" y="2749"/>
                  </a:lnTo>
                  <a:lnTo>
                    <a:pt x="18012" y="18146"/>
                  </a:lnTo>
                  <a:lnTo>
                    <a:pt x="16707" y="27094"/>
                  </a:lnTo>
                  <a:lnTo>
                    <a:pt x="14481" y="34835"/>
                  </a:lnTo>
                  <a:lnTo>
                    <a:pt x="9564" y="66510"/>
                  </a:lnTo>
                  <a:lnTo>
                    <a:pt x="7302" y="94031"/>
                  </a:lnTo>
                  <a:lnTo>
                    <a:pt x="6632" y="121157"/>
                  </a:lnTo>
                  <a:lnTo>
                    <a:pt x="6406" y="151243"/>
                  </a:lnTo>
                  <a:lnTo>
                    <a:pt x="12700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6">
              <a:extLst>
                <a:ext uri="{FF2B5EF4-FFF2-40B4-BE49-F238E27FC236}">
                  <a16:creationId xmlns:a16="http://schemas.microsoft.com/office/drawing/2014/main" id="{29ECE1CE-CB94-DE46-2699-67546853112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794968" y="2794365"/>
              <a:ext cx="337913" cy="120286"/>
            </a:xfrm>
            <a:custGeom>
              <a:avLst/>
              <a:gdLst/>
              <a:ahLst/>
              <a:cxnLst/>
              <a:rect l="0" t="0" r="0" b="0"/>
              <a:pathLst>
                <a:path w="337913" h="120286">
                  <a:moveTo>
                    <a:pt x="65832" y="44085"/>
                  </a:moveTo>
                  <a:lnTo>
                    <a:pt x="65832" y="44085"/>
                  </a:lnTo>
                  <a:lnTo>
                    <a:pt x="69203" y="44085"/>
                  </a:lnTo>
                  <a:lnTo>
                    <a:pt x="72739" y="42204"/>
                  </a:lnTo>
                  <a:lnTo>
                    <a:pt x="80759" y="35247"/>
                  </a:lnTo>
                  <a:lnTo>
                    <a:pt x="83050" y="31220"/>
                  </a:lnTo>
                  <a:lnTo>
                    <a:pt x="84773" y="27078"/>
                  </a:lnTo>
                  <a:lnTo>
                    <a:pt x="90242" y="19930"/>
                  </a:lnTo>
                  <a:lnTo>
                    <a:pt x="89866" y="18810"/>
                  </a:lnTo>
                  <a:lnTo>
                    <a:pt x="86672" y="13861"/>
                  </a:lnTo>
                  <a:lnTo>
                    <a:pt x="84707" y="7927"/>
                  </a:lnTo>
                  <a:lnTo>
                    <a:pt x="81747" y="3791"/>
                  </a:lnTo>
                  <a:lnTo>
                    <a:pt x="76198" y="1482"/>
                  </a:lnTo>
                  <a:lnTo>
                    <a:pt x="64508" y="0"/>
                  </a:lnTo>
                  <a:lnTo>
                    <a:pt x="36779" y="13973"/>
                  </a:lnTo>
                  <a:lnTo>
                    <a:pt x="23671" y="24031"/>
                  </a:lnTo>
                  <a:lnTo>
                    <a:pt x="18871" y="29998"/>
                  </a:lnTo>
                  <a:lnTo>
                    <a:pt x="3436" y="57778"/>
                  </a:lnTo>
                  <a:lnTo>
                    <a:pt x="0" y="69221"/>
                  </a:lnTo>
                  <a:lnTo>
                    <a:pt x="1886" y="92454"/>
                  </a:lnTo>
                  <a:lnTo>
                    <a:pt x="5897" y="101095"/>
                  </a:lnTo>
                  <a:lnTo>
                    <a:pt x="12383" y="108934"/>
                  </a:lnTo>
                  <a:lnTo>
                    <a:pt x="19970" y="114770"/>
                  </a:lnTo>
                  <a:lnTo>
                    <a:pt x="23968" y="115903"/>
                  </a:lnTo>
                  <a:lnTo>
                    <a:pt x="32174" y="115280"/>
                  </a:lnTo>
                  <a:lnTo>
                    <a:pt x="38643" y="112651"/>
                  </a:lnTo>
                  <a:lnTo>
                    <a:pt x="51917" y="101844"/>
                  </a:lnTo>
                  <a:lnTo>
                    <a:pt x="56119" y="94215"/>
                  </a:lnTo>
                  <a:lnTo>
                    <a:pt x="64753" y="65212"/>
                  </a:lnTo>
                  <a:lnTo>
                    <a:pt x="66325" y="49016"/>
                  </a:lnTo>
                  <a:lnTo>
                    <a:pt x="71271" y="39360"/>
                  </a:lnTo>
                  <a:lnTo>
                    <a:pt x="70869" y="39524"/>
                  </a:lnTo>
                  <a:lnTo>
                    <a:pt x="68541" y="41587"/>
                  </a:lnTo>
                  <a:lnTo>
                    <a:pt x="67036" y="44856"/>
                  </a:lnTo>
                  <a:lnTo>
                    <a:pt x="66635" y="46716"/>
                  </a:lnTo>
                  <a:lnTo>
                    <a:pt x="69441" y="59446"/>
                  </a:lnTo>
                  <a:lnTo>
                    <a:pt x="82852" y="84092"/>
                  </a:lnTo>
                  <a:lnTo>
                    <a:pt x="96731" y="100067"/>
                  </a:lnTo>
                  <a:lnTo>
                    <a:pt x="102613" y="104243"/>
                  </a:lnTo>
                  <a:lnTo>
                    <a:pt x="109891" y="106595"/>
                  </a:lnTo>
                  <a:lnTo>
                    <a:pt x="112138" y="106925"/>
                  </a:lnTo>
                  <a:lnTo>
                    <a:pt x="114341" y="106439"/>
                  </a:lnTo>
                  <a:lnTo>
                    <a:pt x="118671" y="104018"/>
                  </a:lnTo>
                  <a:lnTo>
                    <a:pt x="131564" y="91646"/>
                  </a:lnTo>
                  <a:lnTo>
                    <a:pt x="153291" y="63069"/>
                  </a:lnTo>
                  <a:lnTo>
                    <a:pt x="159543" y="52931"/>
                  </a:lnTo>
                  <a:lnTo>
                    <a:pt x="160762" y="52099"/>
                  </a:lnTo>
                  <a:lnTo>
                    <a:pt x="165848" y="50928"/>
                  </a:lnTo>
                  <a:lnTo>
                    <a:pt x="169785" y="50654"/>
                  </a:lnTo>
                  <a:lnTo>
                    <a:pt x="171118" y="51287"/>
                  </a:lnTo>
                  <a:lnTo>
                    <a:pt x="172006" y="52414"/>
                  </a:lnTo>
                  <a:lnTo>
                    <a:pt x="183839" y="82641"/>
                  </a:lnTo>
                  <a:lnTo>
                    <a:pt x="186404" y="95804"/>
                  </a:lnTo>
                  <a:lnTo>
                    <a:pt x="191319" y="104486"/>
                  </a:lnTo>
                  <a:lnTo>
                    <a:pt x="198007" y="112551"/>
                  </a:lnTo>
                  <a:lnTo>
                    <a:pt x="198399" y="112307"/>
                  </a:lnTo>
                  <a:lnTo>
                    <a:pt x="200361" y="107181"/>
                  </a:lnTo>
                  <a:lnTo>
                    <a:pt x="219873" y="81023"/>
                  </a:lnTo>
                  <a:lnTo>
                    <a:pt x="236868" y="60446"/>
                  </a:lnTo>
                  <a:lnTo>
                    <a:pt x="241332" y="58412"/>
                  </a:lnTo>
                  <a:lnTo>
                    <a:pt x="245667" y="57508"/>
                  </a:lnTo>
                  <a:lnTo>
                    <a:pt x="247105" y="57973"/>
                  </a:lnTo>
                  <a:lnTo>
                    <a:pt x="248064" y="58988"/>
                  </a:lnTo>
                  <a:lnTo>
                    <a:pt x="254093" y="73434"/>
                  </a:lnTo>
                  <a:lnTo>
                    <a:pt x="256037" y="101755"/>
                  </a:lnTo>
                  <a:lnTo>
                    <a:pt x="258082" y="110403"/>
                  </a:lnTo>
                  <a:lnTo>
                    <a:pt x="261774" y="118333"/>
                  </a:lnTo>
                  <a:lnTo>
                    <a:pt x="262782" y="117573"/>
                  </a:lnTo>
                  <a:lnTo>
                    <a:pt x="283652" y="88022"/>
                  </a:lnTo>
                  <a:lnTo>
                    <a:pt x="308107" y="56775"/>
                  </a:lnTo>
                  <a:lnTo>
                    <a:pt x="329760" y="40681"/>
                  </a:lnTo>
                  <a:lnTo>
                    <a:pt x="334357" y="39044"/>
                  </a:lnTo>
                  <a:lnTo>
                    <a:pt x="335866" y="40019"/>
                  </a:lnTo>
                  <a:lnTo>
                    <a:pt x="337542" y="44865"/>
                  </a:lnTo>
                  <a:lnTo>
                    <a:pt x="337912" y="64543"/>
                  </a:lnTo>
                  <a:lnTo>
                    <a:pt x="333380" y="91699"/>
                  </a:lnTo>
                  <a:lnTo>
                    <a:pt x="332532" y="120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37">
              <a:extLst>
                <a:ext uri="{FF2B5EF4-FFF2-40B4-BE49-F238E27FC236}">
                  <a16:creationId xmlns:a16="http://schemas.microsoft.com/office/drawing/2014/main" id="{9608E74B-B813-73B1-6D96-B1A0DC7211B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631102" y="2787657"/>
              <a:ext cx="114328" cy="142365"/>
            </a:xfrm>
            <a:custGeom>
              <a:avLst/>
              <a:gdLst/>
              <a:ahLst/>
              <a:cxnLst/>
              <a:rect l="0" t="0" r="0" b="0"/>
              <a:pathLst>
                <a:path w="114328" h="142365">
                  <a:moveTo>
                    <a:pt x="83648" y="6343"/>
                  </a:moveTo>
                  <a:lnTo>
                    <a:pt x="83648" y="6343"/>
                  </a:lnTo>
                  <a:lnTo>
                    <a:pt x="87019" y="2972"/>
                  </a:lnTo>
                  <a:lnTo>
                    <a:pt x="90555" y="1317"/>
                  </a:lnTo>
                  <a:lnTo>
                    <a:pt x="96319" y="0"/>
                  </a:lnTo>
                  <a:lnTo>
                    <a:pt x="83792" y="1875"/>
                  </a:lnTo>
                  <a:lnTo>
                    <a:pt x="54905" y="12202"/>
                  </a:lnTo>
                  <a:lnTo>
                    <a:pt x="27092" y="27831"/>
                  </a:lnTo>
                  <a:lnTo>
                    <a:pt x="1569" y="45348"/>
                  </a:lnTo>
                  <a:lnTo>
                    <a:pt x="0" y="48574"/>
                  </a:lnTo>
                  <a:lnTo>
                    <a:pt x="140" y="55921"/>
                  </a:lnTo>
                  <a:lnTo>
                    <a:pt x="1870" y="59151"/>
                  </a:lnTo>
                  <a:lnTo>
                    <a:pt x="7557" y="64621"/>
                  </a:lnTo>
                  <a:lnTo>
                    <a:pt x="18691" y="71666"/>
                  </a:lnTo>
                  <a:lnTo>
                    <a:pt x="49598" y="79663"/>
                  </a:lnTo>
                  <a:lnTo>
                    <a:pt x="79849" y="83856"/>
                  </a:lnTo>
                  <a:lnTo>
                    <a:pt x="109977" y="98502"/>
                  </a:lnTo>
                  <a:lnTo>
                    <a:pt x="111784" y="99533"/>
                  </a:lnTo>
                  <a:lnTo>
                    <a:pt x="112988" y="101631"/>
                  </a:lnTo>
                  <a:lnTo>
                    <a:pt x="114327" y="107725"/>
                  </a:lnTo>
                  <a:lnTo>
                    <a:pt x="113978" y="109914"/>
                  </a:lnTo>
                  <a:lnTo>
                    <a:pt x="113040" y="111374"/>
                  </a:lnTo>
                  <a:lnTo>
                    <a:pt x="88939" y="128669"/>
                  </a:lnTo>
                  <a:lnTo>
                    <a:pt x="65513" y="134302"/>
                  </a:lnTo>
                  <a:lnTo>
                    <a:pt x="34283" y="141999"/>
                  </a:lnTo>
                  <a:lnTo>
                    <a:pt x="20786" y="142364"/>
                  </a:lnTo>
                  <a:lnTo>
                    <a:pt x="1098" y="139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32">
            <a:extLst>
              <a:ext uri="{FF2B5EF4-FFF2-40B4-BE49-F238E27FC236}">
                <a16:creationId xmlns:a16="http://schemas.microsoft.com/office/drawing/2014/main" id="{CB9EFFF1-0EC8-1B5A-7345-57ECBCF11732}"/>
              </a:ext>
            </a:extLst>
          </p:cNvPr>
          <p:cNvGrpSpPr/>
          <p:nvPr/>
        </p:nvGrpSpPr>
        <p:grpSpPr>
          <a:xfrm>
            <a:off x="4775200" y="2616200"/>
            <a:ext cx="1054101" cy="283697"/>
            <a:chOff x="4775200" y="2616200"/>
            <a:chExt cx="1054101" cy="283697"/>
          </a:xfrm>
        </p:grpSpPr>
        <p:sp>
          <p:nvSpPr>
            <p:cNvPr id="277" name="SMARTInkShape-138">
              <a:extLst>
                <a:ext uri="{FF2B5EF4-FFF2-40B4-BE49-F238E27FC236}">
                  <a16:creationId xmlns:a16="http://schemas.microsoft.com/office/drawing/2014/main" id="{B5165CB5-163A-C1D9-2416-FF2B118EB0D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22950" y="2806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9">
              <a:extLst>
                <a:ext uri="{FF2B5EF4-FFF2-40B4-BE49-F238E27FC236}">
                  <a16:creationId xmlns:a16="http://schemas.microsoft.com/office/drawing/2014/main" id="{6BE9731E-CF2E-6711-D099-5DCDD13A22B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638800" y="2692963"/>
              <a:ext cx="139701" cy="155441"/>
            </a:xfrm>
            <a:custGeom>
              <a:avLst/>
              <a:gdLst/>
              <a:ahLst/>
              <a:cxnLst/>
              <a:rect l="0" t="0" r="0" b="0"/>
              <a:pathLst>
                <a:path w="139701" h="155441">
                  <a:moveTo>
                    <a:pt x="0" y="69287"/>
                  </a:moveTo>
                  <a:lnTo>
                    <a:pt x="0" y="69287"/>
                  </a:lnTo>
                  <a:lnTo>
                    <a:pt x="3371" y="62545"/>
                  </a:lnTo>
                  <a:lnTo>
                    <a:pt x="8790" y="57354"/>
                  </a:lnTo>
                  <a:lnTo>
                    <a:pt x="14490" y="52694"/>
                  </a:lnTo>
                  <a:lnTo>
                    <a:pt x="18872" y="44272"/>
                  </a:lnTo>
                  <a:lnTo>
                    <a:pt x="22369" y="50743"/>
                  </a:lnTo>
                  <a:lnTo>
                    <a:pt x="25000" y="76540"/>
                  </a:lnTo>
                  <a:lnTo>
                    <a:pt x="25321" y="104586"/>
                  </a:lnTo>
                  <a:lnTo>
                    <a:pt x="27246" y="115079"/>
                  </a:lnTo>
                  <a:lnTo>
                    <a:pt x="38262" y="144281"/>
                  </a:lnTo>
                  <a:lnTo>
                    <a:pt x="40325" y="148916"/>
                  </a:lnTo>
                  <a:lnTo>
                    <a:pt x="43112" y="152007"/>
                  </a:lnTo>
                  <a:lnTo>
                    <a:pt x="49969" y="155440"/>
                  </a:lnTo>
                  <a:lnTo>
                    <a:pt x="53068" y="154945"/>
                  </a:lnTo>
                  <a:lnTo>
                    <a:pt x="55840" y="153203"/>
                  </a:lnTo>
                  <a:lnTo>
                    <a:pt x="76642" y="128586"/>
                  </a:lnTo>
                  <a:lnTo>
                    <a:pt x="92356" y="98629"/>
                  </a:lnTo>
                  <a:lnTo>
                    <a:pt x="99566" y="70275"/>
                  </a:lnTo>
                  <a:lnTo>
                    <a:pt x="102107" y="57732"/>
                  </a:lnTo>
                  <a:lnTo>
                    <a:pt x="111474" y="38181"/>
                  </a:lnTo>
                  <a:lnTo>
                    <a:pt x="114455" y="28651"/>
                  </a:lnTo>
                  <a:lnTo>
                    <a:pt x="126418" y="3709"/>
                  </a:lnTo>
                  <a:lnTo>
                    <a:pt x="128023" y="2285"/>
                  </a:lnTo>
                  <a:lnTo>
                    <a:pt x="131688" y="703"/>
                  </a:lnTo>
                  <a:lnTo>
                    <a:pt x="135668" y="0"/>
                  </a:lnTo>
                  <a:lnTo>
                    <a:pt x="137013" y="517"/>
                  </a:lnTo>
                  <a:lnTo>
                    <a:pt x="139700" y="5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40">
              <a:extLst>
                <a:ext uri="{FF2B5EF4-FFF2-40B4-BE49-F238E27FC236}">
                  <a16:creationId xmlns:a16="http://schemas.microsoft.com/office/drawing/2014/main" id="{D2B9A077-F177-5BD2-5BBD-2FD5FA2A9D8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15466" y="2738366"/>
              <a:ext cx="110635" cy="103564"/>
            </a:xfrm>
            <a:custGeom>
              <a:avLst/>
              <a:gdLst/>
              <a:ahLst/>
              <a:cxnLst/>
              <a:rect l="0" t="0" r="0" b="0"/>
              <a:pathLst>
                <a:path w="110635" h="103564">
                  <a:moveTo>
                    <a:pt x="15384" y="42934"/>
                  </a:moveTo>
                  <a:lnTo>
                    <a:pt x="15384" y="42934"/>
                  </a:lnTo>
                  <a:lnTo>
                    <a:pt x="15384" y="49022"/>
                  </a:lnTo>
                  <a:lnTo>
                    <a:pt x="36400" y="49277"/>
                  </a:lnTo>
                  <a:lnTo>
                    <a:pt x="40717" y="47400"/>
                  </a:lnTo>
                  <a:lnTo>
                    <a:pt x="71210" y="23869"/>
                  </a:lnTo>
                  <a:lnTo>
                    <a:pt x="73768" y="21758"/>
                  </a:lnTo>
                  <a:lnTo>
                    <a:pt x="76611" y="15648"/>
                  </a:lnTo>
                  <a:lnTo>
                    <a:pt x="77368" y="12043"/>
                  </a:lnTo>
                  <a:lnTo>
                    <a:pt x="76462" y="8935"/>
                  </a:lnTo>
                  <a:lnTo>
                    <a:pt x="71693" y="3599"/>
                  </a:lnTo>
                  <a:lnTo>
                    <a:pt x="64869" y="758"/>
                  </a:lnTo>
                  <a:lnTo>
                    <a:pt x="61074" y="0"/>
                  </a:lnTo>
                  <a:lnTo>
                    <a:pt x="45620" y="2304"/>
                  </a:lnTo>
                  <a:lnTo>
                    <a:pt x="27636" y="14197"/>
                  </a:lnTo>
                  <a:lnTo>
                    <a:pt x="15643" y="27756"/>
                  </a:lnTo>
                  <a:lnTo>
                    <a:pt x="2997" y="56144"/>
                  </a:lnTo>
                  <a:lnTo>
                    <a:pt x="0" y="68561"/>
                  </a:lnTo>
                  <a:lnTo>
                    <a:pt x="2281" y="86745"/>
                  </a:lnTo>
                  <a:lnTo>
                    <a:pt x="5563" y="96743"/>
                  </a:lnTo>
                  <a:lnTo>
                    <a:pt x="8837" y="99973"/>
                  </a:lnTo>
                  <a:lnTo>
                    <a:pt x="18118" y="103563"/>
                  </a:lnTo>
                  <a:lnTo>
                    <a:pt x="38615" y="102212"/>
                  </a:lnTo>
                  <a:lnTo>
                    <a:pt x="65050" y="95435"/>
                  </a:lnTo>
                  <a:lnTo>
                    <a:pt x="92410" y="85213"/>
                  </a:lnTo>
                  <a:lnTo>
                    <a:pt x="110634" y="74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1">
              <a:extLst>
                <a:ext uri="{FF2B5EF4-FFF2-40B4-BE49-F238E27FC236}">
                  <a16:creationId xmlns:a16="http://schemas.microsoft.com/office/drawing/2014/main" id="{30783910-B9EE-948F-60AB-FBABAA0ECC9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67091" y="2616200"/>
              <a:ext cx="112960" cy="253406"/>
            </a:xfrm>
            <a:custGeom>
              <a:avLst/>
              <a:gdLst/>
              <a:ahLst/>
              <a:cxnLst/>
              <a:rect l="0" t="0" r="0" b="0"/>
              <a:pathLst>
                <a:path w="112960" h="253406">
                  <a:moveTo>
                    <a:pt x="106609" y="177800"/>
                  </a:moveTo>
                  <a:lnTo>
                    <a:pt x="106609" y="177800"/>
                  </a:lnTo>
                  <a:lnTo>
                    <a:pt x="106609" y="147297"/>
                  </a:lnTo>
                  <a:lnTo>
                    <a:pt x="97149" y="136623"/>
                  </a:lnTo>
                  <a:lnTo>
                    <a:pt x="89706" y="134804"/>
                  </a:lnTo>
                  <a:lnTo>
                    <a:pt x="79341" y="134702"/>
                  </a:lnTo>
                  <a:lnTo>
                    <a:pt x="48015" y="139874"/>
                  </a:lnTo>
                  <a:lnTo>
                    <a:pt x="35547" y="144612"/>
                  </a:lnTo>
                  <a:lnTo>
                    <a:pt x="12860" y="163816"/>
                  </a:lnTo>
                  <a:lnTo>
                    <a:pt x="5454" y="172951"/>
                  </a:lnTo>
                  <a:lnTo>
                    <a:pt x="3189" y="176684"/>
                  </a:lnTo>
                  <a:lnTo>
                    <a:pt x="0" y="195422"/>
                  </a:lnTo>
                  <a:lnTo>
                    <a:pt x="3018" y="208915"/>
                  </a:lnTo>
                  <a:lnTo>
                    <a:pt x="19695" y="239805"/>
                  </a:lnTo>
                  <a:lnTo>
                    <a:pt x="25177" y="247221"/>
                  </a:lnTo>
                  <a:lnTo>
                    <a:pt x="33728" y="250987"/>
                  </a:lnTo>
                  <a:lnTo>
                    <a:pt x="53094" y="253405"/>
                  </a:lnTo>
                  <a:lnTo>
                    <a:pt x="56820" y="251486"/>
                  </a:lnTo>
                  <a:lnTo>
                    <a:pt x="65438" y="239379"/>
                  </a:lnTo>
                  <a:lnTo>
                    <a:pt x="80221" y="207929"/>
                  </a:lnTo>
                  <a:lnTo>
                    <a:pt x="86178" y="185076"/>
                  </a:lnTo>
                  <a:lnTo>
                    <a:pt x="91179" y="159867"/>
                  </a:lnTo>
                  <a:lnTo>
                    <a:pt x="95753" y="136904"/>
                  </a:lnTo>
                  <a:lnTo>
                    <a:pt x="98257" y="114939"/>
                  </a:lnTo>
                  <a:lnTo>
                    <a:pt x="101547" y="84621"/>
                  </a:lnTo>
                  <a:lnTo>
                    <a:pt x="105110" y="55882"/>
                  </a:lnTo>
                  <a:lnTo>
                    <a:pt x="106313" y="24679"/>
                  </a:lnTo>
                  <a:lnTo>
                    <a:pt x="106601" y="3552"/>
                  </a:lnTo>
                  <a:lnTo>
                    <a:pt x="107310" y="2368"/>
                  </a:lnTo>
                  <a:lnTo>
                    <a:pt x="1129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2">
              <a:extLst>
                <a:ext uri="{FF2B5EF4-FFF2-40B4-BE49-F238E27FC236}">
                  <a16:creationId xmlns:a16="http://schemas.microsoft.com/office/drawing/2014/main" id="{7DA45F05-7EF5-3D91-0C40-C9C8F75B2B9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251450" y="2851150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0" y="0"/>
                  </a:moveTo>
                  <a:lnTo>
                    <a:pt x="0" y="0"/>
                  </a:lnTo>
                  <a:lnTo>
                    <a:pt x="0" y="3659"/>
                  </a:lnTo>
                  <a:lnTo>
                    <a:pt x="0" y="2097"/>
                  </a:lnTo>
                  <a:lnTo>
                    <a:pt x="705" y="139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3">
              <a:extLst>
                <a:ext uri="{FF2B5EF4-FFF2-40B4-BE49-F238E27FC236}">
                  <a16:creationId xmlns:a16="http://schemas.microsoft.com/office/drawing/2014/main" id="{8982C8D7-862D-9F34-C0F9-596482D3BD1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81344" y="2669878"/>
              <a:ext cx="81207" cy="230019"/>
            </a:xfrm>
            <a:custGeom>
              <a:avLst/>
              <a:gdLst/>
              <a:ahLst/>
              <a:cxnLst/>
              <a:rect l="0" t="0" r="0" b="0"/>
              <a:pathLst>
                <a:path w="81207" h="230019">
                  <a:moveTo>
                    <a:pt x="81206" y="136822"/>
                  </a:moveTo>
                  <a:lnTo>
                    <a:pt x="81206" y="136822"/>
                  </a:lnTo>
                  <a:lnTo>
                    <a:pt x="81206" y="127984"/>
                  </a:lnTo>
                  <a:lnTo>
                    <a:pt x="77835" y="118524"/>
                  </a:lnTo>
                  <a:lnTo>
                    <a:pt x="72368" y="110155"/>
                  </a:lnTo>
                  <a:lnTo>
                    <a:pt x="68342" y="107331"/>
                  </a:lnTo>
                  <a:lnTo>
                    <a:pt x="62788" y="106076"/>
                  </a:lnTo>
                  <a:lnTo>
                    <a:pt x="53265" y="105518"/>
                  </a:lnTo>
                  <a:lnTo>
                    <a:pt x="43859" y="109034"/>
                  </a:lnTo>
                  <a:lnTo>
                    <a:pt x="12866" y="135436"/>
                  </a:lnTo>
                  <a:lnTo>
                    <a:pt x="10245" y="138014"/>
                  </a:lnTo>
                  <a:lnTo>
                    <a:pt x="3188" y="155128"/>
                  </a:lnTo>
                  <a:lnTo>
                    <a:pt x="0" y="171330"/>
                  </a:lnTo>
                  <a:lnTo>
                    <a:pt x="2425" y="191810"/>
                  </a:lnTo>
                  <a:lnTo>
                    <a:pt x="10983" y="212382"/>
                  </a:lnTo>
                  <a:lnTo>
                    <a:pt x="20363" y="221674"/>
                  </a:lnTo>
                  <a:lnTo>
                    <a:pt x="33781" y="228991"/>
                  </a:lnTo>
                  <a:lnTo>
                    <a:pt x="36888" y="230018"/>
                  </a:lnTo>
                  <a:lnTo>
                    <a:pt x="44106" y="229278"/>
                  </a:lnTo>
                  <a:lnTo>
                    <a:pt x="48006" y="228092"/>
                  </a:lnTo>
                  <a:lnTo>
                    <a:pt x="54222" y="223013"/>
                  </a:lnTo>
                  <a:lnTo>
                    <a:pt x="56865" y="219682"/>
                  </a:lnTo>
                  <a:lnTo>
                    <a:pt x="65475" y="190401"/>
                  </a:lnTo>
                  <a:lnTo>
                    <a:pt x="69788" y="162771"/>
                  </a:lnTo>
                  <a:lnTo>
                    <a:pt x="73856" y="133559"/>
                  </a:lnTo>
                  <a:lnTo>
                    <a:pt x="74560" y="105595"/>
                  </a:lnTo>
                  <a:lnTo>
                    <a:pt x="74769" y="78337"/>
                  </a:lnTo>
                  <a:lnTo>
                    <a:pt x="74830" y="52387"/>
                  </a:lnTo>
                  <a:lnTo>
                    <a:pt x="74848" y="26824"/>
                  </a:lnTo>
                  <a:lnTo>
                    <a:pt x="69388" y="380"/>
                  </a:lnTo>
                  <a:lnTo>
                    <a:pt x="69800" y="0"/>
                  </a:lnTo>
                  <a:lnTo>
                    <a:pt x="74856" y="3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4">
              <a:extLst>
                <a:ext uri="{FF2B5EF4-FFF2-40B4-BE49-F238E27FC236}">
                  <a16:creationId xmlns:a16="http://schemas.microsoft.com/office/drawing/2014/main" id="{177EE333-4EFE-9768-F5A6-F93E28C889C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14900" y="27876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35975" y="10212"/>
                  </a:lnTo>
                  <a:lnTo>
                    <a:pt x="66425" y="49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5">
              <a:extLst>
                <a:ext uri="{FF2B5EF4-FFF2-40B4-BE49-F238E27FC236}">
                  <a16:creationId xmlns:a16="http://schemas.microsoft.com/office/drawing/2014/main" id="{55F4E6EB-E281-95D3-0C05-95E3E8B08BE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65700" y="2699633"/>
              <a:ext cx="63501" cy="170425"/>
            </a:xfrm>
            <a:custGeom>
              <a:avLst/>
              <a:gdLst/>
              <a:ahLst/>
              <a:cxnLst/>
              <a:rect l="0" t="0" r="0" b="0"/>
              <a:pathLst>
                <a:path w="63501" h="170425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5886" y="1117"/>
                  </a:lnTo>
                  <a:lnTo>
                    <a:pt x="17644" y="6121"/>
                  </a:lnTo>
                  <a:lnTo>
                    <a:pt x="18066" y="29559"/>
                  </a:lnTo>
                  <a:lnTo>
                    <a:pt x="10175" y="60441"/>
                  </a:lnTo>
                  <a:lnTo>
                    <a:pt x="7484" y="87764"/>
                  </a:lnTo>
                  <a:lnTo>
                    <a:pt x="3316" y="114832"/>
                  </a:lnTo>
                  <a:lnTo>
                    <a:pt x="290" y="143128"/>
                  </a:lnTo>
                  <a:lnTo>
                    <a:pt x="86" y="155773"/>
                  </a:lnTo>
                  <a:lnTo>
                    <a:pt x="1468" y="159293"/>
                  </a:lnTo>
                  <a:lnTo>
                    <a:pt x="6767" y="165086"/>
                  </a:lnTo>
                  <a:lnTo>
                    <a:pt x="11945" y="168131"/>
                  </a:lnTo>
                  <a:lnTo>
                    <a:pt x="17303" y="169484"/>
                  </a:lnTo>
                  <a:lnTo>
                    <a:pt x="36311" y="170424"/>
                  </a:lnTo>
                  <a:lnTo>
                    <a:pt x="58041" y="165087"/>
                  </a:lnTo>
                  <a:lnTo>
                    <a:pt x="59861" y="164091"/>
                  </a:lnTo>
                  <a:lnTo>
                    <a:pt x="63500" y="157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6">
              <a:extLst>
                <a:ext uri="{FF2B5EF4-FFF2-40B4-BE49-F238E27FC236}">
                  <a16:creationId xmlns:a16="http://schemas.microsoft.com/office/drawing/2014/main" id="{194FAFDA-077F-0E5D-38FC-584A52FC176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775200" y="2733479"/>
              <a:ext cx="120651" cy="120853"/>
            </a:xfrm>
            <a:custGeom>
              <a:avLst/>
              <a:gdLst/>
              <a:ahLst/>
              <a:cxnLst/>
              <a:rect l="0" t="0" r="0" b="0"/>
              <a:pathLst>
                <a:path w="120651" h="120853">
                  <a:moveTo>
                    <a:pt x="120650" y="3371"/>
                  </a:moveTo>
                  <a:lnTo>
                    <a:pt x="120650" y="3371"/>
                  </a:lnTo>
                  <a:lnTo>
                    <a:pt x="113908" y="0"/>
                  </a:lnTo>
                  <a:lnTo>
                    <a:pt x="104954" y="226"/>
                  </a:lnTo>
                  <a:lnTo>
                    <a:pt x="78587" y="6121"/>
                  </a:lnTo>
                  <a:lnTo>
                    <a:pt x="64599" y="8654"/>
                  </a:lnTo>
                  <a:lnTo>
                    <a:pt x="61410" y="10421"/>
                  </a:lnTo>
                  <a:lnTo>
                    <a:pt x="48966" y="23933"/>
                  </a:lnTo>
                  <a:lnTo>
                    <a:pt x="48166" y="26957"/>
                  </a:lnTo>
                  <a:lnTo>
                    <a:pt x="49159" y="34080"/>
                  </a:lnTo>
                  <a:lnTo>
                    <a:pt x="57056" y="46023"/>
                  </a:lnTo>
                  <a:lnTo>
                    <a:pt x="73072" y="61995"/>
                  </a:lnTo>
                  <a:lnTo>
                    <a:pt x="92123" y="70794"/>
                  </a:lnTo>
                  <a:lnTo>
                    <a:pt x="95282" y="71603"/>
                  </a:lnTo>
                  <a:lnTo>
                    <a:pt x="112702" y="84941"/>
                  </a:lnTo>
                  <a:lnTo>
                    <a:pt x="115351" y="87384"/>
                  </a:lnTo>
                  <a:lnTo>
                    <a:pt x="116412" y="90425"/>
                  </a:lnTo>
                  <a:lnTo>
                    <a:pt x="115709" y="97565"/>
                  </a:lnTo>
                  <a:lnTo>
                    <a:pt x="107976" y="109519"/>
                  </a:lnTo>
                  <a:lnTo>
                    <a:pt x="98789" y="114047"/>
                  </a:lnTo>
                  <a:lnTo>
                    <a:pt x="70186" y="120852"/>
                  </a:lnTo>
                  <a:lnTo>
                    <a:pt x="40148" y="118229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33">
            <a:extLst>
              <a:ext uri="{FF2B5EF4-FFF2-40B4-BE49-F238E27FC236}">
                <a16:creationId xmlns:a16="http://schemas.microsoft.com/office/drawing/2014/main" id="{FD28E0A5-F11E-6922-06C6-7B58E1FDC6B9}"/>
              </a:ext>
            </a:extLst>
          </p:cNvPr>
          <p:cNvGrpSpPr/>
          <p:nvPr/>
        </p:nvGrpSpPr>
        <p:grpSpPr>
          <a:xfrm>
            <a:off x="7366000" y="1391988"/>
            <a:ext cx="714097" cy="317201"/>
            <a:chOff x="7366000" y="1391988"/>
            <a:chExt cx="714097" cy="317201"/>
          </a:xfrm>
        </p:grpSpPr>
        <p:sp>
          <p:nvSpPr>
            <p:cNvPr id="287" name="SMARTInkShape-147">
              <a:extLst>
                <a:ext uri="{FF2B5EF4-FFF2-40B4-BE49-F238E27FC236}">
                  <a16:creationId xmlns:a16="http://schemas.microsoft.com/office/drawing/2014/main" id="{1F2885BD-3066-27ED-69A5-F6205FCEED0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007350" y="1469835"/>
              <a:ext cx="72747" cy="111316"/>
            </a:xfrm>
            <a:custGeom>
              <a:avLst/>
              <a:gdLst/>
              <a:ahLst/>
              <a:cxnLst/>
              <a:rect l="0" t="0" r="0" b="0"/>
              <a:pathLst>
                <a:path w="72747" h="111316">
                  <a:moveTo>
                    <a:pt x="57150" y="28765"/>
                  </a:moveTo>
                  <a:lnTo>
                    <a:pt x="57150" y="28765"/>
                  </a:lnTo>
                  <a:lnTo>
                    <a:pt x="62220" y="22990"/>
                  </a:lnTo>
                  <a:lnTo>
                    <a:pt x="72746" y="6702"/>
                  </a:lnTo>
                  <a:lnTo>
                    <a:pt x="72486" y="5590"/>
                  </a:lnTo>
                  <a:lnTo>
                    <a:pt x="63629" y="433"/>
                  </a:lnTo>
                  <a:lnTo>
                    <a:pt x="60058" y="0"/>
                  </a:lnTo>
                  <a:lnTo>
                    <a:pt x="52328" y="1399"/>
                  </a:lnTo>
                  <a:lnTo>
                    <a:pt x="36572" y="12410"/>
                  </a:lnTo>
                  <a:lnTo>
                    <a:pt x="28318" y="20548"/>
                  </a:lnTo>
                  <a:lnTo>
                    <a:pt x="17039" y="36289"/>
                  </a:lnTo>
                  <a:lnTo>
                    <a:pt x="16298" y="39425"/>
                  </a:lnTo>
                  <a:lnTo>
                    <a:pt x="17357" y="46673"/>
                  </a:lnTo>
                  <a:lnTo>
                    <a:pt x="18627" y="49171"/>
                  </a:lnTo>
                  <a:lnTo>
                    <a:pt x="20179" y="50835"/>
                  </a:lnTo>
                  <a:lnTo>
                    <a:pt x="51222" y="64866"/>
                  </a:lnTo>
                  <a:lnTo>
                    <a:pt x="63703" y="71133"/>
                  </a:lnTo>
                  <a:lnTo>
                    <a:pt x="67118" y="75347"/>
                  </a:lnTo>
                  <a:lnTo>
                    <a:pt x="69041" y="81686"/>
                  </a:lnTo>
                  <a:lnTo>
                    <a:pt x="68605" y="83801"/>
                  </a:lnTo>
                  <a:lnTo>
                    <a:pt x="64621" y="90149"/>
                  </a:lnTo>
                  <a:lnTo>
                    <a:pt x="58266" y="96499"/>
                  </a:lnTo>
                  <a:lnTo>
                    <a:pt x="51531" y="100732"/>
                  </a:lnTo>
                  <a:lnTo>
                    <a:pt x="0" y="111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8">
              <a:extLst>
                <a:ext uri="{FF2B5EF4-FFF2-40B4-BE49-F238E27FC236}">
                  <a16:creationId xmlns:a16="http://schemas.microsoft.com/office/drawing/2014/main" id="{C57E197F-138B-3FC9-1E80-71D090F562D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29550" y="1498600"/>
              <a:ext cx="127001" cy="98978"/>
            </a:xfrm>
            <a:custGeom>
              <a:avLst/>
              <a:gdLst/>
              <a:ahLst/>
              <a:cxnLst/>
              <a:rect l="0" t="0" r="0" b="0"/>
              <a:pathLst>
                <a:path w="127001" h="98978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2" y="31192"/>
                  </a:lnTo>
                  <a:lnTo>
                    <a:pt x="25145" y="524"/>
                  </a:lnTo>
                  <a:lnTo>
                    <a:pt x="25325" y="6897"/>
                  </a:lnTo>
                  <a:lnTo>
                    <a:pt x="21727" y="26762"/>
                  </a:lnTo>
                  <a:lnTo>
                    <a:pt x="24777" y="57329"/>
                  </a:lnTo>
                  <a:lnTo>
                    <a:pt x="31958" y="76253"/>
                  </a:lnTo>
                  <a:lnTo>
                    <a:pt x="48496" y="98724"/>
                  </a:lnTo>
                  <a:lnTo>
                    <a:pt x="50675" y="98977"/>
                  </a:lnTo>
                  <a:lnTo>
                    <a:pt x="56859" y="97377"/>
                  </a:lnTo>
                  <a:lnTo>
                    <a:pt x="62430" y="90551"/>
                  </a:lnTo>
                  <a:lnTo>
                    <a:pt x="67652" y="78571"/>
                  </a:lnTo>
                  <a:lnTo>
                    <a:pt x="74683" y="49893"/>
                  </a:lnTo>
                  <a:lnTo>
                    <a:pt x="77632" y="33363"/>
                  </a:lnTo>
                  <a:lnTo>
                    <a:pt x="82262" y="14420"/>
                  </a:lnTo>
                  <a:lnTo>
                    <a:pt x="82359" y="14552"/>
                  </a:lnTo>
                  <a:lnTo>
                    <a:pt x="87564" y="41329"/>
                  </a:lnTo>
                  <a:lnTo>
                    <a:pt x="89718" y="55763"/>
                  </a:lnTo>
                  <a:lnTo>
                    <a:pt x="98158" y="73672"/>
                  </a:lnTo>
                  <a:lnTo>
                    <a:pt x="103128" y="78604"/>
                  </a:lnTo>
                  <a:lnTo>
                    <a:pt x="107689" y="80796"/>
                  </a:lnTo>
                  <a:lnTo>
                    <a:pt x="109892" y="81381"/>
                  </a:lnTo>
                  <a:lnTo>
                    <a:pt x="112067" y="80360"/>
                  </a:lnTo>
                  <a:lnTo>
                    <a:pt x="116365" y="75462"/>
                  </a:lnTo>
                  <a:lnTo>
                    <a:pt x="122752" y="61400"/>
                  </a:lnTo>
                  <a:lnTo>
                    <a:pt x="126161" y="3332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9">
              <a:extLst>
                <a:ext uri="{FF2B5EF4-FFF2-40B4-BE49-F238E27FC236}">
                  <a16:creationId xmlns:a16="http://schemas.microsoft.com/office/drawing/2014/main" id="{8AE91DC9-51B5-97AA-628E-82A2200DED3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59700" y="1505419"/>
              <a:ext cx="25395" cy="74739"/>
            </a:xfrm>
            <a:custGeom>
              <a:avLst/>
              <a:gdLst/>
              <a:ahLst/>
              <a:cxnLst/>
              <a:rect l="0" t="0" r="0" b="0"/>
              <a:pathLst>
                <a:path w="25395" h="74739">
                  <a:moveTo>
                    <a:pt x="19050" y="37631"/>
                  </a:moveTo>
                  <a:lnTo>
                    <a:pt x="19050" y="37631"/>
                  </a:lnTo>
                  <a:lnTo>
                    <a:pt x="22422" y="34260"/>
                  </a:lnTo>
                  <a:lnTo>
                    <a:pt x="24076" y="28842"/>
                  </a:lnTo>
                  <a:lnTo>
                    <a:pt x="25394" y="0"/>
                  </a:lnTo>
                  <a:lnTo>
                    <a:pt x="18656" y="6412"/>
                  </a:lnTo>
                  <a:lnTo>
                    <a:pt x="11094" y="20620"/>
                  </a:lnTo>
                  <a:lnTo>
                    <a:pt x="7755" y="44977"/>
                  </a:lnTo>
                  <a:lnTo>
                    <a:pt x="7334" y="68193"/>
                  </a:lnTo>
                  <a:lnTo>
                    <a:pt x="8417" y="70705"/>
                  </a:lnTo>
                  <a:lnTo>
                    <a:pt x="9844" y="72381"/>
                  </a:lnTo>
                  <a:lnTo>
                    <a:pt x="13312" y="74242"/>
                  </a:lnTo>
                  <a:lnTo>
                    <a:pt x="15225" y="74738"/>
                  </a:lnTo>
                  <a:lnTo>
                    <a:pt x="16500" y="73658"/>
                  </a:lnTo>
                  <a:lnTo>
                    <a:pt x="17916" y="68695"/>
                  </a:lnTo>
                  <a:lnTo>
                    <a:pt x="11993" y="38029"/>
                  </a:lnTo>
                  <a:lnTo>
                    <a:pt x="6141" y="22462"/>
                  </a:lnTo>
                  <a:lnTo>
                    <a:pt x="0" y="5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50">
              <a:extLst>
                <a:ext uri="{FF2B5EF4-FFF2-40B4-BE49-F238E27FC236}">
                  <a16:creationId xmlns:a16="http://schemas.microsoft.com/office/drawing/2014/main" id="{06F019C1-0CFF-372B-A698-2A3AA7F539A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83500" y="1429012"/>
              <a:ext cx="12701" cy="164839"/>
            </a:xfrm>
            <a:custGeom>
              <a:avLst/>
              <a:gdLst/>
              <a:ahLst/>
              <a:cxnLst/>
              <a:rect l="0" t="0" r="0" b="0"/>
              <a:pathLst>
                <a:path w="12701" h="1648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6907" y="24258"/>
                  </a:lnTo>
                  <a:lnTo>
                    <a:pt x="9420" y="40975"/>
                  </a:lnTo>
                  <a:lnTo>
                    <a:pt x="7165" y="72716"/>
                  </a:lnTo>
                  <a:lnTo>
                    <a:pt x="6592" y="102265"/>
                  </a:lnTo>
                  <a:lnTo>
                    <a:pt x="8303" y="131481"/>
                  </a:lnTo>
                  <a:lnTo>
                    <a:pt x="12700" y="164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51">
              <a:extLst>
                <a:ext uri="{FF2B5EF4-FFF2-40B4-BE49-F238E27FC236}">
                  <a16:creationId xmlns:a16="http://schemas.microsoft.com/office/drawing/2014/main" id="{BD5B02C8-BEED-0FC7-3B9D-CD1CAE1F641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613650" y="1432204"/>
              <a:ext cx="18760" cy="174347"/>
            </a:xfrm>
            <a:custGeom>
              <a:avLst/>
              <a:gdLst/>
              <a:ahLst/>
              <a:cxnLst/>
              <a:rect l="0" t="0" r="0" b="0"/>
              <a:pathLst>
                <a:path w="18760" h="174347">
                  <a:moveTo>
                    <a:pt x="0" y="15596"/>
                  </a:moveTo>
                  <a:lnTo>
                    <a:pt x="0" y="15596"/>
                  </a:lnTo>
                  <a:lnTo>
                    <a:pt x="10125" y="4765"/>
                  </a:lnTo>
                  <a:lnTo>
                    <a:pt x="11555" y="669"/>
                  </a:lnTo>
                  <a:lnTo>
                    <a:pt x="12643" y="0"/>
                  </a:lnTo>
                  <a:lnTo>
                    <a:pt x="14073" y="260"/>
                  </a:lnTo>
                  <a:lnTo>
                    <a:pt x="15732" y="1139"/>
                  </a:lnTo>
                  <a:lnTo>
                    <a:pt x="17576" y="9641"/>
                  </a:lnTo>
                  <a:lnTo>
                    <a:pt x="18759" y="38095"/>
                  </a:lnTo>
                  <a:lnTo>
                    <a:pt x="15593" y="65928"/>
                  </a:lnTo>
                  <a:lnTo>
                    <a:pt x="17635" y="97505"/>
                  </a:lnTo>
                  <a:lnTo>
                    <a:pt x="17925" y="121866"/>
                  </a:lnTo>
                  <a:lnTo>
                    <a:pt x="12700" y="174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52">
              <a:extLst>
                <a:ext uri="{FF2B5EF4-FFF2-40B4-BE49-F238E27FC236}">
                  <a16:creationId xmlns:a16="http://schemas.microsoft.com/office/drawing/2014/main" id="{DF96D45F-F3D2-0B0B-4B11-AD6DA3AA50D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519312" y="1505922"/>
              <a:ext cx="51545" cy="98104"/>
            </a:xfrm>
            <a:custGeom>
              <a:avLst/>
              <a:gdLst/>
              <a:ahLst/>
              <a:cxnLst/>
              <a:rect l="0" t="0" r="0" b="0"/>
              <a:pathLst>
                <a:path w="51545" h="98104">
                  <a:moveTo>
                    <a:pt x="49888" y="37128"/>
                  </a:moveTo>
                  <a:lnTo>
                    <a:pt x="49888" y="37128"/>
                  </a:lnTo>
                  <a:lnTo>
                    <a:pt x="46516" y="37128"/>
                  </a:lnTo>
                  <a:lnTo>
                    <a:pt x="46229" y="36422"/>
                  </a:lnTo>
                  <a:lnTo>
                    <a:pt x="48490" y="31353"/>
                  </a:lnTo>
                  <a:lnTo>
                    <a:pt x="49833" y="13211"/>
                  </a:lnTo>
                  <a:lnTo>
                    <a:pt x="44416" y="6391"/>
                  </a:lnTo>
                  <a:lnTo>
                    <a:pt x="43616" y="0"/>
                  </a:lnTo>
                  <a:lnTo>
                    <a:pt x="14666" y="24796"/>
                  </a:lnTo>
                  <a:lnTo>
                    <a:pt x="8172" y="35356"/>
                  </a:lnTo>
                  <a:lnTo>
                    <a:pt x="131" y="66147"/>
                  </a:lnTo>
                  <a:lnTo>
                    <a:pt x="0" y="83573"/>
                  </a:lnTo>
                  <a:lnTo>
                    <a:pt x="2551" y="92107"/>
                  </a:lnTo>
                  <a:lnTo>
                    <a:pt x="4924" y="94948"/>
                  </a:lnTo>
                  <a:lnTo>
                    <a:pt x="11324" y="98103"/>
                  </a:lnTo>
                  <a:lnTo>
                    <a:pt x="18873" y="97625"/>
                  </a:lnTo>
                  <a:lnTo>
                    <a:pt x="32937" y="91506"/>
                  </a:lnTo>
                  <a:lnTo>
                    <a:pt x="38588" y="88197"/>
                  </a:lnTo>
                  <a:lnTo>
                    <a:pt x="46747" y="78875"/>
                  </a:lnTo>
                  <a:lnTo>
                    <a:pt x="49911" y="73426"/>
                  </a:lnTo>
                  <a:lnTo>
                    <a:pt x="51544" y="61727"/>
                  </a:lnTo>
                  <a:lnTo>
                    <a:pt x="48695" y="31378"/>
                  </a:lnTo>
                  <a:lnTo>
                    <a:pt x="43243" y="21402"/>
                  </a:lnTo>
                  <a:lnTo>
                    <a:pt x="37998" y="16028"/>
                  </a:lnTo>
                  <a:lnTo>
                    <a:pt x="24488" y="5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53">
              <a:extLst>
                <a:ext uri="{FF2B5EF4-FFF2-40B4-BE49-F238E27FC236}">
                  <a16:creationId xmlns:a16="http://schemas.microsoft.com/office/drawing/2014/main" id="{8637E4C8-EE5E-6910-3B36-A95DBBEA5C5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66000" y="15367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6741" y="19541"/>
                  </a:lnTo>
                  <a:lnTo>
                    <a:pt x="17676" y="11356"/>
                  </a:lnTo>
                  <a:lnTo>
                    <a:pt x="42742" y="2975"/>
                  </a:lnTo>
                  <a:lnTo>
                    <a:pt x="73971" y="3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54">
              <a:extLst>
                <a:ext uri="{FF2B5EF4-FFF2-40B4-BE49-F238E27FC236}">
                  <a16:creationId xmlns:a16="http://schemas.microsoft.com/office/drawing/2014/main" id="{6EC5C346-E64F-C975-9A32-64871E3F543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16800" y="1391988"/>
              <a:ext cx="101582" cy="317201"/>
            </a:xfrm>
            <a:custGeom>
              <a:avLst/>
              <a:gdLst/>
              <a:ahLst/>
              <a:cxnLst/>
              <a:rect l="0" t="0" r="0" b="0"/>
              <a:pathLst>
                <a:path w="101582" h="317201">
                  <a:moveTo>
                    <a:pt x="82550" y="68512"/>
                  </a:moveTo>
                  <a:lnTo>
                    <a:pt x="82550" y="68512"/>
                  </a:lnTo>
                  <a:lnTo>
                    <a:pt x="85922" y="65141"/>
                  </a:lnTo>
                  <a:lnTo>
                    <a:pt x="87576" y="61604"/>
                  </a:lnTo>
                  <a:lnTo>
                    <a:pt x="88018" y="59673"/>
                  </a:lnTo>
                  <a:lnTo>
                    <a:pt x="89018" y="58386"/>
                  </a:lnTo>
                  <a:lnTo>
                    <a:pt x="94289" y="56151"/>
                  </a:lnTo>
                  <a:lnTo>
                    <a:pt x="94823" y="54081"/>
                  </a:lnTo>
                  <a:lnTo>
                    <a:pt x="94966" y="52541"/>
                  </a:lnTo>
                  <a:lnTo>
                    <a:pt x="95765" y="51515"/>
                  </a:lnTo>
                  <a:lnTo>
                    <a:pt x="98537" y="50374"/>
                  </a:lnTo>
                  <a:lnTo>
                    <a:pt x="98853" y="50070"/>
                  </a:lnTo>
                  <a:lnTo>
                    <a:pt x="98358" y="49868"/>
                  </a:lnTo>
                  <a:lnTo>
                    <a:pt x="97322" y="49732"/>
                  </a:lnTo>
                  <a:lnTo>
                    <a:pt x="97337" y="49642"/>
                  </a:lnTo>
                  <a:lnTo>
                    <a:pt x="101539" y="49464"/>
                  </a:lnTo>
                  <a:lnTo>
                    <a:pt x="101581" y="46092"/>
                  </a:lnTo>
                  <a:lnTo>
                    <a:pt x="97937" y="34267"/>
                  </a:lnTo>
                  <a:lnTo>
                    <a:pt x="99495" y="25988"/>
                  </a:lnTo>
                  <a:lnTo>
                    <a:pt x="97607" y="18803"/>
                  </a:lnTo>
                  <a:lnTo>
                    <a:pt x="92577" y="10196"/>
                  </a:lnTo>
                  <a:lnTo>
                    <a:pt x="86619" y="3177"/>
                  </a:lnTo>
                  <a:lnTo>
                    <a:pt x="80595" y="669"/>
                  </a:lnTo>
                  <a:lnTo>
                    <a:pt x="77014" y="0"/>
                  </a:lnTo>
                  <a:lnTo>
                    <a:pt x="58489" y="5800"/>
                  </a:lnTo>
                  <a:lnTo>
                    <a:pt x="46926" y="16416"/>
                  </a:lnTo>
                  <a:lnTo>
                    <a:pt x="24635" y="42856"/>
                  </a:lnTo>
                  <a:lnTo>
                    <a:pt x="18005" y="55698"/>
                  </a:lnTo>
                  <a:lnTo>
                    <a:pt x="13747" y="84561"/>
                  </a:lnTo>
                  <a:lnTo>
                    <a:pt x="9639" y="109094"/>
                  </a:lnTo>
                  <a:lnTo>
                    <a:pt x="3954" y="134237"/>
                  </a:lnTo>
                  <a:lnTo>
                    <a:pt x="5145" y="163653"/>
                  </a:lnTo>
                  <a:lnTo>
                    <a:pt x="4230" y="194027"/>
                  </a:lnTo>
                  <a:lnTo>
                    <a:pt x="2586" y="207552"/>
                  </a:lnTo>
                  <a:lnTo>
                    <a:pt x="7279" y="239126"/>
                  </a:lnTo>
                  <a:lnTo>
                    <a:pt x="11094" y="265820"/>
                  </a:lnTo>
                  <a:lnTo>
                    <a:pt x="12488" y="296467"/>
                  </a:lnTo>
                  <a:lnTo>
                    <a:pt x="11932" y="310405"/>
                  </a:lnTo>
                  <a:lnTo>
                    <a:pt x="9301" y="316661"/>
                  </a:lnTo>
                  <a:lnTo>
                    <a:pt x="7612" y="317200"/>
                  </a:lnTo>
                  <a:lnTo>
                    <a:pt x="0" y="309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34">
            <a:extLst>
              <a:ext uri="{FF2B5EF4-FFF2-40B4-BE49-F238E27FC236}">
                <a16:creationId xmlns:a16="http://schemas.microsoft.com/office/drawing/2014/main" id="{167CEE57-9A8A-44FC-D9A9-4A55B12BC759}"/>
              </a:ext>
            </a:extLst>
          </p:cNvPr>
          <p:cNvGrpSpPr/>
          <p:nvPr/>
        </p:nvGrpSpPr>
        <p:grpSpPr>
          <a:xfrm>
            <a:off x="8293100" y="1390912"/>
            <a:ext cx="342901" cy="196252"/>
            <a:chOff x="8293100" y="1390912"/>
            <a:chExt cx="342901" cy="196252"/>
          </a:xfrm>
        </p:grpSpPr>
        <p:sp>
          <p:nvSpPr>
            <p:cNvPr id="296" name="SMARTInkShape-155">
              <a:extLst>
                <a:ext uri="{FF2B5EF4-FFF2-40B4-BE49-F238E27FC236}">
                  <a16:creationId xmlns:a16="http://schemas.microsoft.com/office/drawing/2014/main" id="{DB5D31B2-9502-59E8-0030-2112856177F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534400" y="1492440"/>
              <a:ext cx="101601" cy="12511"/>
            </a:xfrm>
            <a:custGeom>
              <a:avLst/>
              <a:gdLst/>
              <a:ahLst/>
              <a:cxnLst/>
              <a:rect l="0" t="0" r="0" b="0"/>
              <a:pathLst>
                <a:path w="101601" h="12511">
                  <a:moveTo>
                    <a:pt x="0" y="12510"/>
                  </a:moveTo>
                  <a:lnTo>
                    <a:pt x="0" y="12510"/>
                  </a:lnTo>
                  <a:lnTo>
                    <a:pt x="20722" y="7484"/>
                  </a:lnTo>
                  <a:lnTo>
                    <a:pt x="36714" y="4671"/>
                  </a:lnTo>
                  <a:lnTo>
                    <a:pt x="47361" y="1970"/>
                  </a:lnTo>
                  <a:lnTo>
                    <a:pt x="79071" y="0"/>
                  </a:lnTo>
                  <a:lnTo>
                    <a:pt x="101600" y="6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56">
              <a:extLst>
                <a:ext uri="{FF2B5EF4-FFF2-40B4-BE49-F238E27FC236}">
                  <a16:creationId xmlns:a16="http://schemas.microsoft.com/office/drawing/2014/main" id="{27381B96-D0BE-5921-C25A-A8A91507743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93100" y="14414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2" y="41079"/>
                  </a:lnTo>
                  <a:lnTo>
                    <a:pt x="34063" y="24891"/>
                  </a:lnTo>
                  <a:lnTo>
                    <a:pt x="64584" y="13436"/>
                  </a:lnTo>
                  <a:lnTo>
                    <a:pt x="94210" y="7750"/>
                  </a:lnTo>
                  <a:lnTo>
                    <a:pt x="123397" y="22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57">
              <a:extLst>
                <a:ext uri="{FF2B5EF4-FFF2-40B4-BE49-F238E27FC236}">
                  <a16:creationId xmlns:a16="http://schemas.microsoft.com/office/drawing/2014/main" id="{8C1A7C23-868C-32B3-C0B2-85B79461D00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18529" y="1390912"/>
              <a:ext cx="99843" cy="196252"/>
            </a:xfrm>
            <a:custGeom>
              <a:avLst/>
              <a:gdLst/>
              <a:ahLst/>
              <a:cxnLst/>
              <a:rect l="0" t="0" r="0" b="0"/>
              <a:pathLst>
                <a:path w="99843" h="196252">
                  <a:moveTo>
                    <a:pt x="6321" y="6088"/>
                  </a:moveTo>
                  <a:lnTo>
                    <a:pt x="6321" y="6088"/>
                  </a:lnTo>
                  <a:lnTo>
                    <a:pt x="11789" y="621"/>
                  </a:lnTo>
                  <a:lnTo>
                    <a:pt x="15781" y="0"/>
                  </a:lnTo>
                  <a:lnTo>
                    <a:pt x="16155" y="618"/>
                  </a:lnTo>
                  <a:lnTo>
                    <a:pt x="14690" y="3187"/>
                  </a:lnTo>
                  <a:lnTo>
                    <a:pt x="15450" y="10443"/>
                  </a:lnTo>
                  <a:lnTo>
                    <a:pt x="18316" y="39090"/>
                  </a:lnTo>
                  <a:lnTo>
                    <a:pt x="15441" y="68469"/>
                  </a:lnTo>
                  <a:lnTo>
                    <a:pt x="13493" y="99517"/>
                  </a:lnTo>
                  <a:lnTo>
                    <a:pt x="12128" y="127816"/>
                  </a:lnTo>
                  <a:lnTo>
                    <a:pt x="5795" y="157238"/>
                  </a:lnTo>
                  <a:lnTo>
                    <a:pt x="738" y="187957"/>
                  </a:lnTo>
                  <a:lnTo>
                    <a:pt x="0" y="196251"/>
                  </a:lnTo>
                  <a:lnTo>
                    <a:pt x="31134" y="184349"/>
                  </a:lnTo>
                  <a:lnTo>
                    <a:pt x="57736" y="178178"/>
                  </a:lnTo>
                  <a:lnTo>
                    <a:pt x="85581" y="172248"/>
                  </a:lnTo>
                  <a:lnTo>
                    <a:pt x="99842" y="171281"/>
                  </a:lnTo>
                  <a:lnTo>
                    <a:pt x="88871" y="171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35">
            <a:extLst>
              <a:ext uri="{FF2B5EF4-FFF2-40B4-BE49-F238E27FC236}">
                <a16:creationId xmlns:a16="http://schemas.microsoft.com/office/drawing/2014/main" id="{F6FE8379-8EB7-EC09-E378-2099781D8319}"/>
              </a:ext>
            </a:extLst>
          </p:cNvPr>
          <p:cNvGrpSpPr/>
          <p:nvPr/>
        </p:nvGrpSpPr>
        <p:grpSpPr>
          <a:xfrm>
            <a:off x="7431251" y="1717479"/>
            <a:ext cx="1472151" cy="291333"/>
            <a:chOff x="7431251" y="1717479"/>
            <a:chExt cx="1472151" cy="291333"/>
          </a:xfrm>
        </p:grpSpPr>
        <p:sp>
          <p:nvSpPr>
            <p:cNvPr id="300" name="SMARTInkShape-158">
              <a:extLst>
                <a:ext uri="{FF2B5EF4-FFF2-40B4-BE49-F238E27FC236}">
                  <a16:creationId xmlns:a16="http://schemas.microsoft.com/office/drawing/2014/main" id="{FD344C18-D9CD-AC08-D02B-B46E064E0BF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10179" y="1785710"/>
              <a:ext cx="193223" cy="125641"/>
            </a:xfrm>
            <a:custGeom>
              <a:avLst/>
              <a:gdLst/>
              <a:ahLst/>
              <a:cxnLst/>
              <a:rect l="0" t="0" r="0" b="0"/>
              <a:pathLst>
                <a:path w="193223" h="125641">
                  <a:moveTo>
                    <a:pt x="27421" y="24040"/>
                  </a:moveTo>
                  <a:lnTo>
                    <a:pt x="27421" y="24040"/>
                  </a:lnTo>
                  <a:lnTo>
                    <a:pt x="49898" y="11397"/>
                  </a:lnTo>
                  <a:lnTo>
                    <a:pt x="50872" y="9967"/>
                  </a:lnTo>
                  <a:lnTo>
                    <a:pt x="52436" y="5973"/>
                  </a:lnTo>
                  <a:lnTo>
                    <a:pt x="51857" y="5646"/>
                  </a:lnTo>
                  <a:lnTo>
                    <a:pt x="47320" y="5076"/>
                  </a:lnTo>
                  <a:lnTo>
                    <a:pt x="32136" y="10782"/>
                  </a:lnTo>
                  <a:lnTo>
                    <a:pt x="10550" y="28757"/>
                  </a:lnTo>
                  <a:lnTo>
                    <a:pt x="1178" y="47859"/>
                  </a:lnTo>
                  <a:lnTo>
                    <a:pt x="0" y="59556"/>
                  </a:lnTo>
                  <a:lnTo>
                    <a:pt x="1622" y="78563"/>
                  </a:lnTo>
                  <a:lnTo>
                    <a:pt x="3872" y="82261"/>
                  </a:lnTo>
                  <a:lnTo>
                    <a:pt x="12017" y="88251"/>
                  </a:lnTo>
                  <a:lnTo>
                    <a:pt x="15740" y="89425"/>
                  </a:lnTo>
                  <a:lnTo>
                    <a:pt x="18928" y="89502"/>
                  </a:lnTo>
                  <a:lnTo>
                    <a:pt x="21759" y="88848"/>
                  </a:lnTo>
                  <a:lnTo>
                    <a:pt x="32485" y="81186"/>
                  </a:lnTo>
                  <a:lnTo>
                    <a:pt x="36727" y="73897"/>
                  </a:lnTo>
                  <a:lnTo>
                    <a:pt x="46731" y="46213"/>
                  </a:lnTo>
                  <a:lnTo>
                    <a:pt x="63413" y="16153"/>
                  </a:lnTo>
                  <a:lnTo>
                    <a:pt x="73989" y="3228"/>
                  </a:lnTo>
                  <a:lnTo>
                    <a:pt x="78221" y="679"/>
                  </a:lnTo>
                  <a:lnTo>
                    <a:pt x="80338" y="0"/>
                  </a:lnTo>
                  <a:lnTo>
                    <a:pt x="83160" y="957"/>
                  </a:lnTo>
                  <a:lnTo>
                    <a:pt x="90059" y="5785"/>
                  </a:lnTo>
                  <a:lnTo>
                    <a:pt x="94066" y="12634"/>
                  </a:lnTo>
                  <a:lnTo>
                    <a:pt x="96638" y="31900"/>
                  </a:lnTo>
                  <a:lnTo>
                    <a:pt x="97255" y="61064"/>
                  </a:lnTo>
                  <a:lnTo>
                    <a:pt x="97966" y="61423"/>
                  </a:lnTo>
                  <a:lnTo>
                    <a:pt x="100636" y="61821"/>
                  </a:lnTo>
                  <a:lnTo>
                    <a:pt x="127777" y="44435"/>
                  </a:lnTo>
                  <a:lnTo>
                    <a:pt x="154176" y="23757"/>
                  </a:lnTo>
                  <a:lnTo>
                    <a:pt x="176010" y="9115"/>
                  </a:lnTo>
                  <a:lnTo>
                    <a:pt x="179396" y="7740"/>
                  </a:lnTo>
                  <a:lnTo>
                    <a:pt x="181654" y="7529"/>
                  </a:lnTo>
                  <a:lnTo>
                    <a:pt x="183160" y="8094"/>
                  </a:lnTo>
                  <a:lnTo>
                    <a:pt x="184164" y="9176"/>
                  </a:lnTo>
                  <a:lnTo>
                    <a:pt x="187160" y="10378"/>
                  </a:lnTo>
                  <a:lnTo>
                    <a:pt x="188947" y="10699"/>
                  </a:lnTo>
                  <a:lnTo>
                    <a:pt x="190137" y="13029"/>
                  </a:lnTo>
                  <a:lnTo>
                    <a:pt x="192312" y="43796"/>
                  </a:lnTo>
                  <a:lnTo>
                    <a:pt x="192480" y="70511"/>
                  </a:lnTo>
                  <a:lnTo>
                    <a:pt x="193222" y="97292"/>
                  </a:lnTo>
                  <a:lnTo>
                    <a:pt x="192521" y="125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59">
              <a:extLst>
                <a:ext uri="{FF2B5EF4-FFF2-40B4-BE49-F238E27FC236}">
                  <a16:creationId xmlns:a16="http://schemas.microsoft.com/office/drawing/2014/main" id="{4461ACFD-3AC2-7E26-0C32-969BC70B055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597900" y="17526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2" y="7117"/>
                  </a:lnTo>
                  <a:lnTo>
                    <a:pt x="3372" y="4744"/>
                  </a:lnTo>
                  <a:lnTo>
                    <a:pt x="5070" y="3163"/>
                  </a:lnTo>
                  <a:lnTo>
                    <a:pt x="8837" y="140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60">
              <a:extLst>
                <a:ext uri="{FF2B5EF4-FFF2-40B4-BE49-F238E27FC236}">
                  <a16:creationId xmlns:a16="http://schemas.microsoft.com/office/drawing/2014/main" id="{E58175D0-35D0-572B-2080-950475B25E5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77250" y="1790808"/>
              <a:ext cx="138724" cy="114193"/>
            </a:xfrm>
            <a:custGeom>
              <a:avLst/>
              <a:gdLst/>
              <a:ahLst/>
              <a:cxnLst/>
              <a:rect l="0" t="0" r="0" b="0"/>
              <a:pathLst>
                <a:path w="138724" h="114193">
                  <a:moveTo>
                    <a:pt x="0" y="31642"/>
                  </a:moveTo>
                  <a:lnTo>
                    <a:pt x="0" y="31642"/>
                  </a:lnTo>
                  <a:lnTo>
                    <a:pt x="29685" y="21516"/>
                  </a:lnTo>
                  <a:lnTo>
                    <a:pt x="58269" y="14098"/>
                  </a:lnTo>
                  <a:lnTo>
                    <a:pt x="89047" y="4045"/>
                  </a:lnTo>
                  <a:lnTo>
                    <a:pt x="118175" y="257"/>
                  </a:lnTo>
                  <a:lnTo>
                    <a:pt x="127756" y="0"/>
                  </a:lnTo>
                  <a:lnTo>
                    <a:pt x="132745" y="1821"/>
                  </a:lnTo>
                  <a:lnTo>
                    <a:pt x="135065" y="3295"/>
                  </a:lnTo>
                  <a:lnTo>
                    <a:pt x="136609" y="5688"/>
                  </a:lnTo>
                  <a:lnTo>
                    <a:pt x="138326" y="12111"/>
                  </a:lnTo>
                  <a:lnTo>
                    <a:pt x="138723" y="33507"/>
                  </a:lnTo>
                  <a:lnTo>
                    <a:pt x="134550" y="53989"/>
                  </a:lnTo>
                  <a:lnTo>
                    <a:pt x="128701" y="72066"/>
                  </a:lnTo>
                  <a:lnTo>
                    <a:pt x="127150" y="101138"/>
                  </a:lnTo>
                  <a:lnTo>
                    <a:pt x="127000" y="114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61">
              <a:extLst>
                <a:ext uri="{FF2B5EF4-FFF2-40B4-BE49-F238E27FC236}">
                  <a16:creationId xmlns:a16="http://schemas.microsoft.com/office/drawing/2014/main" id="{BDD8BE61-8B49-8538-3AF9-1884BB8D4F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96300" y="1717479"/>
              <a:ext cx="76201" cy="171374"/>
            </a:xfrm>
            <a:custGeom>
              <a:avLst/>
              <a:gdLst/>
              <a:ahLst/>
              <a:cxnLst/>
              <a:rect l="0" t="0" r="0" b="0"/>
              <a:pathLst>
                <a:path w="76201" h="171374">
                  <a:moveTo>
                    <a:pt x="0" y="3371"/>
                  </a:moveTo>
                  <a:lnTo>
                    <a:pt x="0" y="3371"/>
                  </a:lnTo>
                  <a:lnTo>
                    <a:pt x="3372" y="3371"/>
                  </a:lnTo>
                  <a:lnTo>
                    <a:pt x="4364" y="2665"/>
                  </a:lnTo>
                  <a:lnTo>
                    <a:pt x="5026" y="1490"/>
                  </a:lnTo>
                  <a:lnTo>
                    <a:pt x="5468" y="0"/>
                  </a:lnTo>
                  <a:lnTo>
                    <a:pt x="7173" y="1124"/>
                  </a:lnTo>
                  <a:lnTo>
                    <a:pt x="12830" y="8017"/>
                  </a:lnTo>
                  <a:lnTo>
                    <a:pt x="16286" y="18136"/>
                  </a:lnTo>
                  <a:lnTo>
                    <a:pt x="18504" y="48621"/>
                  </a:lnTo>
                  <a:lnTo>
                    <a:pt x="15517" y="74947"/>
                  </a:lnTo>
                  <a:lnTo>
                    <a:pt x="8892" y="100399"/>
                  </a:lnTo>
                  <a:lnTo>
                    <a:pt x="4970" y="129259"/>
                  </a:lnTo>
                  <a:lnTo>
                    <a:pt x="655" y="159858"/>
                  </a:lnTo>
                  <a:lnTo>
                    <a:pt x="86" y="170708"/>
                  </a:lnTo>
                  <a:lnTo>
                    <a:pt x="2174" y="171373"/>
                  </a:lnTo>
                  <a:lnTo>
                    <a:pt x="10139" y="170231"/>
                  </a:lnTo>
                  <a:lnTo>
                    <a:pt x="30428" y="163677"/>
                  </a:lnTo>
                  <a:lnTo>
                    <a:pt x="43157" y="161401"/>
                  </a:lnTo>
                  <a:lnTo>
                    <a:pt x="76200" y="143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62">
              <a:extLst>
                <a:ext uri="{FF2B5EF4-FFF2-40B4-BE49-F238E27FC236}">
                  <a16:creationId xmlns:a16="http://schemas.microsoft.com/office/drawing/2014/main" id="{ACFBF2E0-054A-F6D3-B915-939A33B4D48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18500" y="1816100"/>
              <a:ext cx="100624" cy="93561"/>
            </a:xfrm>
            <a:custGeom>
              <a:avLst/>
              <a:gdLst/>
              <a:ahLst/>
              <a:cxnLst/>
              <a:rect l="0" t="0" r="0" b="0"/>
              <a:pathLst>
                <a:path w="100624" h="93561">
                  <a:moveTo>
                    <a:pt x="0" y="57150"/>
                  </a:moveTo>
                  <a:lnTo>
                    <a:pt x="0" y="57150"/>
                  </a:lnTo>
                  <a:lnTo>
                    <a:pt x="6741" y="53779"/>
                  </a:lnTo>
                  <a:lnTo>
                    <a:pt x="8727" y="52080"/>
                  </a:lnTo>
                  <a:lnTo>
                    <a:pt x="10934" y="48312"/>
                  </a:lnTo>
                  <a:lnTo>
                    <a:pt x="12934" y="47024"/>
                  </a:lnTo>
                  <a:lnTo>
                    <a:pt x="21079" y="44507"/>
                  </a:lnTo>
                  <a:lnTo>
                    <a:pt x="22520" y="43077"/>
                  </a:lnTo>
                  <a:lnTo>
                    <a:pt x="24830" y="39083"/>
                  </a:lnTo>
                  <a:lnTo>
                    <a:pt x="25020" y="39461"/>
                  </a:lnTo>
                  <a:lnTo>
                    <a:pt x="25231" y="41762"/>
                  </a:lnTo>
                  <a:lnTo>
                    <a:pt x="19917" y="65262"/>
                  </a:lnTo>
                  <a:lnTo>
                    <a:pt x="24593" y="89545"/>
                  </a:lnTo>
                  <a:lnTo>
                    <a:pt x="26274" y="91447"/>
                  </a:lnTo>
                  <a:lnTo>
                    <a:pt x="31903" y="93560"/>
                  </a:lnTo>
                  <a:lnTo>
                    <a:pt x="34674" y="93418"/>
                  </a:lnTo>
                  <a:lnTo>
                    <a:pt x="53136" y="86263"/>
                  </a:lnTo>
                  <a:lnTo>
                    <a:pt x="60775" y="78556"/>
                  </a:lnTo>
                  <a:lnTo>
                    <a:pt x="77842" y="49125"/>
                  </a:lnTo>
                  <a:lnTo>
                    <a:pt x="85623" y="35017"/>
                  </a:lnTo>
                  <a:lnTo>
                    <a:pt x="96654" y="6827"/>
                  </a:lnTo>
                  <a:lnTo>
                    <a:pt x="100623" y="1349"/>
                  </a:lnTo>
                  <a:lnTo>
                    <a:pt x="100243" y="89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63">
              <a:extLst>
                <a:ext uri="{FF2B5EF4-FFF2-40B4-BE49-F238E27FC236}">
                  <a16:creationId xmlns:a16="http://schemas.microsoft.com/office/drawing/2014/main" id="{498E5E6D-3A56-DF7E-C37A-7062A8F2336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16900" y="1759833"/>
              <a:ext cx="75392" cy="174315"/>
            </a:xfrm>
            <a:custGeom>
              <a:avLst/>
              <a:gdLst/>
              <a:ahLst/>
              <a:cxnLst/>
              <a:rect l="0" t="0" r="0" b="0"/>
              <a:pathLst>
                <a:path w="75392" h="174315">
                  <a:moveTo>
                    <a:pt x="38100" y="5467"/>
                  </a:moveTo>
                  <a:lnTo>
                    <a:pt x="38100" y="5467"/>
                  </a:lnTo>
                  <a:lnTo>
                    <a:pt x="41472" y="2096"/>
                  </a:lnTo>
                  <a:lnTo>
                    <a:pt x="45007" y="441"/>
                  </a:lnTo>
                  <a:lnTo>
                    <a:pt x="46937" y="0"/>
                  </a:lnTo>
                  <a:lnTo>
                    <a:pt x="48225" y="1116"/>
                  </a:lnTo>
                  <a:lnTo>
                    <a:pt x="49655" y="6120"/>
                  </a:lnTo>
                  <a:lnTo>
                    <a:pt x="45505" y="36040"/>
                  </a:lnTo>
                  <a:lnTo>
                    <a:pt x="39902" y="64228"/>
                  </a:lnTo>
                  <a:lnTo>
                    <a:pt x="31688" y="93431"/>
                  </a:lnTo>
                  <a:lnTo>
                    <a:pt x="23271" y="122953"/>
                  </a:lnTo>
                  <a:lnTo>
                    <a:pt x="23672" y="150971"/>
                  </a:lnTo>
                  <a:lnTo>
                    <a:pt x="28259" y="168132"/>
                  </a:lnTo>
                  <a:lnTo>
                    <a:pt x="30834" y="171060"/>
                  </a:lnTo>
                  <a:lnTo>
                    <a:pt x="37457" y="174314"/>
                  </a:lnTo>
                  <a:lnTo>
                    <a:pt x="46986" y="171997"/>
                  </a:lnTo>
                  <a:lnTo>
                    <a:pt x="57572" y="165558"/>
                  </a:lnTo>
                  <a:lnTo>
                    <a:pt x="66980" y="155641"/>
                  </a:lnTo>
                  <a:lnTo>
                    <a:pt x="72103" y="144178"/>
                  </a:lnTo>
                  <a:lnTo>
                    <a:pt x="75391" y="119571"/>
                  </a:lnTo>
                  <a:lnTo>
                    <a:pt x="72078" y="108861"/>
                  </a:lnTo>
                  <a:lnTo>
                    <a:pt x="66607" y="100809"/>
                  </a:lnTo>
                  <a:lnTo>
                    <a:pt x="58855" y="95570"/>
                  </a:lnTo>
                  <a:lnTo>
                    <a:pt x="51793" y="91844"/>
                  </a:lnTo>
                  <a:lnTo>
                    <a:pt x="40187" y="91600"/>
                  </a:lnTo>
                  <a:lnTo>
                    <a:pt x="26327" y="94548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64">
              <a:extLst>
                <a:ext uri="{FF2B5EF4-FFF2-40B4-BE49-F238E27FC236}">
                  <a16:creationId xmlns:a16="http://schemas.microsoft.com/office/drawing/2014/main" id="{88B7CAB8-9044-EAB8-20E9-837EC0E3CD1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172450" y="17970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65">
              <a:extLst>
                <a:ext uri="{FF2B5EF4-FFF2-40B4-BE49-F238E27FC236}">
                  <a16:creationId xmlns:a16="http://schemas.microsoft.com/office/drawing/2014/main" id="{68D6FC32-B0F4-6BEF-57FD-71E94E913AE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43459" y="1873328"/>
              <a:ext cx="16031" cy="101523"/>
            </a:xfrm>
            <a:custGeom>
              <a:avLst/>
              <a:gdLst/>
              <a:ahLst/>
              <a:cxnLst/>
              <a:rect l="0" t="0" r="0" b="0"/>
              <a:pathLst>
                <a:path w="16031" h="101523">
                  <a:moveTo>
                    <a:pt x="9941" y="6272"/>
                  </a:moveTo>
                  <a:lnTo>
                    <a:pt x="9941" y="6272"/>
                  </a:lnTo>
                  <a:lnTo>
                    <a:pt x="9941" y="2901"/>
                  </a:lnTo>
                  <a:lnTo>
                    <a:pt x="10646" y="1908"/>
                  </a:lnTo>
                  <a:lnTo>
                    <a:pt x="11823" y="1246"/>
                  </a:lnTo>
                  <a:lnTo>
                    <a:pt x="16030" y="0"/>
                  </a:lnTo>
                  <a:lnTo>
                    <a:pt x="7430" y="26444"/>
                  </a:lnTo>
                  <a:lnTo>
                    <a:pt x="4349" y="55308"/>
                  </a:lnTo>
                  <a:lnTo>
                    <a:pt x="1859" y="80242"/>
                  </a:lnTo>
                  <a:lnTo>
                    <a:pt x="0" y="89242"/>
                  </a:lnTo>
                  <a:lnTo>
                    <a:pt x="3591" y="101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66">
              <a:extLst>
                <a:ext uri="{FF2B5EF4-FFF2-40B4-BE49-F238E27FC236}">
                  <a16:creationId xmlns:a16="http://schemas.microsoft.com/office/drawing/2014/main" id="{4AB9D09A-F9A0-44E7-B44E-D8C9C48F122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918450" y="1854596"/>
              <a:ext cx="209551" cy="98575"/>
            </a:xfrm>
            <a:custGeom>
              <a:avLst/>
              <a:gdLst/>
              <a:ahLst/>
              <a:cxnLst/>
              <a:rect l="0" t="0" r="0" b="0"/>
              <a:pathLst>
                <a:path w="209551" h="98575">
                  <a:moveTo>
                    <a:pt x="0" y="44054"/>
                  </a:moveTo>
                  <a:lnTo>
                    <a:pt x="0" y="44054"/>
                  </a:lnTo>
                  <a:lnTo>
                    <a:pt x="13815" y="32121"/>
                  </a:lnTo>
                  <a:lnTo>
                    <a:pt x="45105" y="13695"/>
                  </a:lnTo>
                  <a:lnTo>
                    <a:pt x="70674" y="1608"/>
                  </a:lnTo>
                  <a:lnTo>
                    <a:pt x="86946" y="0"/>
                  </a:lnTo>
                  <a:lnTo>
                    <a:pt x="91125" y="1985"/>
                  </a:lnTo>
                  <a:lnTo>
                    <a:pt x="99531" y="9834"/>
                  </a:lnTo>
                  <a:lnTo>
                    <a:pt x="104208" y="16616"/>
                  </a:lnTo>
                  <a:lnTo>
                    <a:pt x="110581" y="36831"/>
                  </a:lnTo>
                  <a:lnTo>
                    <a:pt x="113565" y="62932"/>
                  </a:lnTo>
                  <a:lnTo>
                    <a:pt x="113376" y="81397"/>
                  </a:lnTo>
                  <a:lnTo>
                    <a:pt x="110832" y="91460"/>
                  </a:lnTo>
                  <a:lnTo>
                    <a:pt x="107349" y="96873"/>
                  </a:lnTo>
                  <a:lnTo>
                    <a:pt x="105433" y="98317"/>
                  </a:lnTo>
                  <a:lnTo>
                    <a:pt x="102744" y="98574"/>
                  </a:lnTo>
                  <a:lnTo>
                    <a:pt x="95994" y="96978"/>
                  </a:lnTo>
                  <a:lnTo>
                    <a:pt x="93629" y="94153"/>
                  </a:lnTo>
                  <a:lnTo>
                    <a:pt x="91002" y="85370"/>
                  </a:lnTo>
                  <a:lnTo>
                    <a:pt x="92894" y="68526"/>
                  </a:lnTo>
                  <a:lnTo>
                    <a:pt x="97923" y="56871"/>
                  </a:lnTo>
                  <a:lnTo>
                    <a:pt x="103882" y="48949"/>
                  </a:lnTo>
                  <a:lnTo>
                    <a:pt x="132231" y="29255"/>
                  </a:lnTo>
                  <a:lnTo>
                    <a:pt x="144229" y="26263"/>
                  </a:lnTo>
                  <a:lnTo>
                    <a:pt x="170359" y="25253"/>
                  </a:lnTo>
                  <a:lnTo>
                    <a:pt x="209550" y="25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67">
              <a:extLst>
                <a:ext uri="{FF2B5EF4-FFF2-40B4-BE49-F238E27FC236}">
                  <a16:creationId xmlns:a16="http://schemas.microsoft.com/office/drawing/2014/main" id="{F3A819F8-9187-75F1-AB8B-E0B751101F3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804150" y="18669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2"/>
                  </a:lnTo>
                  <a:lnTo>
                    <a:pt x="3372" y="16562"/>
                  </a:lnTo>
                  <a:lnTo>
                    <a:pt x="15581" y="10473"/>
                  </a:lnTo>
                  <a:lnTo>
                    <a:pt x="44444" y="2800"/>
                  </a:lnTo>
                  <a:lnTo>
                    <a:pt x="71808" y="8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68">
              <a:extLst>
                <a:ext uri="{FF2B5EF4-FFF2-40B4-BE49-F238E27FC236}">
                  <a16:creationId xmlns:a16="http://schemas.microsoft.com/office/drawing/2014/main" id="{F87A671E-2F5F-0D23-71BE-A8CC67FF41E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24451" y="1797050"/>
              <a:ext cx="100350" cy="176682"/>
            </a:xfrm>
            <a:custGeom>
              <a:avLst/>
              <a:gdLst/>
              <a:ahLst/>
              <a:cxnLst/>
              <a:rect l="0" t="0" r="0" b="0"/>
              <a:pathLst>
                <a:path w="100350" h="176682">
                  <a:moveTo>
                    <a:pt x="17799" y="0"/>
                  </a:moveTo>
                  <a:lnTo>
                    <a:pt x="17799" y="0"/>
                  </a:lnTo>
                  <a:lnTo>
                    <a:pt x="21171" y="0"/>
                  </a:lnTo>
                  <a:lnTo>
                    <a:pt x="24706" y="5644"/>
                  </a:lnTo>
                  <a:lnTo>
                    <a:pt x="27924" y="15914"/>
                  </a:lnTo>
                  <a:lnTo>
                    <a:pt x="29030" y="38268"/>
                  </a:lnTo>
                  <a:lnTo>
                    <a:pt x="25204" y="66921"/>
                  </a:lnTo>
                  <a:lnTo>
                    <a:pt x="19601" y="96342"/>
                  </a:lnTo>
                  <a:lnTo>
                    <a:pt x="11387" y="127843"/>
                  </a:lnTo>
                  <a:lnTo>
                    <a:pt x="2970" y="157662"/>
                  </a:lnTo>
                  <a:lnTo>
                    <a:pt x="0" y="170736"/>
                  </a:lnTo>
                  <a:lnTo>
                    <a:pt x="995" y="173090"/>
                  </a:lnTo>
                  <a:lnTo>
                    <a:pt x="3068" y="174660"/>
                  </a:lnTo>
                  <a:lnTo>
                    <a:pt x="9841" y="176405"/>
                  </a:lnTo>
                  <a:lnTo>
                    <a:pt x="24848" y="176681"/>
                  </a:lnTo>
                  <a:lnTo>
                    <a:pt x="55200" y="167638"/>
                  </a:lnTo>
                  <a:lnTo>
                    <a:pt x="76809" y="162063"/>
                  </a:lnTo>
                  <a:lnTo>
                    <a:pt x="100349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9">
              <a:extLst>
                <a:ext uri="{FF2B5EF4-FFF2-40B4-BE49-F238E27FC236}">
                  <a16:creationId xmlns:a16="http://schemas.microsoft.com/office/drawing/2014/main" id="{54E91488-611A-0DF3-E3A0-B28B91A52D2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716290" y="1880547"/>
              <a:ext cx="67929" cy="113354"/>
            </a:xfrm>
            <a:custGeom>
              <a:avLst/>
              <a:gdLst/>
              <a:ahLst/>
              <a:cxnLst/>
              <a:rect l="0" t="0" r="0" b="0"/>
              <a:pathLst>
                <a:path w="67929" h="113354">
                  <a:moveTo>
                    <a:pt x="62460" y="18103"/>
                  </a:moveTo>
                  <a:lnTo>
                    <a:pt x="62460" y="18103"/>
                  </a:lnTo>
                  <a:lnTo>
                    <a:pt x="65832" y="14732"/>
                  </a:lnTo>
                  <a:lnTo>
                    <a:pt x="67486" y="11195"/>
                  </a:lnTo>
                  <a:lnTo>
                    <a:pt x="67928" y="9265"/>
                  </a:lnTo>
                  <a:lnTo>
                    <a:pt x="67516" y="7272"/>
                  </a:lnTo>
                  <a:lnTo>
                    <a:pt x="65178" y="3176"/>
                  </a:lnTo>
                  <a:lnTo>
                    <a:pt x="63566" y="1802"/>
                  </a:lnTo>
                  <a:lnTo>
                    <a:pt x="59894" y="275"/>
                  </a:lnTo>
                  <a:lnTo>
                    <a:pt x="37991" y="0"/>
                  </a:lnTo>
                  <a:lnTo>
                    <a:pt x="22441" y="4900"/>
                  </a:lnTo>
                  <a:lnTo>
                    <a:pt x="10807" y="11294"/>
                  </a:lnTo>
                  <a:lnTo>
                    <a:pt x="4226" y="18840"/>
                  </a:lnTo>
                  <a:lnTo>
                    <a:pt x="1300" y="27603"/>
                  </a:lnTo>
                  <a:lnTo>
                    <a:pt x="0" y="38553"/>
                  </a:lnTo>
                  <a:lnTo>
                    <a:pt x="1303" y="46712"/>
                  </a:lnTo>
                  <a:lnTo>
                    <a:pt x="6004" y="55272"/>
                  </a:lnTo>
                  <a:lnTo>
                    <a:pt x="7890" y="57699"/>
                  </a:lnTo>
                  <a:lnTo>
                    <a:pt x="20656" y="64486"/>
                  </a:lnTo>
                  <a:lnTo>
                    <a:pt x="50090" y="75638"/>
                  </a:lnTo>
                  <a:lnTo>
                    <a:pt x="63388" y="83796"/>
                  </a:lnTo>
                  <a:lnTo>
                    <a:pt x="66401" y="87987"/>
                  </a:lnTo>
                  <a:lnTo>
                    <a:pt x="67204" y="90092"/>
                  </a:lnTo>
                  <a:lnTo>
                    <a:pt x="67034" y="92201"/>
                  </a:lnTo>
                  <a:lnTo>
                    <a:pt x="64962" y="96426"/>
                  </a:lnTo>
                  <a:lnTo>
                    <a:pt x="53088" y="102771"/>
                  </a:lnTo>
                  <a:lnTo>
                    <a:pt x="18010" y="113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70">
              <a:extLst>
                <a:ext uri="{FF2B5EF4-FFF2-40B4-BE49-F238E27FC236}">
                  <a16:creationId xmlns:a16="http://schemas.microsoft.com/office/drawing/2014/main" id="{FE299107-EA63-3854-4A57-4DB3229B7FD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70800" y="1847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71">
              <a:extLst>
                <a:ext uri="{FF2B5EF4-FFF2-40B4-BE49-F238E27FC236}">
                  <a16:creationId xmlns:a16="http://schemas.microsoft.com/office/drawing/2014/main" id="{722B0104-A9A0-E13F-DE36-99D2C4AC04D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32700" y="1899167"/>
              <a:ext cx="29048" cy="82034"/>
            </a:xfrm>
            <a:custGeom>
              <a:avLst/>
              <a:gdLst/>
              <a:ahLst/>
              <a:cxnLst/>
              <a:rect l="0" t="0" r="0" b="0"/>
              <a:pathLst>
                <a:path w="29048" h="82034">
                  <a:moveTo>
                    <a:pt x="0" y="31233"/>
                  </a:moveTo>
                  <a:lnTo>
                    <a:pt x="0" y="31233"/>
                  </a:lnTo>
                  <a:lnTo>
                    <a:pt x="21036" y="8316"/>
                  </a:lnTo>
                  <a:lnTo>
                    <a:pt x="24538" y="1228"/>
                  </a:lnTo>
                  <a:lnTo>
                    <a:pt x="24120" y="646"/>
                  </a:lnTo>
                  <a:lnTo>
                    <a:pt x="21773" y="0"/>
                  </a:lnTo>
                  <a:lnTo>
                    <a:pt x="21571" y="533"/>
                  </a:lnTo>
                  <a:lnTo>
                    <a:pt x="23952" y="5360"/>
                  </a:lnTo>
                  <a:lnTo>
                    <a:pt x="25273" y="36763"/>
                  </a:lnTo>
                  <a:lnTo>
                    <a:pt x="27256" y="62821"/>
                  </a:lnTo>
                  <a:lnTo>
                    <a:pt x="29047" y="73494"/>
                  </a:lnTo>
                  <a:lnTo>
                    <a:pt x="25400" y="82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72">
              <a:extLst>
                <a:ext uri="{FF2B5EF4-FFF2-40B4-BE49-F238E27FC236}">
                  <a16:creationId xmlns:a16="http://schemas.microsoft.com/office/drawing/2014/main" id="{AB46BDF2-3E1F-206D-D7BF-9A2F050E5A3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31251" y="1739900"/>
              <a:ext cx="125250" cy="268912"/>
            </a:xfrm>
            <a:custGeom>
              <a:avLst/>
              <a:gdLst/>
              <a:ahLst/>
              <a:cxnLst/>
              <a:rect l="0" t="0" r="0" b="0"/>
              <a:pathLst>
                <a:path w="125250" h="268912">
                  <a:moveTo>
                    <a:pt x="99849" y="165100"/>
                  </a:moveTo>
                  <a:lnTo>
                    <a:pt x="99849" y="165100"/>
                  </a:lnTo>
                  <a:lnTo>
                    <a:pt x="99849" y="159633"/>
                  </a:lnTo>
                  <a:lnTo>
                    <a:pt x="96477" y="155640"/>
                  </a:lnTo>
                  <a:lnTo>
                    <a:pt x="84268" y="149989"/>
                  </a:lnTo>
                  <a:lnTo>
                    <a:pt x="67246" y="147217"/>
                  </a:lnTo>
                  <a:lnTo>
                    <a:pt x="52167" y="149767"/>
                  </a:lnTo>
                  <a:lnTo>
                    <a:pt x="32020" y="158362"/>
                  </a:lnTo>
                  <a:lnTo>
                    <a:pt x="11548" y="176587"/>
                  </a:lnTo>
                  <a:lnTo>
                    <a:pt x="4159" y="191843"/>
                  </a:lnTo>
                  <a:lnTo>
                    <a:pt x="0" y="216298"/>
                  </a:lnTo>
                  <a:lnTo>
                    <a:pt x="649" y="239536"/>
                  </a:lnTo>
                  <a:lnTo>
                    <a:pt x="5310" y="256064"/>
                  </a:lnTo>
                  <a:lnTo>
                    <a:pt x="7190" y="259610"/>
                  </a:lnTo>
                  <a:lnTo>
                    <a:pt x="14922" y="265430"/>
                  </a:lnTo>
                  <a:lnTo>
                    <a:pt x="19948" y="267970"/>
                  </a:lnTo>
                  <a:lnTo>
                    <a:pt x="29295" y="268911"/>
                  </a:lnTo>
                  <a:lnTo>
                    <a:pt x="46253" y="263592"/>
                  </a:lnTo>
                  <a:lnTo>
                    <a:pt x="58390" y="256852"/>
                  </a:lnTo>
                  <a:lnTo>
                    <a:pt x="73563" y="236885"/>
                  </a:lnTo>
                  <a:lnTo>
                    <a:pt x="77584" y="226638"/>
                  </a:lnTo>
                  <a:lnTo>
                    <a:pt x="85445" y="195886"/>
                  </a:lnTo>
                  <a:lnTo>
                    <a:pt x="91505" y="171948"/>
                  </a:lnTo>
                  <a:lnTo>
                    <a:pt x="97064" y="142827"/>
                  </a:lnTo>
                  <a:lnTo>
                    <a:pt x="101846" y="111150"/>
                  </a:lnTo>
                  <a:lnTo>
                    <a:pt x="112966" y="87500"/>
                  </a:lnTo>
                  <a:lnTo>
                    <a:pt x="121609" y="57127"/>
                  </a:lnTo>
                  <a:lnTo>
                    <a:pt x="124530" y="26650"/>
                  </a:lnTo>
                  <a:lnTo>
                    <a:pt x="1252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36">
            <a:extLst>
              <a:ext uri="{FF2B5EF4-FFF2-40B4-BE49-F238E27FC236}">
                <a16:creationId xmlns:a16="http://schemas.microsoft.com/office/drawing/2014/main" id="{0C8D9392-4080-1B80-A891-BFE8206BF2CF}"/>
              </a:ext>
            </a:extLst>
          </p:cNvPr>
          <p:cNvGrpSpPr/>
          <p:nvPr/>
        </p:nvGrpSpPr>
        <p:grpSpPr>
          <a:xfrm>
            <a:off x="7188200" y="2159883"/>
            <a:ext cx="666751" cy="227718"/>
            <a:chOff x="7188200" y="2159883"/>
            <a:chExt cx="666751" cy="227718"/>
          </a:xfrm>
        </p:grpSpPr>
        <p:sp>
          <p:nvSpPr>
            <p:cNvPr id="316" name="SMARTInkShape-173">
              <a:extLst>
                <a:ext uri="{FF2B5EF4-FFF2-40B4-BE49-F238E27FC236}">
                  <a16:creationId xmlns:a16="http://schemas.microsoft.com/office/drawing/2014/main" id="{690B738E-FABC-B4B2-C542-F0B4E5C0076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21600" y="2162868"/>
              <a:ext cx="133351" cy="218383"/>
            </a:xfrm>
            <a:custGeom>
              <a:avLst/>
              <a:gdLst/>
              <a:ahLst/>
              <a:cxnLst/>
              <a:rect l="0" t="0" r="0" b="0"/>
              <a:pathLst>
                <a:path w="133351" h="218383">
                  <a:moveTo>
                    <a:pt x="0" y="15182"/>
                  </a:moveTo>
                  <a:lnTo>
                    <a:pt x="0" y="15182"/>
                  </a:lnTo>
                  <a:lnTo>
                    <a:pt x="8837" y="876"/>
                  </a:lnTo>
                  <a:lnTo>
                    <a:pt x="10125" y="0"/>
                  </a:lnTo>
                  <a:lnTo>
                    <a:pt x="10984" y="122"/>
                  </a:lnTo>
                  <a:lnTo>
                    <a:pt x="15732" y="8758"/>
                  </a:lnTo>
                  <a:lnTo>
                    <a:pt x="13587" y="40085"/>
                  </a:lnTo>
                  <a:lnTo>
                    <a:pt x="12964" y="65129"/>
                  </a:lnTo>
                  <a:lnTo>
                    <a:pt x="10897" y="93716"/>
                  </a:lnTo>
                  <a:lnTo>
                    <a:pt x="6949" y="124589"/>
                  </a:lnTo>
                  <a:lnTo>
                    <a:pt x="7233" y="141202"/>
                  </a:lnTo>
                  <a:lnTo>
                    <a:pt x="12127" y="164433"/>
                  </a:lnTo>
                  <a:lnTo>
                    <a:pt x="12678" y="191109"/>
                  </a:lnTo>
                  <a:lnTo>
                    <a:pt x="13391" y="191028"/>
                  </a:lnTo>
                  <a:lnTo>
                    <a:pt x="16064" y="189056"/>
                  </a:lnTo>
                  <a:lnTo>
                    <a:pt x="30997" y="160330"/>
                  </a:lnTo>
                  <a:lnTo>
                    <a:pt x="52861" y="134389"/>
                  </a:lnTo>
                  <a:lnTo>
                    <a:pt x="72682" y="114737"/>
                  </a:lnTo>
                  <a:lnTo>
                    <a:pt x="77694" y="112345"/>
                  </a:lnTo>
                  <a:lnTo>
                    <a:pt x="80018" y="112413"/>
                  </a:lnTo>
                  <a:lnTo>
                    <a:pt x="84482" y="114370"/>
                  </a:lnTo>
                  <a:lnTo>
                    <a:pt x="97350" y="139714"/>
                  </a:lnTo>
                  <a:lnTo>
                    <a:pt x="109829" y="166212"/>
                  </a:lnTo>
                  <a:lnTo>
                    <a:pt x="117444" y="177995"/>
                  </a:lnTo>
                  <a:lnTo>
                    <a:pt x="130650" y="207252"/>
                  </a:lnTo>
                  <a:lnTo>
                    <a:pt x="133350" y="218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74">
              <a:extLst>
                <a:ext uri="{FF2B5EF4-FFF2-40B4-BE49-F238E27FC236}">
                  <a16:creationId xmlns:a16="http://schemas.microsoft.com/office/drawing/2014/main" id="{6BB22607-9E03-B9A3-DE92-1A2E31AECF5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75550" y="22479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3372" y="31358"/>
                  </a:lnTo>
                  <a:lnTo>
                    <a:pt x="8789" y="26167"/>
                  </a:lnTo>
                  <a:lnTo>
                    <a:pt x="30507" y="13714"/>
                  </a:lnTo>
                  <a:lnTo>
                    <a:pt x="57174" y="516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75">
              <a:extLst>
                <a:ext uri="{FF2B5EF4-FFF2-40B4-BE49-F238E27FC236}">
                  <a16:creationId xmlns:a16="http://schemas.microsoft.com/office/drawing/2014/main" id="{9F7B27FC-C9DC-25E6-1353-9FBE7E4C8B2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595846" y="2159883"/>
              <a:ext cx="100355" cy="214760"/>
            </a:xfrm>
            <a:custGeom>
              <a:avLst/>
              <a:gdLst/>
              <a:ahLst/>
              <a:cxnLst/>
              <a:rect l="0" t="0" r="0" b="0"/>
              <a:pathLst>
                <a:path w="100355" h="214760">
                  <a:moveTo>
                    <a:pt x="17804" y="5467"/>
                  </a:moveTo>
                  <a:lnTo>
                    <a:pt x="17804" y="5467"/>
                  </a:lnTo>
                  <a:lnTo>
                    <a:pt x="17804" y="2096"/>
                  </a:lnTo>
                  <a:lnTo>
                    <a:pt x="18509" y="1103"/>
                  </a:lnTo>
                  <a:lnTo>
                    <a:pt x="19686" y="441"/>
                  </a:lnTo>
                  <a:lnTo>
                    <a:pt x="21176" y="0"/>
                  </a:lnTo>
                  <a:lnTo>
                    <a:pt x="22874" y="1822"/>
                  </a:lnTo>
                  <a:lnTo>
                    <a:pt x="26641" y="9492"/>
                  </a:lnTo>
                  <a:lnTo>
                    <a:pt x="29359" y="25709"/>
                  </a:lnTo>
                  <a:lnTo>
                    <a:pt x="26794" y="54033"/>
                  </a:lnTo>
                  <a:lnTo>
                    <a:pt x="25328" y="77146"/>
                  </a:lnTo>
                  <a:lnTo>
                    <a:pt x="24502" y="106433"/>
                  </a:lnTo>
                  <a:lnTo>
                    <a:pt x="20852" y="132342"/>
                  </a:lnTo>
                  <a:lnTo>
                    <a:pt x="11298" y="161056"/>
                  </a:lnTo>
                  <a:lnTo>
                    <a:pt x="2957" y="188992"/>
                  </a:lnTo>
                  <a:lnTo>
                    <a:pt x="0" y="205111"/>
                  </a:lnTo>
                  <a:lnTo>
                    <a:pt x="290" y="208413"/>
                  </a:lnTo>
                  <a:lnTo>
                    <a:pt x="1189" y="210614"/>
                  </a:lnTo>
                  <a:lnTo>
                    <a:pt x="2494" y="212082"/>
                  </a:lnTo>
                  <a:lnTo>
                    <a:pt x="7707" y="213712"/>
                  </a:lnTo>
                  <a:lnTo>
                    <a:pt x="22552" y="214759"/>
                  </a:lnTo>
                  <a:lnTo>
                    <a:pt x="50180" y="208076"/>
                  </a:lnTo>
                  <a:lnTo>
                    <a:pt x="65027" y="202142"/>
                  </a:lnTo>
                  <a:lnTo>
                    <a:pt x="100354" y="1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76">
              <a:extLst>
                <a:ext uri="{FF2B5EF4-FFF2-40B4-BE49-F238E27FC236}">
                  <a16:creationId xmlns:a16="http://schemas.microsoft.com/office/drawing/2014/main" id="{139638DB-3D47-02D1-A0A9-F089E11A953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56500" y="2169327"/>
              <a:ext cx="6351" cy="34124"/>
            </a:xfrm>
            <a:custGeom>
              <a:avLst/>
              <a:gdLst/>
              <a:ahLst/>
              <a:cxnLst/>
              <a:rect l="0" t="0" r="0" b="0"/>
              <a:pathLst>
                <a:path w="6351" h="34124">
                  <a:moveTo>
                    <a:pt x="6350" y="34123"/>
                  </a:moveTo>
                  <a:lnTo>
                    <a:pt x="6350" y="34123"/>
                  </a:lnTo>
                  <a:lnTo>
                    <a:pt x="5645" y="15961"/>
                  </a:lnTo>
                  <a:lnTo>
                    <a:pt x="588" y="0"/>
                  </a:lnTo>
                  <a:lnTo>
                    <a:pt x="0" y="2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77">
              <a:extLst>
                <a:ext uri="{FF2B5EF4-FFF2-40B4-BE49-F238E27FC236}">
                  <a16:creationId xmlns:a16="http://schemas.microsoft.com/office/drawing/2014/main" id="{D7255463-F3F5-B957-843F-E753D1D34E5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12050" y="2255779"/>
              <a:ext cx="12601" cy="131822"/>
            </a:xfrm>
            <a:custGeom>
              <a:avLst/>
              <a:gdLst/>
              <a:ahLst/>
              <a:cxnLst/>
              <a:rect l="0" t="0" r="0" b="0"/>
              <a:pathLst>
                <a:path w="12601" h="131822">
                  <a:moveTo>
                    <a:pt x="0" y="36571"/>
                  </a:moveTo>
                  <a:lnTo>
                    <a:pt x="0" y="36571"/>
                  </a:lnTo>
                  <a:lnTo>
                    <a:pt x="10984" y="15867"/>
                  </a:lnTo>
                  <a:lnTo>
                    <a:pt x="12600" y="0"/>
                  </a:lnTo>
                  <a:lnTo>
                    <a:pt x="11974" y="13982"/>
                  </a:lnTo>
                  <a:lnTo>
                    <a:pt x="7230" y="39920"/>
                  </a:lnTo>
                  <a:lnTo>
                    <a:pt x="6524" y="67702"/>
                  </a:lnTo>
                  <a:lnTo>
                    <a:pt x="4503" y="98486"/>
                  </a:lnTo>
                  <a:lnTo>
                    <a:pt x="2707" y="111361"/>
                  </a:lnTo>
                  <a:lnTo>
                    <a:pt x="6350" y="13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78">
              <a:extLst>
                <a:ext uri="{FF2B5EF4-FFF2-40B4-BE49-F238E27FC236}">
                  <a16:creationId xmlns:a16="http://schemas.microsoft.com/office/drawing/2014/main" id="{BEE9EC8F-BBB1-5BCD-E8E2-9B2160D069E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88200" y="2255478"/>
              <a:ext cx="234951" cy="104375"/>
            </a:xfrm>
            <a:custGeom>
              <a:avLst/>
              <a:gdLst/>
              <a:ahLst/>
              <a:cxnLst/>
              <a:rect l="0" t="0" r="0" b="0"/>
              <a:pathLst>
                <a:path w="234951" h="104375">
                  <a:moveTo>
                    <a:pt x="0" y="24172"/>
                  </a:moveTo>
                  <a:lnTo>
                    <a:pt x="0" y="24172"/>
                  </a:lnTo>
                  <a:lnTo>
                    <a:pt x="3372" y="20801"/>
                  </a:lnTo>
                  <a:lnTo>
                    <a:pt x="6907" y="19146"/>
                  </a:lnTo>
                  <a:lnTo>
                    <a:pt x="8837" y="18705"/>
                  </a:lnTo>
                  <a:lnTo>
                    <a:pt x="10125" y="17705"/>
                  </a:lnTo>
                  <a:lnTo>
                    <a:pt x="17576" y="4991"/>
                  </a:lnTo>
                  <a:lnTo>
                    <a:pt x="18759" y="0"/>
                  </a:lnTo>
                  <a:lnTo>
                    <a:pt x="18856" y="297"/>
                  </a:lnTo>
                  <a:lnTo>
                    <a:pt x="20893" y="9604"/>
                  </a:lnTo>
                  <a:lnTo>
                    <a:pt x="24064" y="27382"/>
                  </a:lnTo>
                  <a:lnTo>
                    <a:pt x="26218" y="42532"/>
                  </a:lnTo>
                  <a:lnTo>
                    <a:pt x="37216" y="69609"/>
                  </a:lnTo>
                  <a:lnTo>
                    <a:pt x="56236" y="98313"/>
                  </a:lnTo>
                  <a:lnTo>
                    <a:pt x="64034" y="102985"/>
                  </a:lnTo>
                  <a:lnTo>
                    <a:pt x="68090" y="104230"/>
                  </a:lnTo>
                  <a:lnTo>
                    <a:pt x="72204" y="103650"/>
                  </a:lnTo>
                  <a:lnTo>
                    <a:pt x="84031" y="96796"/>
                  </a:lnTo>
                  <a:lnTo>
                    <a:pt x="89794" y="92198"/>
                  </a:lnTo>
                  <a:lnTo>
                    <a:pt x="97005" y="78900"/>
                  </a:lnTo>
                  <a:lnTo>
                    <a:pt x="110059" y="49664"/>
                  </a:lnTo>
                  <a:lnTo>
                    <a:pt x="115344" y="37727"/>
                  </a:lnTo>
                  <a:lnTo>
                    <a:pt x="117113" y="35325"/>
                  </a:lnTo>
                  <a:lnTo>
                    <a:pt x="120959" y="32657"/>
                  </a:lnTo>
                  <a:lnTo>
                    <a:pt x="122972" y="31945"/>
                  </a:lnTo>
                  <a:lnTo>
                    <a:pt x="125020" y="33588"/>
                  </a:lnTo>
                  <a:lnTo>
                    <a:pt x="141960" y="63098"/>
                  </a:lnTo>
                  <a:lnTo>
                    <a:pt x="150403" y="80156"/>
                  </a:lnTo>
                  <a:lnTo>
                    <a:pt x="167423" y="94837"/>
                  </a:lnTo>
                  <a:lnTo>
                    <a:pt x="181076" y="103201"/>
                  </a:lnTo>
                  <a:lnTo>
                    <a:pt x="184217" y="104374"/>
                  </a:lnTo>
                  <a:lnTo>
                    <a:pt x="191470" y="103797"/>
                  </a:lnTo>
                  <a:lnTo>
                    <a:pt x="195380" y="102655"/>
                  </a:lnTo>
                  <a:lnTo>
                    <a:pt x="201606" y="97624"/>
                  </a:lnTo>
                  <a:lnTo>
                    <a:pt x="206725" y="89273"/>
                  </a:lnTo>
                  <a:lnTo>
                    <a:pt x="215760" y="62797"/>
                  </a:lnTo>
                  <a:lnTo>
                    <a:pt x="224339" y="40347"/>
                  </a:lnTo>
                  <a:lnTo>
                    <a:pt x="234950" y="30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37">
            <a:extLst>
              <a:ext uri="{FF2B5EF4-FFF2-40B4-BE49-F238E27FC236}">
                <a16:creationId xmlns:a16="http://schemas.microsoft.com/office/drawing/2014/main" id="{721536A0-796F-E933-A9E6-CDBE45BB2DA9}"/>
              </a:ext>
            </a:extLst>
          </p:cNvPr>
          <p:cNvGrpSpPr/>
          <p:nvPr/>
        </p:nvGrpSpPr>
        <p:grpSpPr>
          <a:xfrm>
            <a:off x="7514664" y="2533650"/>
            <a:ext cx="752445" cy="374651"/>
            <a:chOff x="7514664" y="2533650"/>
            <a:chExt cx="752445" cy="374651"/>
          </a:xfrm>
        </p:grpSpPr>
        <p:sp>
          <p:nvSpPr>
            <p:cNvPr id="323" name="SMARTInkShape-179">
              <a:extLst>
                <a:ext uri="{FF2B5EF4-FFF2-40B4-BE49-F238E27FC236}">
                  <a16:creationId xmlns:a16="http://schemas.microsoft.com/office/drawing/2014/main" id="{977B861F-0E6C-5B33-A6E1-428B69B476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47050" y="2533650"/>
              <a:ext cx="120059" cy="361951"/>
            </a:xfrm>
            <a:custGeom>
              <a:avLst/>
              <a:gdLst/>
              <a:ahLst/>
              <a:cxnLst/>
              <a:rect l="0" t="0" r="0" b="0"/>
              <a:pathLst>
                <a:path w="120059" h="3619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4419" y="6742"/>
                  </a:lnTo>
                  <a:lnTo>
                    <a:pt x="44159" y="27790"/>
                  </a:lnTo>
                  <a:lnTo>
                    <a:pt x="60043" y="52998"/>
                  </a:lnTo>
                  <a:lnTo>
                    <a:pt x="73686" y="78340"/>
                  </a:lnTo>
                  <a:lnTo>
                    <a:pt x="83294" y="107095"/>
                  </a:lnTo>
                  <a:lnTo>
                    <a:pt x="90611" y="137957"/>
                  </a:lnTo>
                  <a:lnTo>
                    <a:pt x="100617" y="166073"/>
                  </a:lnTo>
                  <a:lnTo>
                    <a:pt x="109148" y="192277"/>
                  </a:lnTo>
                  <a:lnTo>
                    <a:pt x="116145" y="217916"/>
                  </a:lnTo>
                  <a:lnTo>
                    <a:pt x="118648" y="238668"/>
                  </a:lnTo>
                  <a:lnTo>
                    <a:pt x="120058" y="266626"/>
                  </a:lnTo>
                  <a:lnTo>
                    <a:pt x="118976" y="280072"/>
                  </a:lnTo>
                  <a:lnTo>
                    <a:pt x="110433" y="302099"/>
                  </a:lnTo>
                  <a:lnTo>
                    <a:pt x="87473" y="331242"/>
                  </a:lnTo>
                  <a:lnTo>
                    <a:pt x="75055" y="343968"/>
                  </a:lnTo>
                  <a:lnTo>
                    <a:pt x="57081" y="352571"/>
                  </a:lnTo>
                  <a:lnTo>
                    <a:pt x="1905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80">
              <a:extLst>
                <a:ext uri="{FF2B5EF4-FFF2-40B4-BE49-F238E27FC236}">
                  <a16:creationId xmlns:a16="http://schemas.microsoft.com/office/drawing/2014/main" id="{EC8A5F2D-CB09-63CC-73A1-785053D32AF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24968" y="2708341"/>
              <a:ext cx="15733" cy="111060"/>
            </a:xfrm>
            <a:custGeom>
              <a:avLst/>
              <a:gdLst/>
              <a:ahLst/>
              <a:cxnLst/>
              <a:rect l="0" t="0" r="0" b="0"/>
              <a:pathLst>
                <a:path w="15733" h="111060">
                  <a:moveTo>
                    <a:pt x="15732" y="9459"/>
                  </a:moveTo>
                  <a:lnTo>
                    <a:pt x="15732" y="9459"/>
                  </a:lnTo>
                  <a:lnTo>
                    <a:pt x="15732" y="0"/>
                  </a:lnTo>
                  <a:lnTo>
                    <a:pt x="13850" y="28260"/>
                  </a:lnTo>
                  <a:lnTo>
                    <a:pt x="6895" y="55585"/>
                  </a:lnTo>
                  <a:lnTo>
                    <a:pt x="1659" y="77091"/>
                  </a:lnTo>
                  <a:lnTo>
                    <a:pt x="0" y="79947"/>
                  </a:lnTo>
                  <a:lnTo>
                    <a:pt x="38" y="88765"/>
                  </a:lnTo>
                  <a:lnTo>
                    <a:pt x="3032" y="111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81">
              <a:extLst>
                <a:ext uri="{FF2B5EF4-FFF2-40B4-BE49-F238E27FC236}">
                  <a16:creationId xmlns:a16="http://schemas.microsoft.com/office/drawing/2014/main" id="{D13E589D-1C30-A8AC-3E67-74B391B044B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21141" y="2762250"/>
              <a:ext cx="124310" cy="6351"/>
            </a:xfrm>
            <a:custGeom>
              <a:avLst/>
              <a:gdLst/>
              <a:ahLst/>
              <a:cxnLst/>
              <a:rect l="0" t="0" r="0" b="0"/>
              <a:pathLst>
                <a:path w="1243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29307" y="6350"/>
                  </a:lnTo>
                  <a:lnTo>
                    <a:pt x="43714" y="4469"/>
                  </a:lnTo>
                  <a:lnTo>
                    <a:pt x="74287" y="883"/>
                  </a:lnTo>
                  <a:lnTo>
                    <a:pt x="103454" y="175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82">
              <a:extLst>
                <a:ext uri="{FF2B5EF4-FFF2-40B4-BE49-F238E27FC236}">
                  <a16:creationId xmlns:a16="http://schemas.microsoft.com/office/drawing/2014/main" id="{4486D18B-DA5F-C8CC-A66F-C616D269B67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677150" y="2690376"/>
              <a:ext cx="165101" cy="154425"/>
            </a:xfrm>
            <a:custGeom>
              <a:avLst/>
              <a:gdLst/>
              <a:ahLst/>
              <a:cxnLst/>
              <a:rect l="0" t="0" r="0" b="0"/>
              <a:pathLst>
                <a:path w="165101" h="154425">
                  <a:moveTo>
                    <a:pt x="0" y="46474"/>
                  </a:moveTo>
                  <a:lnTo>
                    <a:pt x="0" y="46474"/>
                  </a:lnTo>
                  <a:lnTo>
                    <a:pt x="0" y="43103"/>
                  </a:lnTo>
                  <a:lnTo>
                    <a:pt x="3763" y="39566"/>
                  </a:lnTo>
                  <a:lnTo>
                    <a:pt x="20957" y="30173"/>
                  </a:lnTo>
                  <a:lnTo>
                    <a:pt x="29649" y="28239"/>
                  </a:lnTo>
                  <a:lnTo>
                    <a:pt x="36931" y="27786"/>
                  </a:lnTo>
                  <a:lnTo>
                    <a:pt x="40143" y="29782"/>
                  </a:lnTo>
                  <a:lnTo>
                    <a:pt x="45593" y="37644"/>
                  </a:lnTo>
                  <a:lnTo>
                    <a:pt x="49257" y="57342"/>
                  </a:lnTo>
                  <a:lnTo>
                    <a:pt x="50495" y="87871"/>
                  </a:lnTo>
                  <a:lnTo>
                    <a:pt x="50740" y="112716"/>
                  </a:lnTo>
                  <a:lnTo>
                    <a:pt x="50796" y="134048"/>
                  </a:lnTo>
                  <a:lnTo>
                    <a:pt x="51505" y="120609"/>
                  </a:lnTo>
                  <a:lnTo>
                    <a:pt x="54172" y="112114"/>
                  </a:lnTo>
                  <a:lnTo>
                    <a:pt x="74274" y="81048"/>
                  </a:lnTo>
                  <a:lnTo>
                    <a:pt x="93436" y="50356"/>
                  </a:lnTo>
                  <a:lnTo>
                    <a:pt x="122785" y="19061"/>
                  </a:lnTo>
                  <a:lnTo>
                    <a:pt x="143935" y="1175"/>
                  </a:lnTo>
                  <a:lnTo>
                    <a:pt x="146757" y="47"/>
                  </a:lnTo>
                  <a:lnTo>
                    <a:pt x="148638" y="0"/>
                  </a:lnTo>
                  <a:lnTo>
                    <a:pt x="149892" y="675"/>
                  </a:lnTo>
                  <a:lnTo>
                    <a:pt x="156974" y="17672"/>
                  </a:lnTo>
                  <a:lnTo>
                    <a:pt x="163286" y="45593"/>
                  </a:lnTo>
                  <a:lnTo>
                    <a:pt x="164563" y="69026"/>
                  </a:lnTo>
                  <a:lnTo>
                    <a:pt x="164941" y="96430"/>
                  </a:lnTo>
                  <a:lnTo>
                    <a:pt x="165053" y="122424"/>
                  </a:lnTo>
                  <a:lnTo>
                    <a:pt x="165100" y="154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83">
              <a:extLst>
                <a:ext uri="{FF2B5EF4-FFF2-40B4-BE49-F238E27FC236}">
                  <a16:creationId xmlns:a16="http://schemas.microsoft.com/office/drawing/2014/main" id="{983C8C17-7670-6CEE-B079-FAFB82EFDE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14664" y="2559057"/>
              <a:ext cx="104952" cy="349244"/>
            </a:xfrm>
            <a:custGeom>
              <a:avLst/>
              <a:gdLst/>
              <a:ahLst/>
              <a:cxnLst/>
              <a:rect l="0" t="0" r="0" b="0"/>
              <a:pathLst>
                <a:path w="104952" h="349244">
                  <a:moveTo>
                    <a:pt x="79936" y="6343"/>
                  </a:moveTo>
                  <a:lnTo>
                    <a:pt x="79936" y="6343"/>
                  </a:lnTo>
                  <a:lnTo>
                    <a:pt x="91869" y="1317"/>
                  </a:lnTo>
                  <a:lnTo>
                    <a:pt x="104951" y="16"/>
                  </a:lnTo>
                  <a:lnTo>
                    <a:pt x="101850" y="0"/>
                  </a:lnTo>
                  <a:lnTo>
                    <a:pt x="74819" y="26508"/>
                  </a:lnTo>
                  <a:lnTo>
                    <a:pt x="58272" y="41403"/>
                  </a:lnTo>
                  <a:lnTo>
                    <a:pt x="44403" y="69217"/>
                  </a:lnTo>
                  <a:lnTo>
                    <a:pt x="32875" y="94273"/>
                  </a:lnTo>
                  <a:lnTo>
                    <a:pt x="21934" y="123021"/>
                  </a:lnTo>
                  <a:lnTo>
                    <a:pt x="15948" y="150432"/>
                  </a:lnTo>
                  <a:lnTo>
                    <a:pt x="3827" y="180583"/>
                  </a:lnTo>
                  <a:lnTo>
                    <a:pt x="0" y="211154"/>
                  </a:lnTo>
                  <a:lnTo>
                    <a:pt x="2315" y="237693"/>
                  </a:lnTo>
                  <a:lnTo>
                    <a:pt x="5337" y="265982"/>
                  </a:lnTo>
                  <a:lnTo>
                    <a:pt x="12518" y="291953"/>
                  </a:lnTo>
                  <a:lnTo>
                    <a:pt x="26507" y="317465"/>
                  </a:lnTo>
                  <a:lnTo>
                    <a:pt x="55027" y="345868"/>
                  </a:lnTo>
                  <a:lnTo>
                    <a:pt x="92636" y="349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38">
            <a:extLst>
              <a:ext uri="{FF2B5EF4-FFF2-40B4-BE49-F238E27FC236}">
                <a16:creationId xmlns:a16="http://schemas.microsoft.com/office/drawing/2014/main" id="{7A8B2584-3E4D-54A3-6AD2-7F089CF43A7C}"/>
              </a:ext>
            </a:extLst>
          </p:cNvPr>
          <p:cNvGrpSpPr/>
          <p:nvPr/>
        </p:nvGrpSpPr>
        <p:grpSpPr>
          <a:xfrm>
            <a:off x="8434535" y="2520950"/>
            <a:ext cx="360216" cy="387042"/>
            <a:chOff x="8434535" y="2520950"/>
            <a:chExt cx="360216" cy="387042"/>
          </a:xfrm>
        </p:grpSpPr>
        <p:sp>
          <p:nvSpPr>
            <p:cNvPr id="329" name="SMARTInkShape-184">
              <a:extLst>
                <a:ext uri="{FF2B5EF4-FFF2-40B4-BE49-F238E27FC236}">
                  <a16:creationId xmlns:a16="http://schemas.microsoft.com/office/drawing/2014/main" id="{B7E556DF-C308-BD8F-AF0A-68129B17CC8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597900" y="269875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15581" y="32241"/>
                  </a:lnTo>
                  <a:lnTo>
                    <a:pt x="42327" y="18023"/>
                  </a:lnTo>
                  <a:lnTo>
                    <a:pt x="73917" y="10030"/>
                  </a:lnTo>
                  <a:lnTo>
                    <a:pt x="97944" y="4069"/>
                  </a:lnTo>
                  <a:lnTo>
                    <a:pt x="122936" y="120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85">
              <a:extLst>
                <a:ext uri="{FF2B5EF4-FFF2-40B4-BE49-F238E27FC236}">
                  <a16:creationId xmlns:a16="http://schemas.microsoft.com/office/drawing/2014/main" id="{01ECC664-A502-8543-11A5-9DEEEE3A873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616950" y="2537409"/>
              <a:ext cx="177801" cy="370583"/>
            </a:xfrm>
            <a:custGeom>
              <a:avLst/>
              <a:gdLst/>
              <a:ahLst/>
              <a:cxnLst/>
              <a:rect l="0" t="0" r="0" b="0"/>
              <a:pathLst>
                <a:path w="177801" h="370583">
                  <a:moveTo>
                    <a:pt x="171450" y="21641"/>
                  </a:moveTo>
                  <a:lnTo>
                    <a:pt x="171450" y="21641"/>
                  </a:lnTo>
                  <a:lnTo>
                    <a:pt x="177797" y="27988"/>
                  </a:lnTo>
                  <a:lnTo>
                    <a:pt x="177799" y="27989"/>
                  </a:lnTo>
                  <a:lnTo>
                    <a:pt x="177800" y="19153"/>
                  </a:lnTo>
                  <a:lnTo>
                    <a:pt x="175918" y="15126"/>
                  </a:lnTo>
                  <a:lnTo>
                    <a:pt x="173437" y="10984"/>
                  </a:lnTo>
                  <a:lnTo>
                    <a:pt x="172333" y="6792"/>
                  </a:lnTo>
                  <a:lnTo>
                    <a:pt x="168080" y="2576"/>
                  </a:lnTo>
                  <a:lnTo>
                    <a:pt x="164970" y="465"/>
                  </a:lnTo>
                  <a:lnTo>
                    <a:pt x="155870" y="0"/>
                  </a:lnTo>
                  <a:lnTo>
                    <a:pt x="136152" y="5450"/>
                  </a:lnTo>
                  <a:lnTo>
                    <a:pt x="122970" y="14649"/>
                  </a:lnTo>
                  <a:lnTo>
                    <a:pt x="102850" y="42075"/>
                  </a:lnTo>
                  <a:lnTo>
                    <a:pt x="98627" y="54006"/>
                  </a:lnTo>
                  <a:lnTo>
                    <a:pt x="92546" y="78913"/>
                  </a:lnTo>
                  <a:lnTo>
                    <a:pt x="84551" y="109284"/>
                  </a:lnTo>
                  <a:lnTo>
                    <a:pt x="78281" y="134079"/>
                  </a:lnTo>
                  <a:lnTo>
                    <a:pt x="72662" y="158594"/>
                  </a:lnTo>
                  <a:lnTo>
                    <a:pt x="68524" y="188080"/>
                  </a:lnTo>
                  <a:lnTo>
                    <a:pt x="66439" y="203564"/>
                  </a:lnTo>
                  <a:lnTo>
                    <a:pt x="69232" y="226298"/>
                  </a:lnTo>
                  <a:lnTo>
                    <a:pt x="74526" y="256788"/>
                  </a:lnTo>
                  <a:lnTo>
                    <a:pt x="80563" y="282284"/>
                  </a:lnTo>
                  <a:lnTo>
                    <a:pt x="86116" y="313593"/>
                  </a:lnTo>
                  <a:lnTo>
                    <a:pt x="88350" y="342326"/>
                  </a:lnTo>
                  <a:lnTo>
                    <a:pt x="87949" y="351845"/>
                  </a:lnTo>
                  <a:lnTo>
                    <a:pt x="83400" y="362730"/>
                  </a:lnTo>
                  <a:lnTo>
                    <a:pt x="79431" y="367376"/>
                  </a:lnTo>
                  <a:lnTo>
                    <a:pt x="75754" y="369328"/>
                  </a:lnTo>
                  <a:lnTo>
                    <a:pt x="67645" y="370582"/>
                  </a:lnTo>
                  <a:lnTo>
                    <a:pt x="38298" y="368969"/>
                  </a:lnTo>
                  <a:lnTo>
                    <a:pt x="0" y="358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86">
              <a:extLst>
                <a:ext uri="{FF2B5EF4-FFF2-40B4-BE49-F238E27FC236}">
                  <a16:creationId xmlns:a16="http://schemas.microsoft.com/office/drawing/2014/main" id="{5F449292-6E61-71A6-CC1C-638339679C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434535" y="2520950"/>
              <a:ext cx="106216" cy="287685"/>
            </a:xfrm>
            <a:custGeom>
              <a:avLst/>
              <a:gdLst/>
              <a:ahLst/>
              <a:cxnLst/>
              <a:rect l="0" t="0" r="0" b="0"/>
              <a:pathLst>
                <a:path w="106216" h="287685">
                  <a:moveTo>
                    <a:pt x="93515" y="158750"/>
                  </a:moveTo>
                  <a:lnTo>
                    <a:pt x="93515" y="158750"/>
                  </a:lnTo>
                  <a:lnTo>
                    <a:pt x="98983" y="158750"/>
                  </a:lnTo>
                  <a:lnTo>
                    <a:pt x="99277" y="158044"/>
                  </a:lnTo>
                  <a:lnTo>
                    <a:pt x="99842" y="152661"/>
                  </a:lnTo>
                  <a:lnTo>
                    <a:pt x="84283" y="152423"/>
                  </a:lnTo>
                  <a:lnTo>
                    <a:pt x="67262" y="155778"/>
                  </a:lnTo>
                  <a:lnTo>
                    <a:pt x="36252" y="172173"/>
                  </a:lnTo>
                  <a:lnTo>
                    <a:pt x="24320" y="181649"/>
                  </a:lnTo>
                  <a:lnTo>
                    <a:pt x="10375" y="202851"/>
                  </a:lnTo>
                  <a:lnTo>
                    <a:pt x="2166" y="227007"/>
                  </a:lnTo>
                  <a:lnTo>
                    <a:pt x="0" y="243649"/>
                  </a:lnTo>
                  <a:lnTo>
                    <a:pt x="2799" y="256691"/>
                  </a:lnTo>
                  <a:lnTo>
                    <a:pt x="9452" y="267190"/>
                  </a:lnTo>
                  <a:lnTo>
                    <a:pt x="29089" y="283547"/>
                  </a:lnTo>
                  <a:lnTo>
                    <a:pt x="33631" y="286398"/>
                  </a:lnTo>
                  <a:lnTo>
                    <a:pt x="44322" y="287684"/>
                  </a:lnTo>
                  <a:lnTo>
                    <a:pt x="50136" y="287040"/>
                  </a:lnTo>
                  <a:lnTo>
                    <a:pt x="60360" y="282560"/>
                  </a:lnTo>
                  <a:lnTo>
                    <a:pt x="68902" y="275866"/>
                  </a:lnTo>
                  <a:lnTo>
                    <a:pt x="75049" y="268187"/>
                  </a:lnTo>
                  <a:lnTo>
                    <a:pt x="84746" y="237961"/>
                  </a:lnTo>
                  <a:lnTo>
                    <a:pt x="91574" y="208263"/>
                  </a:lnTo>
                  <a:lnTo>
                    <a:pt x="94821" y="183769"/>
                  </a:lnTo>
                  <a:lnTo>
                    <a:pt x="98371" y="158637"/>
                  </a:lnTo>
                  <a:lnTo>
                    <a:pt x="101304" y="131435"/>
                  </a:lnTo>
                  <a:lnTo>
                    <a:pt x="104760" y="101033"/>
                  </a:lnTo>
                  <a:lnTo>
                    <a:pt x="105784" y="73445"/>
                  </a:lnTo>
                  <a:lnTo>
                    <a:pt x="106088" y="48102"/>
                  </a:lnTo>
                  <a:lnTo>
                    <a:pt x="104296" y="23895"/>
                  </a:lnTo>
                  <a:lnTo>
                    <a:pt x="102540" y="13442"/>
                  </a:lnTo>
                  <a:lnTo>
                    <a:pt x="1062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personnel researcher has designed a questionnaire she believes will take an average time of </a:t>
            </a:r>
            <a:r>
              <a:rPr lang="en-US" dirty="0">
                <a:solidFill>
                  <a:srgbClr val="0000FF"/>
                </a:solidFill>
              </a:rPr>
              <a:t>35</a:t>
            </a:r>
            <a:r>
              <a:rPr lang="en-US" dirty="0"/>
              <a:t> minutes to complete. Suppose she randomly samples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 employees and finds that the mean time to take the test is </a:t>
            </a:r>
            <a:r>
              <a:rPr lang="en-US" dirty="0">
                <a:solidFill>
                  <a:srgbClr val="0000FF"/>
                </a:solidFill>
              </a:rPr>
              <a:t>29</a:t>
            </a:r>
            <a:r>
              <a:rPr lang="en-US" dirty="0"/>
              <a:t> minutes with a standard deviation of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 = 8 </a:t>
            </a:r>
            <a:r>
              <a:rPr lang="en-US" dirty="0"/>
              <a:t>minutes. Determine if there is sufficient evidence to conclude that the completion time of the newly designed test differs from its intended duration. Conduct the test at the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level. Assume the sample comes from a normally distributed population. </a:t>
            </a:r>
          </a:p>
        </p:txBody>
      </p:sp>
      <p:sp>
        <p:nvSpPr>
          <p:cNvPr id="10" name="SMARTInkShape-300">
            <a:extLst>
              <a:ext uri="{FF2B5EF4-FFF2-40B4-BE49-F238E27FC236}">
                <a16:creationId xmlns:a16="http://schemas.microsoft.com/office/drawing/2014/main" id="{E5B27E98-0183-DAD3-DDA3-6A3C2D62881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600" y="4733925"/>
            <a:ext cx="866776" cy="28183"/>
          </a:xfrm>
          <a:custGeom>
            <a:avLst/>
            <a:gdLst/>
            <a:ahLst/>
            <a:cxnLst/>
            <a:rect l="0" t="0" r="0" b="0"/>
            <a:pathLst>
              <a:path w="866776" h="28183">
                <a:moveTo>
                  <a:pt x="0" y="19050"/>
                </a:moveTo>
                <a:lnTo>
                  <a:pt x="0" y="19050"/>
                </a:lnTo>
                <a:lnTo>
                  <a:pt x="0" y="9525"/>
                </a:lnTo>
                <a:lnTo>
                  <a:pt x="8201" y="9525"/>
                </a:lnTo>
                <a:lnTo>
                  <a:pt x="8642" y="8467"/>
                </a:lnTo>
                <a:lnTo>
                  <a:pt x="9133" y="4468"/>
                </a:lnTo>
                <a:lnTo>
                  <a:pt x="10321" y="2979"/>
                </a:lnTo>
                <a:lnTo>
                  <a:pt x="14465" y="1324"/>
                </a:lnTo>
                <a:lnTo>
                  <a:pt x="55239" y="23"/>
                </a:lnTo>
                <a:lnTo>
                  <a:pt x="97607" y="0"/>
                </a:lnTo>
                <a:lnTo>
                  <a:pt x="144433" y="0"/>
                </a:lnTo>
                <a:lnTo>
                  <a:pt x="188551" y="0"/>
                </a:lnTo>
                <a:lnTo>
                  <a:pt x="235504" y="0"/>
                </a:lnTo>
                <a:lnTo>
                  <a:pt x="276748" y="0"/>
                </a:lnTo>
                <a:lnTo>
                  <a:pt x="320914" y="0"/>
                </a:lnTo>
                <a:lnTo>
                  <a:pt x="367485" y="0"/>
                </a:lnTo>
                <a:lnTo>
                  <a:pt x="407689" y="0"/>
                </a:lnTo>
                <a:lnTo>
                  <a:pt x="450125" y="0"/>
                </a:lnTo>
                <a:lnTo>
                  <a:pt x="489323" y="0"/>
                </a:lnTo>
                <a:lnTo>
                  <a:pt x="528807" y="2822"/>
                </a:lnTo>
                <a:lnTo>
                  <a:pt x="570593" y="8201"/>
                </a:lnTo>
                <a:lnTo>
                  <a:pt x="613850" y="9263"/>
                </a:lnTo>
                <a:lnTo>
                  <a:pt x="654989" y="14547"/>
                </a:lnTo>
                <a:lnTo>
                  <a:pt x="694451" y="18786"/>
                </a:lnTo>
                <a:lnTo>
                  <a:pt x="739167" y="19027"/>
                </a:lnTo>
                <a:lnTo>
                  <a:pt x="775481" y="21867"/>
                </a:lnTo>
                <a:lnTo>
                  <a:pt x="819279" y="27692"/>
                </a:lnTo>
                <a:lnTo>
                  <a:pt x="829085" y="28182"/>
                </a:lnTo>
                <a:lnTo>
                  <a:pt x="836972" y="25578"/>
                </a:lnTo>
                <a:lnTo>
                  <a:pt x="844004" y="21951"/>
                </a:lnTo>
                <a:lnTo>
                  <a:pt x="857006" y="19304"/>
                </a:lnTo>
                <a:lnTo>
                  <a:pt x="86677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301">
            <a:extLst>
              <a:ext uri="{FF2B5EF4-FFF2-40B4-BE49-F238E27FC236}">
                <a16:creationId xmlns:a16="http://schemas.microsoft.com/office/drawing/2014/main" id="{7D7AE8B8-04C8-3035-642D-C5DBA6A8783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57825" y="2590800"/>
            <a:ext cx="923926" cy="19051"/>
          </a:xfrm>
          <a:custGeom>
            <a:avLst/>
            <a:gdLst/>
            <a:ahLst/>
            <a:cxnLst/>
            <a:rect l="0" t="0" r="0" b="0"/>
            <a:pathLst>
              <a:path w="923926" h="19051">
                <a:moveTo>
                  <a:pt x="0" y="19050"/>
                </a:moveTo>
                <a:lnTo>
                  <a:pt x="0" y="19050"/>
                </a:lnTo>
                <a:lnTo>
                  <a:pt x="5056" y="13994"/>
                </a:lnTo>
                <a:lnTo>
                  <a:pt x="13183" y="11511"/>
                </a:lnTo>
                <a:lnTo>
                  <a:pt x="55485" y="9700"/>
                </a:lnTo>
                <a:lnTo>
                  <a:pt x="100714" y="8490"/>
                </a:lnTo>
                <a:lnTo>
                  <a:pt x="140799" y="1327"/>
                </a:lnTo>
                <a:lnTo>
                  <a:pt x="180947" y="393"/>
                </a:lnTo>
                <a:lnTo>
                  <a:pt x="221300" y="116"/>
                </a:lnTo>
                <a:lnTo>
                  <a:pt x="265126" y="35"/>
                </a:lnTo>
                <a:lnTo>
                  <a:pt x="301157" y="7"/>
                </a:lnTo>
                <a:lnTo>
                  <a:pt x="343552" y="1"/>
                </a:lnTo>
                <a:lnTo>
                  <a:pt x="390533" y="0"/>
                </a:lnTo>
                <a:lnTo>
                  <a:pt x="437419" y="0"/>
                </a:lnTo>
                <a:lnTo>
                  <a:pt x="480157" y="0"/>
                </a:lnTo>
                <a:lnTo>
                  <a:pt x="523382" y="0"/>
                </a:lnTo>
                <a:lnTo>
                  <a:pt x="545602" y="2822"/>
                </a:lnTo>
                <a:lnTo>
                  <a:pt x="589947" y="8936"/>
                </a:lnTo>
                <a:lnTo>
                  <a:pt x="635859" y="9502"/>
                </a:lnTo>
                <a:lnTo>
                  <a:pt x="682834" y="9520"/>
                </a:lnTo>
                <a:lnTo>
                  <a:pt x="723314" y="9524"/>
                </a:lnTo>
                <a:lnTo>
                  <a:pt x="768431" y="9525"/>
                </a:lnTo>
                <a:lnTo>
                  <a:pt x="813686" y="9525"/>
                </a:lnTo>
                <a:lnTo>
                  <a:pt x="859232" y="10583"/>
                </a:lnTo>
                <a:lnTo>
                  <a:pt x="878261" y="17064"/>
                </a:lnTo>
                <a:lnTo>
                  <a:pt x="9239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302">
            <a:extLst>
              <a:ext uri="{FF2B5EF4-FFF2-40B4-BE49-F238E27FC236}">
                <a16:creationId xmlns:a16="http://schemas.microsoft.com/office/drawing/2014/main" id="{FCAD7B96-8465-7FBA-8DCA-F4A1A35380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48150" y="3476625"/>
            <a:ext cx="2381251" cy="66676"/>
          </a:xfrm>
          <a:custGeom>
            <a:avLst/>
            <a:gdLst/>
            <a:ahLst/>
            <a:cxnLst/>
            <a:rect l="0" t="0" r="0" b="0"/>
            <a:pathLst>
              <a:path w="2381251" h="66676">
                <a:moveTo>
                  <a:pt x="0" y="19050"/>
                </a:moveTo>
                <a:lnTo>
                  <a:pt x="0" y="19050"/>
                </a:lnTo>
                <a:lnTo>
                  <a:pt x="8201" y="10849"/>
                </a:lnTo>
                <a:lnTo>
                  <a:pt x="14189" y="9918"/>
                </a:lnTo>
                <a:lnTo>
                  <a:pt x="26752" y="8544"/>
                </a:lnTo>
                <a:lnTo>
                  <a:pt x="36937" y="4503"/>
                </a:lnTo>
                <a:lnTo>
                  <a:pt x="48519" y="4824"/>
                </a:lnTo>
                <a:lnTo>
                  <a:pt x="54571" y="6391"/>
                </a:lnTo>
                <a:lnTo>
                  <a:pt x="66940" y="5310"/>
                </a:lnTo>
                <a:lnTo>
                  <a:pt x="91448" y="1573"/>
                </a:lnTo>
                <a:lnTo>
                  <a:pt x="132598" y="311"/>
                </a:lnTo>
                <a:lnTo>
                  <a:pt x="172360" y="62"/>
                </a:lnTo>
                <a:lnTo>
                  <a:pt x="217060" y="12"/>
                </a:lnTo>
                <a:lnTo>
                  <a:pt x="261834" y="2"/>
                </a:lnTo>
                <a:lnTo>
                  <a:pt x="303945" y="0"/>
                </a:lnTo>
                <a:lnTo>
                  <a:pt x="349937" y="0"/>
                </a:lnTo>
                <a:lnTo>
                  <a:pt x="386966" y="0"/>
                </a:lnTo>
                <a:lnTo>
                  <a:pt x="428158" y="0"/>
                </a:lnTo>
                <a:lnTo>
                  <a:pt x="461226" y="0"/>
                </a:lnTo>
                <a:lnTo>
                  <a:pt x="507076" y="0"/>
                </a:lnTo>
                <a:lnTo>
                  <a:pt x="549236" y="0"/>
                </a:lnTo>
                <a:lnTo>
                  <a:pt x="583829" y="1058"/>
                </a:lnTo>
                <a:lnTo>
                  <a:pt x="620371" y="5057"/>
                </a:lnTo>
                <a:lnTo>
                  <a:pt x="666531" y="8201"/>
                </a:lnTo>
                <a:lnTo>
                  <a:pt x="713509" y="3776"/>
                </a:lnTo>
                <a:lnTo>
                  <a:pt x="753159" y="7351"/>
                </a:lnTo>
                <a:lnTo>
                  <a:pt x="790173" y="8559"/>
                </a:lnTo>
                <a:lnTo>
                  <a:pt x="837493" y="9239"/>
                </a:lnTo>
                <a:lnTo>
                  <a:pt x="884862" y="9469"/>
                </a:lnTo>
                <a:lnTo>
                  <a:pt x="921405" y="9508"/>
                </a:lnTo>
                <a:lnTo>
                  <a:pt x="959044" y="9520"/>
                </a:lnTo>
                <a:lnTo>
                  <a:pt x="997008" y="9523"/>
                </a:lnTo>
                <a:lnTo>
                  <a:pt x="1035067" y="10583"/>
                </a:lnTo>
                <a:lnTo>
                  <a:pt x="1073155" y="16071"/>
                </a:lnTo>
                <a:lnTo>
                  <a:pt x="1111252" y="18167"/>
                </a:lnTo>
                <a:lnTo>
                  <a:pt x="1149350" y="18788"/>
                </a:lnTo>
                <a:lnTo>
                  <a:pt x="1187450" y="18972"/>
                </a:lnTo>
                <a:lnTo>
                  <a:pt x="1225550" y="19027"/>
                </a:lnTo>
                <a:lnTo>
                  <a:pt x="1263650" y="19043"/>
                </a:lnTo>
                <a:lnTo>
                  <a:pt x="1301750" y="19048"/>
                </a:lnTo>
                <a:lnTo>
                  <a:pt x="1339850" y="19050"/>
                </a:lnTo>
                <a:lnTo>
                  <a:pt x="1379008" y="20108"/>
                </a:lnTo>
                <a:lnTo>
                  <a:pt x="1422596" y="25596"/>
                </a:lnTo>
                <a:lnTo>
                  <a:pt x="1462792" y="27692"/>
                </a:lnTo>
                <a:lnTo>
                  <a:pt x="1501513" y="28313"/>
                </a:lnTo>
                <a:lnTo>
                  <a:pt x="1539796" y="28497"/>
                </a:lnTo>
                <a:lnTo>
                  <a:pt x="1577952" y="28552"/>
                </a:lnTo>
                <a:lnTo>
                  <a:pt x="1617126" y="28568"/>
                </a:lnTo>
                <a:lnTo>
                  <a:pt x="1660719" y="28573"/>
                </a:lnTo>
                <a:lnTo>
                  <a:pt x="1700916" y="29633"/>
                </a:lnTo>
                <a:lnTo>
                  <a:pt x="1739638" y="35121"/>
                </a:lnTo>
                <a:lnTo>
                  <a:pt x="1778981" y="37217"/>
                </a:lnTo>
                <a:lnTo>
                  <a:pt x="1822622" y="37838"/>
                </a:lnTo>
                <a:lnTo>
                  <a:pt x="1862836" y="38022"/>
                </a:lnTo>
                <a:lnTo>
                  <a:pt x="1901560" y="38077"/>
                </a:lnTo>
                <a:lnTo>
                  <a:pt x="1940905" y="39151"/>
                </a:lnTo>
                <a:lnTo>
                  <a:pt x="1984547" y="44644"/>
                </a:lnTo>
                <a:lnTo>
                  <a:pt x="2024761" y="46742"/>
                </a:lnTo>
                <a:lnTo>
                  <a:pt x="2063485" y="47363"/>
                </a:lnTo>
                <a:lnTo>
                  <a:pt x="2101771" y="47547"/>
                </a:lnTo>
                <a:lnTo>
                  <a:pt x="2143102" y="48660"/>
                </a:lnTo>
                <a:lnTo>
                  <a:pt x="2180509" y="52672"/>
                </a:lnTo>
                <a:lnTo>
                  <a:pt x="2222993" y="55823"/>
                </a:lnTo>
                <a:lnTo>
                  <a:pt x="2253764" y="56560"/>
                </a:lnTo>
                <a:lnTo>
                  <a:pt x="2287548" y="56888"/>
                </a:lnTo>
                <a:lnTo>
                  <a:pt x="2334201" y="58131"/>
                </a:lnTo>
                <a:lnTo>
                  <a:pt x="2381250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11.2.3 (cont.)</a:t>
            </a:r>
          </a:p>
        </p:txBody>
      </p:sp>
      <p:grpSp>
        <p:nvGrpSpPr>
          <p:cNvPr id="106206" name="SMARTInkShape-Group163">
            <a:extLst>
              <a:ext uri="{FF2B5EF4-FFF2-40B4-BE49-F238E27FC236}">
                <a16:creationId xmlns:a16="http://schemas.microsoft.com/office/drawing/2014/main" id="{C8C1343D-E86A-59C3-BA40-35C3C7C8E72B}"/>
              </a:ext>
            </a:extLst>
          </p:cNvPr>
          <p:cNvGrpSpPr/>
          <p:nvPr/>
        </p:nvGrpSpPr>
        <p:grpSpPr>
          <a:xfrm>
            <a:off x="1038888" y="4411537"/>
            <a:ext cx="304138" cy="227139"/>
            <a:chOff x="1038888" y="4411537"/>
            <a:chExt cx="304138" cy="227139"/>
          </a:xfrm>
        </p:grpSpPr>
        <p:sp>
          <p:nvSpPr>
            <p:cNvPr id="106204" name="SMARTInkShape-889">
              <a:extLst>
                <a:ext uri="{FF2B5EF4-FFF2-40B4-BE49-F238E27FC236}">
                  <a16:creationId xmlns:a16="http://schemas.microsoft.com/office/drawing/2014/main" id="{C84A3F3A-AB05-FFB0-1A0F-17666281D467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1239312" y="4411537"/>
              <a:ext cx="103714" cy="227139"/>
            </a:xfrm>
            <a:custGeom>
              <a:avLst/>
              <a:gdLst/>
              <a:ahLst/>
              <a:cxnLst/>
              <a:rect l="0" t="0" r="0" b="0"/>
              <a:pathLst>
                <a:path w="103714" h="227139">
                  <a:moveTo>
                    <a:pt x="94188" y="65213"/>
                  </a:moveTo>
                  <a:lnTo>
                    <a:pt x="94188" y="65213"/>
                  </a:lnTo>
                  <a:lnTo>
                    <a:pt x="103320" y="56080"/>
                  </a:lnTo>
                  <a:lnTo>
                    <a:pt x="95477" y="47521"/>
                  </a:lnTo>
                  <a:lnTo>
                    <a:pt x="94301" y="38081"/>
                  </a:lnTo>
                  <a:lnTo>
                    <a:pt x="94221" y="26953"/>
                  </a:lnTo>
                  <a:lnTo>
                    <a:pt x="93152" y="23831"/>
                  </a:lnTo>
                  <a:lnTo>
                    <a:pt x="91380" y="21751"/>
                  </a:lnTo>
                  <a:lnTo>
                    <a:pt x="89141" y="20363"/>
                  </a:lnTo>
                  <a:lnTo>
                    <a:pt x="87649" y="18380"/>
                  </a:lnTo>
                  <a:lnTo>
                    <a:pt x="85990" y="13354"/>
                  </a:lnTo>
                  <a:lnTo>
                    <a:pt x="84489" y="11590"/>
                  </a:lnTo>
                  <a:lnTo>
                    <a:pt x="65417" y="731"/>
                  </a:lnTo>
                  <a:lnTo>
                    <a:pt x="62307" y="0"/>
                  </a:lnTo>
                  <a:lnTo>
                    <a:pt x="59176" y="571"/>
                  </a:lnTo>
                  <a:lnTo>
                    <a:pt x="32601" y="15929"/>
                  </a:lnTo>
                  <a:lnTo>
                    <a:pt x="20602" y="26023"/>
                  </a:lnTo>
                  <a:lnTo>
                    <a:pt x="7003" y="48662"/>
                  </a:lnTo>
                  <a:lnTo>
                    <a:pt x="0" y="88472"/>
                  </a:lnTo>
                  <a:lnTo>
                    <a:pt x="468" y="98834"/>
                  </a:lnTo>
                  <a:lnTo>
                    <a:pt x="4204" y="110494"/>
                  </a:lnTo>
                  <a:lnTo>
                    <a:pt x="12215" y="119910"/>
                  </a:lnTo>
                  <a:lnTo>
                    <a:pt x="17314" y="123903"/>
                  </a:lnTo>
                  <a:lnTo>
                    <a:pt x="22830" y="125507"/>
                  </a:lnTo>
                  <a:lnTo>
                    <a:pt x="34604" y="124466"/>
                  </a:lnTo>
                  <a:lnTo>
                    <a:pt x="44070" y="120475"/>
                  </a:lnTo>
                  <a:lnTo>
                    <a:pt x="48076" y="117930"/>
                  </a:lnTo>
                  <a:lnTo>
                    <a:pt x="75073" y="81980"/>
                  </a:lnTo>
                  <a:lnTo>
                    <a:pt x="94023" y="55891"/>
                  </a:lnTo>
                  <a:lnTo>
                    <a:pt x="94185" y="98069"/>
                  </a:lnTo>
                  <a:lnTo>
                    <a:pt x="94188" y="141706"/>
                  </a:lnTo>
                  <a:lnTo>
                    <a:pt x="94188" y="188981"/>
                  </a:lnTo>
                  <a:lnTo>
                    <a:pt x="94188" y="225447"/>
                  </a:lnTo>
                  <a:lnTo>
                    <a:pt x="95246" y="226011"/>
                  </a:lnTo>
                  <a:lnTo>
                    <a:pt x="103713" y="22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05" name="SMARTInkShape-890">
              <a:extLst>
                <a:ext uri="{FF2B5EF4-FFF2-40B4-BE49-F238E27FC236}">
                  <a16:creationId xmlns:a16="http://schemas.microsoft.com/office/drawing/2014/main" id="{AA36A715-E260-90E5-FED7-3067A10C3344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1038888" y="4448220"/>
              <a:ext cx="151738" cy="180048"/>
            </a:xfrm>
            <a:custGeom>
              <a:avLst/>
              <a:gdLst/>
              <a:ahLst/>
              <a:cxnLst/>
              <a:rect l="0" t="0" r="0" b="0"/>
              <a:pathLst>
                <a:path w="151738" h="180048">
                  <a:moveTo>
                    <a:pt x="46962" y="28530"/>
                  </a:moveTo>
                  <a:lnTo>
                    <a:pt x="46962" y="28530"/>
                  </a:lnTo>
                  <a:lnTo>
                    <a:pt x="37472" y="28530"/>
                  </a:lnTo>
                  <a:lnTo>
                    <a:pt x="37440" y="20329"/>
                  </a:lnTo>
                  <a:lnTo>
                    <a:pt x="38497" y="19888"/>
                  </a:lnTo>
                  <a:lnTo>
                    <a:pt x="42494" y="19397"/>
                  </a:lnTo>
                  <a:lnTo>
                    <a:pt x="47799" y="16357"/>
                  </a:lnTo>
                  <a:lnTo>
                    <a:pt x="62947" y="3840"/>
                  </a:lnTo>
                  <a:lnTo>
                    <a:pt x="72395" y="1106"/>
                  </a:lnTo>
                  <a:lnTo>
                    <a:pt x="97763" y="0"/>
                  </a:lnTo>
                  <a:lnTo>
                    <a:pt x="99880" y="1043"/>
                  </a:lnTo>
                  <a:lnTo>
                    <a:pt x="101290" y="2797"/>
                  </a:lnTo>
                  <a:lnTo>
                    <a:pt x="102231" y="5025"/>
                  </a:lnTo>
                  <a:lnTo>
                    <a:pt x="103554" y="23329"/>
                  </a:lnTo>
                  <a:lnTo>
                    <a:pt x="89852" y="64505"/>
                  </a:lnTo>
                  <a:lnTo>
                    <a:pt x="73034" y="101488"/>
                  </a:lnTo>
                  <a:lnTo>
                    <a:pt x="52923" y="122820"/>
                  </a:lnTo>
                  <a:lnTo>
                    <a:pt x="39028" y="134995"/>
                  </a:lnTo>
                  <a:lnTo>
                    <a:pt x="29089" y="147799"/>
                  </a:lnTo>
                  <a:lnTo>
                    <a:pt x="0" y="170831"/>
                  </a:lnTo>
                  <a:lnTo>
                    <a:pt x="34298" y="171402"/>
                  </a:lnTo>
                  <a:lnTo>
                    <a:pt x="74479" y="171405"/>
                  </a:lnTo>
                  <a:lnTo>
                    <a:pt x="100976" y="174227"/>
                  </a:lnTo>
                  <a:lnTo>
                    <a:pt x="128903" y="180047"/>
                  </a:lnTo>
                  <a:lnTo>
                    <a:pt x="151737" y="17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11" name="SMARTInkShape-Group164">
            <a:extLst>
              <a:ext uri="{FF2B5EF4-FFF2-40B4-BE49-F238E27FC236}">
                <a16:creationId xmlns:a16="http://schemas.microsoft.com/office/drawing/2014/main" id="{349D3FFA-D908-1FF9-D1A4-56AAA023EB9B}"/>
              </a:ext>
            </a:extLst>
          </p:cNvPr>
          <p:cNvGrpSpPr/>
          <p:nvPr/>
        </p:nvGrpSpPr>
        <p:grpSpPr>
          <a:xfrm>
            <a:off x="194537" y="4400550"/>
            <a:ext cx="538889" cy="245567"/>
            <a:chOff x="194537" y="4400550"/>
            <a:chExt cx="538889" cy="245567"/>
          </a:xfrm>
        </p:grpSpPr>
        <p:sp>
          <p:nvSpPr>
            <p:cNvPr id="106207" name="SMARTInkShape-891">
              <a:extLst>
                <a:ext uri="{FF2B5EF4-FFF2-40B4-BE49-F238E27FC236}">
                  <a16:creationId xmlns:a16="http://schemas.microsoft.com/office/drawing/2014/main" id="{AE3EC180-BEB3-DBC4-5660-EE27B98A5F69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638175" y="454342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4780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08" name="SMARTInkShape-892">
              <a:extLst>
                <a:ext uri="{FF2B5EF4-FFF2-40B4-BE49-F238E27FC236}">
                  <a16:creationId xmlns:a16="http://schemas.microsoft.com/office/drawing/2014/main" id="{5B4B91B7-91C0-B2A9-D8AC-ABB5CD251F52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638175" y="448627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4474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09" name="SMARTInkShape-893">
              <a:extLst>
                <a:ext uri="{FF2B5EF4-FFF2-40B4-BE49-F238E27FC236}">
                  <a16:creationId xmlns:a16="http://schemas.microsoft.com/office/drawing/2014/main" id="{0BE555D5-068C-29B6-ACA7-21CB78A1AFF5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194537" y="4400550"/>
              <a:ext cx="243614" cy="19051"/>
            </a:xfrm>
            <a:custGeom>
              <a:avLst/>
              <a:gdLst/>
              <a:ahLst/>
              <a:cxnLst/>
              <a:rect l="0" t="0" r="0" b="0"/>
              <a:pathLst>
                <a:path w="24361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0075" y="17992"/>
                  </a:lnTo>
                  <a:lnTo>
                    <a:pt x="49605" y="11511"/>
                  </a:lnTo>
                  <a:lnTo>
                    <a:pt x="89301" y="9787"/>
                  </a:lnTo>
                  <a:lnTo>
                    <a:pt x="126042" y="8544"/>
                  </a:lnTo>
                  <a:lnTo>
                    <a:pt x="163151" y="3003"/>
                  </a:lnTo>
                  <a:lnTo>
                    <a:pt x="209420" y="395"/>
                  </a:lnTo>
                  <a:lnTo>
                    <a:pt x="243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10" name="SMARTInkShape-894">
              <a:extLst>
                <a:ext uri="{FF2B5EF4-FFF2-40B4-BE49-F238E27FC236}">
                  <a16:creationId xmlns:a16="http://schemas.microsoft.com/office/drawing/2014/main" id="{529E9503-3A95-60F1-7F41-30ADE7C38925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238159" y="4495927"/>
              <a:ext cx="199992" cy="150190"/>
            </a:xfrm>
            <a:custGeom>
              <a:avLst/>
              <a:gdLst/>
              <a:ahLst/>
              <a:cxnLst/>
              <a:rect l="0" t="0" r="0" b="0"/>
              <a:pathLst>
                <a:path w="199992" h="150190">
                  <a:moveTo>
                    <a:pt x="9491" y="18923"/>
                  </a:moveTo>
                  <a:lnTo>
                    <a:pt x="9491" y="18923"/>
                  </a:lnTo>
                  <a:lnTo>
                    <a:pt x="0" y="18923"/>
                  </a:lnTo>
                  <a:lnTo>
                    <a:pt x="5033" y="13866"/>
                  </a:lnTo>
                  <a:lnTo>
                    <a:pt x="10332" y="11384"/>
                  </a:lnTo>
                  <a:lnTo>
                    <a:pt x="56948" y="63"/>
                  </a:lnTo>
                  <a:lnTo>
                    <a:pt x="60179" y="0"/>
                  </a:lnTo>
                  <a:lnTo>
                    <a:pt x="63391" y="2074"/>
                  </a:lnTo>
                  <a:lnTo>
                    <a:pt x="69783" y="10023"/>
                  </a:lnTo>
                  <a:lnTo>
                    <a:pt x="73329" y="20612"/>
                  </a:lnTo>
                  <a:lnTo>
                    <a:pt x="75917" y="64711"/>
                  </a:lnTo>
                  <a:lnTo>
                    <a:pt x="76000" y="71673"/>
                  </a:lnTo>
                  <a:lnTo>
                    <a:pt x="66004" y="96641"/>
                  </a:lnTo>
                  <a:lnTo>
                    <a:pt x="29228" y="141723"/>
                  </a:lnTo>
                  <a:lnTo>
                    <a:pt x="22496" y="147584"/>
                  </a:lnTo>
                  <a:lnTo>
                    <a:pt x="15977" y="150189"/>
                  </a:lnTo>
                  <a:lnTo>
                    <a:pt x="13815" y="149825"/>
                  </a:lnTo>
                  <a:lnTo>
                    <a:pt x="12374" y="148526"/>
                  </a:lnTo>
                  <a:lnTo>
                    <a:pt x="11413" y="146599"/>
                  </a:lnTo>
                  <a:lnTo>
                    <a:pt x="15990" y="138815"/>
                  </a:lnTo>
                  <a:lnTo>
                    <a:pt x="25079" y="129359"/>
                  </a:lnTo>
                  <a:lnTo>
                    <a:pt x="69632" y="91610"/>
                  </a:lnTo>
                  <a:lnTo>
                    <a:pt x="90458" y="73974"/>
                  </a:lnTo>
                  <a:lnTo>
                    <a:pt x="131748" y="46478"/>
                  </a:lnTo>
                  <a:lnTo>
                    <a:pt x="156197" y="23218"/>
                  </a:lnTo>
                  <a:lnTo>
                    <a:pt x="161262" y="13963"/>
                  </a:lnTo>
                  <a:lnTo>
                    <a:pt x="166879" y="10750"/>
                  </a:lnTo>
                  <a:lnTo>
                    <a:pt x="166275" y="10300"/>
                  </a:lnTo>
                  <a:lnTo>
                    <a:pt x="162757" y="9576"/>
                  </a:lnTo>
                  <a:lnTo>
                    <a:pt x="154458" y="15979"/>
                  </a:lnTo>
                  <a:lnTo>
                    <a:pt x="144580" y="18535"/>
                  </a:lnTo>
                  <a:lnTo>
                    <a:pt x="115440" y="46360"/>
                  </a:lnTo>
                  <a:lnTo>
                    <a:pt x="93762" y="76671"/>
                  </a:lnTo>
                  <a:lnTo>
                    <a:pt x="88082" y="97534"/>
                  </a:lnTo>
                  <a:lnTo>
                    <a:pt x="86754" y="110658"/>
                  </a:lnTo>
                  <a:lnTo>
                    <a:pt x="88986" y="120725"/>
                  </a:lnTo>
                  <a:lnTo>
                    <a:pt x="91062" y="124891"/>
                  </a:lnTo>
                  <a:lnTo>
                    <a:pt x="99014" y="132342"/>
                  </a:lnTo>
                  <a:lnTo>
                    <a:pt x="109604" y="138123"/>
                  </a:lnTo>
                  <a:lnTo>
                    <a:pt x="121366" y="140693"/>
                  </a:lnTo>
                  <a:lnTo>
                    <a:pt x="153769" y="134738"/>
                  </a:lnTo>
                  <a:lnTo>
                    <a:pt x="199991" y="11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212" name="SMARTInkShape-895">
            <a:extLst>
              <a:ext uri="{FF2B5EF4-FFF2-40B4-BE49-F238E27FC236}">
                <a16:creationId xmlns:a16="http://schemas.microsoft.com/office/drawing/2014/main" id="{FCC74B9B-EE95-F460-A63C-FAD805B5C5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8757" y="3933825"/>
            <a:ext cx="135957" cy="237562"/>
          </a:xfrm>
          <a:custGeom>
            <a:avLst/>
            <a:gdLst/>
            <a:ahLst/>
            <a:cxnLst/>
            <a:rect l="0" t="0" r="0" b="0"/>
            <a:pathLst>
              <a:path w="135957" h="237562">
                <a:moveTo>
                  <a:pt x="122818" y="28575"/>
                </a:moveTo>
                <a:lnTo>
                  <a:pt x="122818" y="28575"/>
                </a:lnTo>
                <a:lnTo>
                  <a:pt x="104161" y="28575"/>
                </a:lnTo>
                <a:lnTo>
                  <a:pt x="96241" y="22029"/>
                </a:lnTo>
                <a:lnTo>
                  <a:pt x="87544" y="19933"/>
                </a:lnTo>
                <a:lnTo>
                  <a:pt x="66916" y="19167"/>
                </a:lnTo>
                <a:lnTo>
                  <a:pt x="49222" y="24141"/>
                </a:lnTo>
                <a:lnTo>
                  <a:pt x="31885" y="35303"/>
                </a:lnTo>
                <a:lnTo>
                  <a:pt x="24900" y="41443"/>
                </a:lnTo>
                <a:lnTo>
                  <a:pt x="21090" y="50522"/>
                </a:lnTo>
                <a:lnTo>
                  <a:pt x="18096" y="83729"/>
                </a:lnTo>
                <a:lnTo>
                  <a:pt x="23115" y="90190"/>
                </a:lnTo>
                <a:lnTo>
                  <a:pt x="28411" y="93001"/>
                </a:lnTo>
                <a:lnTo>
                  <a:pt x="31305" y="93750"/>
                </a:lnTo>
                <a:lnTo>
                  <a:pt x="37343" y="100228"/>
                </a:lnTo>
                <a:lnTo>
                  <a:pt x="43554" y="108045"/>
                </a:lnTo>
                <a:lnTo>
                  <a:pt x="87209" y="136930"/>
                </a:lnTo>
                <a:lnTo>
                  <a:pt x="99450" y="149463"/>
                </a:lnTo>
                <a:lnTo>
                  <a:pt x="106435" y="160267"/>
                </a:lnTo>
                <a:lnTo>
                  <a:pt x="111938" y="189937"/>
                </a:lnTo>
                <a:lnTo>
                  <a:pt x="112691" y="200128"/>
                </a:lnTo>
                <a:lnTo>
                  <a:pt x="110203" y="208185"/>
                </a:lnTo>
                <a:lnTo>
                  <a:pt x="106628" y="215293"/>
                </a:lnTo>
                <a:lnTo>
                  <a:pt x="103557" y="225245"/>
                </a:lnTo>
                <a:lnTo>
                  <a:pt x="99088" y="231695"/>
                </a:lnTo>
                <a:lnTo>
                  <a:pt x="90752" y="235267"/>
                </a:lnTo>
                <a:lnTo>
                  <a:pt x="63097" y="237561"/>
                </a:lnTo>
                <a:lnTo>
                  <a:pt x="41388" y="232902"/>
                </a:lnTo>
                <a:lnTo>
                  <a:pt x="10467" y="215720"/>
                </a:lnTo>
                <a:lnTo>
                  <a:pt x="6643" y="211547"/>
                </a:lnTo>
                <a:lnTo>
                  <a:pt x="2393" y="201265"/>
                </a:lnTo>
                <a:lnTo>
                  <a:pt x="0" y="188633"/>
                </a:lnTo>
                <a:lnTo>
                  <a:pt x="2263" y="181557"/>
                </a:lnTo>
                <a:lnTo>
                  <a:pt x="17395" y="163333"/>
                </a:lnTo>
                <a:lnTo>
                  <a:pt x="57312" y="140656"/>
                </a:lnTo>
                <a:lnTo>
                  <a:pt x="96318" y="116320"/>
                </a:lnTo>
                <a:lnTo>
                  <a:pt x="123966" y="80268"/>
                </a:lnTo>
                <a:lnTo>
                  <a:pt x="134918" y="55533"/>
                </a:lnTo>
                <a:lnTo>
                  <a:pt x="135956" y="43026"/>
                </a:lnTo>
                <a:lnTo>
                  <a:pt x="134752" y="38209"/>
                </a:lnTo>
                <a:lnTo>
                  <a:pt x="122944" y="21317"/>
                </a:lnTo>
                <a:lnTo>
                  <a:pt x="106039" y="7962"/>
                </a:lnTo>
                <a:lnTo>
                  <a:pt x="92682" y="2359"/>
                </a:lnTo>
                <a:lnTo>
                  <a:pt x="4661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216" name="SMARTInkShape-Group166">
            <a:extLst>
              <a:ext uri="{FF2B5EF4-FFF2-40B4-BE49-F238E27FC236}">
                <a16:creationId xmlns:a16="http://schemas.microsoft.com/office/drawing/2014/main" id="{2B35C10C-3807-BCD7-287A-05360D7FE308}"/>
              </a:ext>
            </a:extLst>
          </p:cNvPr>
          <p:cNvGrpSpPr/>
          <p:nvPr/>
        </p:nvGrpSpPr>
        <p:grpSpPr>
          <a:xfrm>
            <a:off x="285750" y="4004561"/>
            <a:ext cx="419101" cy="157865"/>
            <a:chOff x="285750" y="4004561"/>
            <a:chExt cx="419101" cy="157865"/>
          </a:xfrm>
        </p:grpSpPr>
        <p:sp>
          <p:nvSpPr>
            <p:cNvPr id="106213" name="SMARTInkShape-896">
              <a:extLst>
                <a:ext uri="{FF2B5EF4-FFF2-40B4-BE49-F238E27FC236}">
                  <a16:creationId xmlns:a16="http://schemas.microsoft.com/office/drawing/2014/main" id="{E2658683-D4B5-B662-2EEC-9FBC7D97937D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590550" y="41148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6"/>
                  </a:lnTo>
                  <a:lnTo>
                    <a:pt x="57833" y="9510"/>
                  </a:lnTo>
                  <a:lnTo>
                    <a:pt x="88990" y="10582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14" name="SMARTInkShape-897">
              <a:extLst>
                <a:ext uri="{FF2B5EF4-FFF2-40B4-BE49-F238E27FC236}">
                  <a16:creationId xmlns:a16="http://schemas.microsoft.com/office/drawing/2014/main" id="{2FE57249-06FA-E204-B7BA-8F5C890014EE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571500" y="404812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4658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15" name="SMARTInkShape-898">
              <a:extLst>
                <a:ext uri="{FF2B5EF4-FFF2-40B4-BE49-F238E27FC236}">
                  <a16:creationId xmlns:a16="http://schemas.microsoft.com/office/drawing/2014/main" id="{3136B90D-919F-CFE1-2DDB-53FAB3FD3F78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285750" y="4004561"/>
              <a:ext cx="121784" cy="157865"/>
            </a:xfrm>
            <a:custGeom>
              <a:avLst/>
              <a:gdLst/>
              <a:ahLst/>
              <a:cxnLst/>
              <a:rect l="0" t="0" r="0" b="0"/>
              <a:pathLst>
                <a:path w="121784" h="157865">
                  <a:moveTo>
                    <a:pt x="95250" y="14989"/>
                  </a:moveTo>
                  <a:lnTo>
                    <a:pt x="95250" y="14989"/>
                  </a:lnTo>
                  <a:lnTo>
                    <a:pt x="95250" y="9932"/>
                  </a:lnTo>
                  <a:lnTo>
                    <a:pt x="96308" y="8443"/>
                  </a:lnTo>
                  <a:lnTo>
                    <a:pt x="98072" y="7450"/>
                  </a:lnTo>
                  <a:lnTo>
                    <a:pt x="104383" y="5581"/>
                  </a:lnTo>
                  <a:lnTo>
                    <a:pt x="99602" y="442"/>
                  </a:lnTo>
                  <a:lnTo>
                    <a:pt x="98151" y="0"/>
                  </a:lnTo>
                  <a:lnTo>
                    <a:pt x="97184" y="763"/>
                  </a:lnTo>
                  <a:lnTo>
                    <a:pt x="96539" y="2330"/>
                  </a:lnTo>
                  <a:lnTo>
                    <a:pt x="90179" y="4071"/>
                  </a:lnTo>
                  <a:lnTo>
                    <a:pt x="80296" y="5903"/>
                  </a:lnTo>
                  <a:lnTo>
                    <a:pt x="68848" y="10245"/>
                  </a:lnTo>
                  <a:lnTo>
                    <a:pt x="59527" y="18525"/>
                  </a:lnTo>
                  <a:lnTo>
                    <a:pt x="50798" y="28202"/>
                  </a:lnTo>
                  <a:lnTo>
                    <a:pt x="36100" y="39600"/>
                  </a:lnTo>
                  <a:lnTo>
                    <a:pt x="31920" y="46388"/>
                  </a:lnTo>
                  <a:lnTo>
                    <a:pt x="32884" y="55755"/>
                  </a:lnTo>
                  <a:lnTo>
                    <a:pt x="36840" y="65916"/>
                  </a:lnTo>
                  <a:lnTo>
                    <a:pt x="42126" y="73959"/>
                  </a:lnTo>
                  <a:lnTo>
                    <a:pt x="61747" y="87747"/>
                  </a:lnTo>
                  <a:lnTo>
                    <a:pt x="97492" y="108099"/>
                  </a:lnTo>
                  <a:lnTo>
                    <a:pt x="119231" y="134754"/>
                  </a:lnTo>
                  <a:lnTo>
                    <a:pt x="121783" y="141596"/>
                  </a:lnTo>
                  <a:lnTo>
                    <a:pt x="121406" y="143844"/>
                  </a:lnTo>
                  <a:lnTo>
                    <a:pt x="120095" y="145342"/>
                  </a:lnTo>
                  <a:lnTo>
                    <a:pt x="94367" y="154491"/>
                  </a:lnTo>
                  <a:lnTo>
                    <a:pt x="50767" y="157776"/>
                  </a:lnTo>
                  <a:lnTo>
                    <a:pt x="0" y="157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19" name="SMARTInkShape-Group167">
            <a:extLst>
              <a:ext uri="{FF2B5EF4-FFF2-40B4-BE49-F238E27FC236}">
                <a16:creationId xmlns:a16="http://schemas.microsoft.com/office/drawing/2014/main" id="{B9C6AAA7-B6FC-8C16-5A9F-B14D9261DCBB}"/>
              </a:ext>
            </a:extLst>
          </p:cNvPr>
          <p:cNvGrpSpPr/>
          <p:nvPr/>
        </p:nvGrpSpPr>
        <p:grpSpPr>
          <a:xfrm>
            <a:off x="925841" y="3571923"/>
            <a:ext cx="396966" cy="169496"/>
            <a:chOff x="925841" y="3571923"/>
            <a:chExt cx="396966" cy="169496"/>
          </a:xfrm>
        </p:grpSpPr>
        <p:sp>
          <p:nvSpPr>
            <p:cNvPr id="106217" name="SMARTInkShape-899">
              <a:extLst>
                <a:ext uri="{FF2B5EF4-FFF2-40B4-BE49-F238E27FC236}">
                  <a16:creationId xmlns:a16="http://schemas.microsoft.com/office/drawing/2014/main" id="{71CB9945-E356-2D00-C115-73CEF62DF632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1163041" y="3591711"/>
              <a:ext cx="159766" cy="149708"/>
            </a:xfrm>
            <a:custGeom>
              <a:avLst/>
              <a:gdLst/>
              <a:ahLst/>
              <a:cxnLst/>
              <a:rect l="0" t="0" r="0" b="0"/>
              <a:pathLst>
                <a:path w="159766" h="149708">
                  <a:moveTo>
                    <a:pt x="56159" y="18264"/>
                  </a:moveTo>
                  <a:lnTo>
                    <a:pt x="56159" y="18264"/>
                  </a:lnTo>
                  <a:lnTo>
                    <a:pt x="61216" y="13207"/>
                  </a:lnTo>
                  <a:lnTo>
                    <a:pt x="66520" y="10725"/>
                  </a:lnTo>
                  <a:lnTo>
                    <a:pt x="73493" y="9132"/>
                  </a:lnTo>
                  <a:lnTo>
                    <a:pt x="74065" y="7942"/>
                  </a:lnTo>
                  <a:lnTo>
                    <a:pt x="74701" y="3799"/>
                  </a:lnTo>
                  <a:lnTo>
                    <a:pt x="73812" y="2270"/>
                  </a:lnTo>
                  <a:lnTo>
                    <a:pt x="72161" y="1251"/>
                  </a:lnTo>
                  <a:lnTo>
                    <a:pt x="70002" y="572"/>
                  </a:lnTo>
                  <a:lnTo>
                    <a:pt x="68563" y="1178"/>
                  </a:lnTo>
                  <a:lnTo>
                    <a:pt x="67603" y="2640"/>
                  </a:lnTo>
                  <a:lnTo>
                    <a:pt x="66963" y="4673"/>
                  </a:lnTo>
                  <a:lnTo>
                    <a:pt x="64420" y="6028"/>
                  </a:lnTo>
                  <a:lnTo>
                    <a:pt x="39281" y="13439"/>
                  </a:lnTo>
                  <a:lnTo>
                    <a:pt x="25993" y="21891"/>
                  </a:lnTo>
                  <a:lnTo>
                    <a:pt x="10297" y="46267"/>
                  </a:lnTo>
                  <a:lnTo>
                    <a:pt x="2353" y="70188"/>
                  </a:lnTo>
                  <a:lnTo>
                    <a:pt x="0" y="95738"/>
                  </a:lnTo>
                  <a:lnTo>
                    <a:pt x="2272" y="108436"/>
                  </a:lnTo>
                  <a:lnTo>
                    <a:pt x="6679" y="121534"/>
                  </a:lnTo>
                  <a:lnTo>
                    <a:pt x="7297" y="125211"/>
                  </a:lnTo>
                  <a:lnTo>
                    <a:pt x="10806" y="132118"/>
                  </a:lnTo>
                  <a:lnTo>
                    <a:pt x="16952" y="138716"/>
                  </a:lnTo>
                  <a:lnTo>
                    <a:pt x="26740" y="145176"/>
                  </a:lnTo>
                  <a:lnTo>
                    <a:pt x="44149" y="149707"/>
                  </a:lnTo>
                  <a:lnTo>
                    <a:pt x="83146" y="143633"/>
                  </a:lnTo>
                  <a:lnTo>
                    <a:pt x="127094" y="129174"/>
                  </a:lnTo>
                  <a:lnTo>
                    <a:pt x="147614" y="114744"/>
                  </a:lnTo>
                  <a:lnTo>
                    <a:pt x="155014" y="94658"/>
                  </a:lnTo>
                  <a:lnTo>
                    <a:pt x="159765" y="48759"/>
                  </a:lnTo>
                  <a:lnTo>
                    <a:pt x="155531" y="23889"/>
                  </a:lnTo>
                  <a:lnTo>
                    <a:pt x="150982" y="17781"/>
                  </a:lnTo>
                  <a:lnTo>
                    <a:pt x="137461" y="8171"/>
                  </a:lnTo>
                  <a:lnTo>
                    <a:pt x="122111" y="1868"/>
                  </a:lnTo>
                  <a:lnTo>
                    <a:pt x="105804" y="0"/>
                  </a:lnTo>
                  <a:lnTo>
                    <a:pt x="87567" y="4504"/>
                  </a:lnTo>
                  <a:lnTo>
                    <a:pt x="73814" y="12540"/>
                  </a:lnTo>
                  <a:lnTo>
                    <a:pt x="56159" y="27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18" name="SMARTInkShape-900">
              <a:extLst>
                <a:ext uri="{FF2B5EF4-FFF2-40B4-BE49-F238E27FC236}">
                  <a16:creationId xmlns:a16="http://schemas.microsoft.com/office/drawing/2014/main" id="{9F44B3D9-EE4C-987C-F0AD-E13FB789AEB2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925841" y="3571923"/>
              <a:ext cx="150485" cy="161878"/>
            </a:xfrm>
            <a:custGeom>
              <a:avLst/>
              <a:gdLst/>
              <a:ahLst/>
              <a:cxnLst/>
              <a:rect l="0" t="0" r="0" b="0"/>
              <a:pathLst>
                <a:path w="150485" h="161878">
                  <a:moveTo>
                    <a:pt x="17134" y="28527"/>
                  </a:moveTo>
                  <a:lnTo>
                    <a:pt x="17134" y="28527"/>
                  </a:lnTo>
                  <a:lnTo>
                    <a:pt x="17134" y="23470"/>
                  </a:lnTo>
                  <a:lnTo>
                    <a:pt x="19956" y="18166"/>
                  </a:lnTo>
                  <a:lnTo>
                    <a:pt x="30392" y="6137"/>
                  </a:lnTo>
                  <a:lnTo>
                    <a:pt x="36432" y="2701"/>
                  </a:lnTo>
                  <a:lnTo>
                    <a:pt x="48933" y="495"/>
                  </a:lnTo>
                  <a:lnTo>
                    <a:pt x="67938" y="0"/>
                  </a:lnTo>
                  <a:lnTo>
                    <a:pt x="71112" y="2100"/>
                  </a:lnTo>
                  <a:lnTo>
                    <a:pt x="77460" y="10079"/>
                  </a:lnTo>
                  <a:lnTo>
                    <a:pt x="80987" y="20681"/>
                  </a:lnTo>
                  <a:lnTo>
                    <a:pt x="81928" y="26471"/>
                  </a:lnTo>
                  <a:lnTo>
                    <a:pt x="80151" y="38549"/>
                  </a:lnTo>
                  <a:lnTo>
                    <a:pt x="64438" y="80913"/>
                  </a:lnTo>
                  <a:lnTo>
                    <a:pt x="32800" y="126080"/>
                  </a:lnTo>
                  <a:lnTo>
                    <a:pt x="0" y="159949"/>
                  </a:lnTo>
                  <a:lnTo>
                    <a:pt x="420" y="160591"/>
                  </a:lnTo>
                  <a:lnTo>
                    <a:pt x="3708" y="161306"/>
                  </a:lnTo>
                  <a:lnTo>
                    <a:pt x="45067" y="161862"/>
                  </a:lnTo>
                  <a:lnTo>
                    <a:pt x="90427" y="161875"/>
                  </a:lnTo>
                  <a:lnTo>
                    <a:pt x="137614" y="161877"/>
                  </a:lnTo>
                  <a:lnTo>
                    <a:pt x="150484" y="16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23" name="SMARTInkShape-Group168">
            <a:extLst>
              <a:ext uri="{FF2B5EF4-FFF2-40B4-BE49-F238E27FC236}">
                <a16:creationId xmlns:a16="http://schemas.microsoft.com/office/drawing/2014/main" id="{B20D01F6-45E0-FC0F-DF28-DA47894730EB}"/>
              </a:ext>
            </a:extLst>
          </p:cNvPr>
          <p:cNvGrpSpPr/>
          <p:nvPr/>
        </p:nvGrpSpPr>
        <p:grpSpPr>
          <a:xfrm>
            <a:off x="228600" y="3590925"/>
            <a:ext cx="428626" cy="161926"/>
            <a:chOff x="228600" y="3590925"/>
            <a:chExt cx="428626" cy="161926"/>
          </a:xfrm>
        </p:grpSpPr>
        <p:sp>
          <p:nvSpPr>
            <p:cNvPr id="106220" name="SMARTInkShape-901">
              <a:extLst>
                <a:ext uri="{FF2B5EF4-FFF2-40B4-BE49-F238E27FC236}">
                  <a16:creationId xmlns:a16="http://schemas.microsoft.com/office/drawing/2014/main" id="{1A50A764-B1B3-E5E5-E373-E70176507F02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581025" y="36766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3183" y="1986"/>
                  </a:lnTo>
                  <a:lnTo>
                    <a:pt x="59409" y="7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21" name="SMARTInkShape-902">
              <a:extLst>
                <a:ext uri="{FF2B5EF4-FFF2-40B4-BE49-F238E27FC236}">
                  <a16:creationId xmlns:a16="http://schemas.microsoft.com/office/drawing/2014/main" id="{F516EBC1-67B4-406A-4D01-BB43616270AF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542925" y="3623537"/>
              <a:ext cx="85726" cy="5489"/>
            </a:xfrm>
            <a:custGeom>
              <a:avLst/>
              <a:gdLst/>
              <a:ahLst/>
              <a:cxnLst/>
              <a:rect l="0" t="0" r="0" b="0"/>
              <a:pathLst>
                <a:path w="85726" h="5489">
                  <a:moveTo>
                    <a:pt x="0" y="5488"/>
                  </a:moveTo>
                  <a:lnTo>
                    <a:pt x="0" y="5488"/>
                  </a:lnTo>
                  <a:lnTo>
                    <a:pt x="39660" y="4430"/>
                  </a:lnTo>
                  <a:lnTo>
                    <a:pt x="58788" y="0"/>
                  </a:lnTo>
                  <a:lnTo>
                    <a:pt x="857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22" name="SMARTInkShape-903">
              <a:extLst>
                <a:ext uri="{FF2B5EF4-FFF2-40B4-BE49-F238E27FC236}">
                  <a16:creationId xmlns:a16="http://schemas.microsoft.com/office/drawing/2014/main" id="{66EC21E8-E566-5C3B-F2B3-8AC74E84D8F2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228600" y="3590925"/>
              <a:ext cx="190346" cy="161926"/>
            </a:xfrm>
            <a:custGeom>
              <a:avLst/>
              <a:gdLst/>
              <a:ahLst/>
              <a:cxnLst/>
              <a:rect l="0" t="0" r="0" b="0"/>
              <a:pathLst>
                <a:path w="190346" h="161926">
                  <a:moveTo>
                    <a:pt x="0" y="0"/>
                  </a:moveTo>
                  <a:lnTo>
                    <a:pt x="0" y="0"/>
                  </a:lnTo>
                  <a:lnTo>
                    <a:pt x="31799" y="0"/>
                  </a:lnTo>
                  <a:lnTo>
                    <a:pt x="34958" y="3175"/>
                  </a:lnTo>
                  <a:lnTo>
                    <a:pt x="41289" y="15169"/>
                  </a:lnTo>
                  <a:lnTo>
                    <a:pt x="52125" y="58969"/>
                  </a:lnTo>
                  <a:lnTo>
                    <a:pt x="56488" y="102192"/>
                  </a:lnTo>
                  <a:lnTo>
                    <a:pt x="57139" y="132582"/>
                  </a:lnTo>
                  <a:lnTo>
                    <a:pt x="59972" y="88583"/>
                  </a:lnTo>
                  <a:lnTo>
                    <a:pt x="65812" y="74295"/>
                  </a:lnTo>
                  <a:lnTo>
                    <a:pt x="103138" y="30475"/>
                  </a:lnTo>
                  <a:lnTo>
                    <a:pt x="129893" y="4530"/>
                  </a:lnTo>
                  <a:lnTo>
                    <a:pt x="136400" y="2013"/>
                  </a:lnTo>
                  <a:lnTo>
                    <a:pt x="146013" y="597"/>
                  </a:lnTo>
                  <a:lnTo>
                    <a:pt x="148142" y="1456"/>
                  </a:lnTo>
                  <a:lnTo>
                    <a:pt x="149561" y="3087"/>
                  </a:lnTo>
                  <a:lnTo>
                    <a:pt x="167478" y="42826"/>
                  </a:lnTo>
                  <a:lnTo>
                    <a:pt x="175983" y="86347"/>
                  </a:lnTo>
                  <a:lnTo>
                    <a:pt x="188738" y="121471"/>
                  </a:lnTo>
                  <a:lnTo>
                    <a:pt x="190345" y="148709"/>
                  </a:lnTo>
                  <a:lnTo>
                    <a:pt x="187609" y="153582"/>
                  </a:lnTo>
                  <a:lnTo>
                    <a:pt x="1809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44" name="SMARTInkShape-Group169">
            <a:extLst>
              <a:ext uri="{FF2B5EF4-FFF2-40B4-BE49-F238E27FC236}">
                <a16:creationId xmlns:a16="http://schemas.microsoft.com/office/drawing/2014/main" id="{BE1B7AB4-CB51-0EFF-A3A3-8A94903E7960}"/>
              </a:ext>
            </a:extLst>
          </p:cNvPr>
          <p:cNvGrpSpPr/>
          <p:nvPr/>
        </p:nvGrpSpPr>
        <p:grpSpPr>
          <a:xfrm>
            <a:off x="3438525" y="2933700"/>
            <a:ext cx="1838326" cy="306589"/>
            <a:chOff x="3438525" y="2933700"/>
            <a:chExt cx="1838326" cy="306589"/>
          </a:xfrm>
        </p:grpSpPr>
        <p:sp>
          <p:nvSpPr>
            <p:cNvPr id="106224" name="SMARTInkShape-904">
              <a:extLst>
                <a:ext uri="{FF2B5EF4-FFF2-40B4-BE49-F238E27FC236}">
                  <a16:creationId xmlns:a16="http://schemas.microsoft.com/office/drawing/2014/main" id="{71F7189E-C8AD-0439-4306-818C0AC4E532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5098391" y="3042774"/>
              <a:ext cx="178460" cy="197515"/>
            </a:xfrm>
            <a:custGeom>
              <a:avLst/>
              <a:gdLst/>
              <a:ahLst/>
              <a:cxnLst/>
              <a:rect l="0" t="0" r="0" b="0"/>
              <a:pathLst>
                <a:path w="178460" h="197515">
                  <a:moveTo>
                    <a:pt x="121309" y="14751"/>
                  </a:moveTo>
                  <a:lnTo>
                    <a:pt x="121309" y="14751"/>
                  </a:lnTo>
                  <a:lnTo>
                    <a:pt x="126365" y="9695"/>
                  </a:lnTo>
                  <a:lnTo>
                    <a:pt x="131670" y="7212"/>
                  </a:lnTo>
                  <a:lnTo>
                    <a:pt x="134566" y="6550"/>
                  </a:lnTo>
                  <a:lnTo>
                    <a:pt x="135440" y="5050"/>
                  </a:lnTo>
                  <a:lnTo>
                    <a:pt x="134962" y="2993"/>
                  </a:lnTo>
                  <a:lnTo>
                    <a:pt x="133586" y="562"/>
                  </a:lnTo>
                  <a:lnTo>
                    <a:pt x="130552" y="0"/>
                  </a:lnTo>
                  <a:lnTo>
                    <a:pt x="121537" y="2198"/>
                  </a:lnTo>
                  <a:lnTo>
                    <a:pt x="79162" y="25550"/>
                  </a:lnTo>
                  <a:lnTo>
                    <a:pt x="58127" y="38600"/>
                  </a:lnTo>
                  <a:lnTo>
                    <a:pt x="15003" y="84827"/>
                  </a:lnTo>
                  <a:lnTo>
                    <a:pt x="3145" y="109950"/>
                  </a:lnTo>
                  <a:lnTo>
                    <a:pt x="0" y="124443"/>
                  </a:lnTo>
                  <a:lnTo>
                    <a:pt x="2336" y="131270"/>
                  </a:lnTo>
                  <a:lnTo>
                    <a:pt x="13399" y="144501"/>
                  </a:lnTo>
                  <a:lnTo>
                    <a:pt x="52917" y="163696"/>
                  </a:lnTo>
                  <a:lnTo>
                    <a:pt x="95217" y="183951"/>
                  </a:lnTo>
                  <a:lnTo>
                    <a:pt x="140891" y="197514"/>
                  </a:lnTo>
                  <a:lnTo>
                    <a:pt x="178459" y="19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25" name="SMARTInkShape-905">
              <a:extLst>
                <a:ext uri="{FF2B5EF4-FFF2-40B4-BE49-F238E27FC236}">
                  <a16:creationId xmlns:a16="http://schemas.microsoft.com/office/drawing/2014/main" id="{7159FF36-1F73-A485-0294-F7E9F737588A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5057775" y="3009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26" name="SMARTInkShape-906">
              <a:extLst>
                <a:ext uri="{FF2B5EF4-FFF2-40B4-BE49-F238E27FC236}">
                  <a16:creationId xmlns:a16="http://schemas.microsoft.com/office/drawing/2014/main" id="{176F1201-8058-5D43-882C-5D1B40F44E4F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5010150" y="3086100"/>
              <a:ext cx="27136" cy="95251"/>
            </a:xfrm>
            <a:custGeom>
              <a:avLst/>
              <a:gdLst/>
              <a:ahLst/>
              <a:cxnLst/>
              <a:rect l="0" t="0" r="0" b="0"/>
              <a:pathLst>
                <a:path w="27136" h="95251">
                  <a:moveTo>
                    <a:pt x="9525" y="0"/>
                  </a:moveTo>
                  <a:lnTo>
                    <a:pt x="9525" y="0"/>
                  </a:lnTo>
                  <a:lnTo>
                    <a:pt x="23714" y="0"/>
                  </a:lnTo>
                  <a:lnTo>
                    <a:pt x="25335" y="1058"/>
                  </a:lnTo>
                  <a:lnTo>
                    <a:pt x="26415" y="2822"/>
                  </a:lnTo>
                  <a:lnTo>
                    <a:pt x="27135" y="5056"/>
                  </a:lnTo>
                  <a:lnTo>
                    <a:pt x="23092" y="18314"/>
                  </a:lnTo>
                  <a:lnTo>
                    <a:pt x="6147" y="5924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27" name="SMARTInkShape-907">
              <a:extLst>
                <a:ext uri="{FF2B5EF4-FFF2-40B4-BE49-F238E27FC236}">
                  <a16:creationId xmlns:a16="http://schemas.microsoft.com/office/drawing/2014/main" id="{27129FB2-F267-764C-026B-DD4F3A2DC40B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4886325" y="30670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29"/>
                  </a:lnTo>
                  <a:lnTo>
                    <a:pt x="46135" y="8864"/>
                  </a:lnTo>
                  <a:lnTo>
                    <a:pt x="67675" y="175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28" name="SMARTInkShape-908">
              <a:extLst>
                <a:ext uri="{FF2B5EF4-FFF2-40B4-BE49-F238E27FC236}">
                  <a16:creationId xmlns:a16="http://schemas.microsoft.com/office/drawing/2014/main" id="{D38E67A9-61A8-04D5-7A58-05648E94EA88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4876965" y="2962275"/>
              <a:ext cx="66511" cy="209550"/>
            </a:xfrm>
            <a:custGeom>
              <a:avLst/>
              <a:gdLst/>
              <a:ahLst/>
              <a:cxnLst/>
              <a:rect l="0" t="0" r="0" b="0"/>
              <a:pathLst>
                <a:path w="66511" h="209550">
                  <a:moveTo>
                    <a:pt x="37935" y="0"/>
                  </a:moveTo>
                  <a:lnTo>
                    <a:pt x="37935" y="0"/>
                  </a:lnTo>
                  <a:lnTo>
                    <a:pt x="46136" y="0"/>
                  </a:lnTo>
                  <a:lnTo>
                    <a:pt x="46577" y="1058"/>
                  </a:lnTo>
                  <a:lnTo>
                    <a:pt x="47344" y="28427"/>
                  </a:lnTo>
                  <a:lnTo>
                    <a:pt x="39833" y="67704"/>
                  </a:lnTo>
                  <a:lnTo>
                    <a:pt x="28158" y="112308"/>
                  </a:lnTo>
                  <a:lnTo>
                    <a:pt x="12502" y="154058"/>
                  </a:lnTo>
                  <a:lnTo>
                    <a:pt x="4058" y="175234"/>
                  </a:lnTo>
                  <a:lnTo>
                    <a:pt x="0" y="208025"/>
                  </a:lnTo>
                  <a:lnTo>
                    <a:pt x="1004" y="208534"/>
                  </a:lnTo>
                  <a:lnTo>
                    <a:pt x="42438" y="209549"/>
                  </a:lnTo>
                  <a:lnTo>
                    <a:pt x="6651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29" name="SMARTInkShape-909">
              <a:extLst>
                <a:ext uri="{FF2B5EF4-FFF2-40B4-BE49-F238E27FC236}">
                  <a16:creationId xmlns:a16="http://schemas.microsoft.com/office/drawing/2014/main" id="{945C260E-31E8-7695-CD80-6FDE560FE3BD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763989" y="3048045"/>
              <a:ext cx="101119" cy="133306"/>
            </a:xfrm>
            <a:custGeom>
              <a:avLst/>
              <a:gdLst/>
              <a:ahLst/>
              <a:cxnLst/>
              <a:rect l="0" t="0" r="0" b="0"/>
              <a:pathLst>
                <a:path w="101119" h="133306">
                  <a:moveTo>
                    <a:pt x="65186" y="19005"/>
                  </a:moveTo>
                  <a:lnTo>
                    <a:pt x="65186" y="19005"/>
                  </a:lnTo>
                  <a:lnTo>
                    <a:pt x="78443" y="5748"/>
                  </a:lnTo>
                  <a:lnTo>
                    <a:pt x="79317" y="3817"/>
                  </a:lnTo>
                  <a:lnTo>
                    <a:pt x="78839" y="2529"/>
                  </a:lnTo>
                  <a:lnTo>
                    <a:pt x="75526" y="463"/>
                  </a:lnTo>
                  <a:lnTo>
                    <a:pt x="56469" y="0"/>
                  </a:lnTo>
                  <a:lnTo>
                    <a:pt x="39085" y="5025"/>
                  </a:lnTo>
                  <a:lnTo>
                    <a:pt x="9818" y="22751"/>
                  </a:lnTo>
                  <a:lnTo>
                    <a:pt x="3537" y="30548"/>
                  </a:lnTo>
                  <a:lnTo>
                    <a:pt x="0" y="40887"/>
                  </a:lnTo>
                  <a:lnTo>
                    <a:pt x="562" y="44176"/>
                  </a:lnTo>
                  <a:lnTo>
                    <a:pt x="4008" y="50653"/>
                  </a:lnTo>
                  <a:lnTo>
                    <a:pt x="22012" y="65307"/>
                  </a:lnTo>
                  <a:lnTo>
                    <a:pt x="35766" y="71333"/>
                  </a:lnTo>
                  <a:lnTo>
                    <a:pt x="73739" y="83124"/>
                  </a:lnTo>
                  <a:lnTo>
                    <a:pt x="92315" y="92505"/>
                  </a:lnTo>
                  <a:lnTo>
                    <a:pt x="95971" y="93405"/>
                  </a:lnTo>
                  <a:lnTo>
                    <a:pt x="98410" y="95063"/>
                  </a:lnTo>
                  <a:lnTo>
                    <a:pt x="100035" y="97227"/>
                  </a:lnTo>
                  <a:lnTo>
                    <a:pt x="101118" y="99728"/>
                  </a:lnTo>
                  <a:lnTo>
                    <a:pt x="99724" y="102454"/>
                  </a:lnTo>
                  <a:lnTo>
                    <a:pt x="87649" y="111346"/>
                  </a:lnTo>
                  <a:lnTo>
                    <a:pt x="70666" y="119626"/>
                  </a:lnTo>
                  <a:lnTo>
                    <a:pt x="17561" y="133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0" name="SMARTInkShape-910">
              <a:extLst>
                <a:ext uri="{FF2B5EF4-FFF2-40B4-BE49-F238E27FC236}">
                  <a16:creationId xmlns:a16="http://schemas.microsoft.com/office/drawing/2014/main" id="{548474A1-9314-9713-5A2B-66836EFA6D10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733925" y="3009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1" name="SMARTInkShape-911">
              <a:extLst>
                <a:ext uri="{FF2B5EF4-FFF2-40B4-BE49-F238E27FC236}">
                  <a16:creationId xmlns:a16="http://schemas.microsoft.com/office/drawing/2014/main" id="{E137CE5D-29E6-035C-B323-7A1F28BC1DD4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4695825" y="3080874"/>
              <a:ext cx="18901" cy="90952"/>
            </a:xfrm>
            <a:custGeom>
              <a:avLst/>
              <a:gdLst/>
              <a:ahLst/>
              <a:cxnLst/>
              <a:rect l="0" t="0" r="0" b="0"/>
              <a:pathLst>
                <a:path w="18901" h="90952">
                  <a:moveTo>
                    <a:pt x="0" y="14751"/>
                  </a:moveTo>
                  <a:lnTo>
                    <a:pt x="0" y="14751"/>
                  </a:lnTo>
                  <a:lnTo>
                    <a:pt x="5056" y="9695"/>
                  </a:lnTo>
                  <a:lnTo>
                    <a:pt x="10361" y="7212"/>
                  </a:lnTo>
                  <a:lnTo>
                    <a:pt x="13257" y="6550"/>
                  </a:lnTo>
                  <a:lnTo>
                    <a:pt x="15188" y="5050"/>
                  </a:lnTo>
                  <a:lnTo>
                    <a:pt x="17333" y="562"/>
                  </a:lnTo>
                  <a:lnTo>
                    <a:pt x="17905" y="0"/>
                  </a:lnTo>
                  <a:lnTo>
                    <a:pt x="18287" y="684"/>
                  </a:lnTo>
                  <a:lnTo>
                    <a:pt x="18900" y="9385"/>
                  </a:lnTo>
                  <a:lnTo>
                    <a:pt x="16161" y="15188"/>
                  </a:lnTo>
                  <a:lnTo>
                    <a:pt x="12474" y="21295"/>
                  </a:lnTo>
                  <a:lnTo>
                    <a:pt x="10108" y="33839"/>
                  </a:lnTo>
                  <a:lnTo>
                    <a:pt x="9914" y="37001"/>
                  </a:lnTo>
                  <a:lnTo>
                    <a:pt x="6876" y="43337"/>
                  </a:lnTo>
                  <a:lnTo>
                    <a:pt x="3056" y="49681"/>
                  </a:lnTo>
                  <a:lnTo>
                    <a:pt x="603" y="62377"/>
                  </a:lnTo>
                  <a:lnTo>
                    <a:pt x="0" y="9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2" name="SMARTInkShape-912">
              <a:extLst>
                <a:ext uri="{FF2B5EF4-FFF2-40B4-BE49-F238E27FC236}">
                  <a16:creationId xmlns:a16="http://schemas.microsoft.com/office/drawing/2014/main" id="{A2F079BF-EA67-B6BD-E8DC-DDF2ACF045B8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4562475" y="306705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2931"/>
                  </a:lnTo>
                  <a:lnTo>
                    <a:pt x="17306" y="14425"/>
                  </a:lnTo>
                  <a:lnTo>
                    <a:pt x="27446" y="7116"/>
                  </a:lnTo>
                  <a:lnTo>
                    <a:pt x="45057" y="210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3" name="SMARTInkShape-913">
              <a:extLst>
                <a:ext uri="{FF2B5EF4-FFF2-40B4-BE49-F238E27FC236}">
                  <a16:creationId xmlns:a16="http://schemas.microsoft.com/office/drawing/2014/main" id="{F016906E-F575-9387-0C15-8FB77C5FF53A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4572034" y="2933700"/>
              <a:ext cx="57117" cy="235865"/>
            </a:xfrm>
            <a:custGeom>
              <a:avLst/>
              <a:gdLst/>
              <a:ahLst/>
              <a:cxnLst/>
              <a:rect l="0" t="0" r="0" b="0"/>
              <a:pathLst>
                <a:path w="57117" h="235865">
                  <a:moveTo>
                    <a:pt x="9491" y="0"/>
                  </a:moveTo>
                  <a:lnTo>
                    <a:pt x="9491" y="0"/>
                  </a:lnTo>
                  <a:lnTo>
                    <a:pt x="14547" y="10113"/>
                  </a:lnTo>
                  <a:lnTo>
                    <a:pt x="14207" y="23544"/>
                  </a:lnTo>
                  <a:lnTo>
                    <a:pt x="10422" y="63094"/>
                  </a:lnTo>
                  <a:lnTo>
                    <a:pt x="9613" y="109112"/>
                  </a:lnTo>
                  <a:lnTo>
                    <a:pt x="4458" y="151375"/>
                  </a:lnTo>
                  <a:lnTo>
                    <a:pt x="360" y="198114"/>
                  </a:lnTo>
                  <a:lnTo>
                    <a:pt x="0" y="230492"/>
                  </a:lnTo>
                  <a:lnTo>
                    <a:pt x="1047" y="233036"/>
                  </a:lnTo>
                  <a:lnTo>
                    <a:pt x="2803" y="234733"/>
                  </a:lnTo>
                  <a:lnTo>
                    <a:pt x="5034" y="235864"/>
                  </a:lnTo>
                  <a:lnTo>
                    <a:pt x="13154" y="234298"/>
                  </a:lnTo>
                  <a:lnTo>
                    <a:pt x="37551" y="226278"/>
                  </a:lnTo>
                  <a:lnTo>
                    <a:pt x="5711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4" name="SMARTInkShape-914">
              <a:extLst>
                <a:ext uri="{FF2B5EF4-FFF2-40B4-BE49-F238E27FC236}">
                  <a16:creationId xmlns:a16="http://schemas.microsoft.com/office/drawing/2014/main" id="{97D5F260-DC99-F40D-FAA2-A8D97B48D2A4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4381714" y="3048522"/>
              <a:ext cx="161712" cy="121007"/>
            </a:xfrm>
            <a:custGeom>
              <a:avLst/>
              <a:gdLst/>
              <a:ahLst/>
              <a:cxnLst/>
              <a:rect l="0" t="0" r="0" b="0"/>
              <a:pathLst>
                <a:path w="161712" h="121007">
                  <a:moveTo>
                    <a:pt x="95036" y="47103"/>
                  </a:moveTo>
                  <a:lnTo>
                    <a:pt x="95036" y="47103"/>
                  </a:lnTo>
                  <a:lnTo>
                    <a:pt x="95036" y="5424"/>
                  </a:lnTo>
                  <a:lnTo>
                    <a:pt x="93978" y="3442"/>
                  </a:lnTo>
                  <a:lnTo>
                    <a:pt x="92214" y="2121"/>
                  </a:lnTo>
                  <a:lnTo>
                    <a:pt x="86374" y="653"/>
                  </a:lnTo>
                  <a:lnTo>
                    <a:pt x="76722" y="0"/>
                  </a:lnTo>
                  <a:lnTo>
                    <a:pt x="65377" y="5355"/>
                  </a:lnTo>
                  <a:lnTo>
                    <a:pt x="21947" y="36071"/>
                  </a:lnTo>
                  <a:lnTo>
                    <a:pt x="7999" y="59004"/>
                  </a:lnTo>
                  <a:lnTo>
                    <a:pt x="1409" y="79989"/>
                  </a:lnTo>
                  <a:lnTo>
                    <a:pt x="0" y="102691"/>
                  </a:lnTo>
                  <a:lnTo>
                    <a:pt x="2702" y="111673"/>
                  </a:lnTo>
                  <a:lnTo>
                    <a:pt x="8006" y="121006"/>
                  </a:lnTo>
                  <a:lnTo>
                    <a:pt x="9499" y="120713"/>
                  </a:lnTo>
                  <a:lnTo>
                    <a:pt x="16658" y="116303"/>
                  </a:lnTo>
                  <a:lnTo>
                    <a:pt x="22454" y="114900"/>
                  </a:lnTo>
                  <a:lnTo>
                    <a:pt x="52904" y="88955"/>
                  </a:lnTo>
                  <a:lnTo>
                    <a:pt x="66292" y="72970"/>
                  </a:lnTo>
                  <a:lnTo>
                    <a:pt x="73113" y="58647"/>
                  </a:lnTo>
                  <a:lnTo>
                    <a:pt x="75936" y="47304"/>
                  </a:lnTo>
                  <a:lnTo>
                    <a:pt x="70915" y="52219"/>
                  </a:lnTo>
                  <a:lnTo>
                    <a:pt x="68441" y="60312"/>
                  </a:lnTo>
                  <a:lnTo>
                    <a:pt x="66852" y="72643"/>
                  </a:lnTo>
                  <a:lnTo>
                    <a:pt x="69457" y="77151"/>
                  </a:lnTo>
                  <a:lnTo>
                    <a:pt x="74696" y="83613"/>
                  </a:lnTo>
                  <a:lnTo>
                    <a:pt x="78235" y="84496"/>
                  </a:lnTo>
                  <a:lnTo>
                    <a:pt x="80660" y="84732"/>
                  </a:lnTo>
                  <a:lnTo>
                    <a:pt x="86176" y="82171"/>
                  </a:lnTo>
                  <a:lnTo>
                    <a:pt x="89131" y="80007"/>
                  </a:lnTo>
                  <a:lnTo>
                    <a:pt x="134768" y="68327"/>
                  </a:lnTo>
                  <a:lnTo>
                    <a:pt x="161711" y="47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5" name="SMARTInkShape-915">
              <a:extLst>
                <a:ext uri="{FF2B5EF4-FFF2-40B4-BE49-F238E27FC236}">
                  <a16:creationId xmlns:a16="http://schemas.microsoft.com/office/drawing/2014/main" id="{7BBAA06E-6217-0E8A-A647-FF8A8600059E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4248150" y="3062085"/>
              <a:ext cx="142876" cy="24016"/>
            </a:xfrm>
            <a:custGeom>
              <a:avLst/>
              <a:gdLst/>
              <a:ahLst/>
              <a:cxnLst/>
              <a:rect l="0" t="0" r="0" b="0"/>
              <a:pathLst>
                <a:path w="142876" h="24016">
                  <a:moveTo>
                    <a:pt x="0" y="24015"/>
                  </a:moveTo>
                  <a:lnTo>
                    <a:pt x="0" y="24015"/>
                  </a:lnTo>
                  <a:lnTo>
                    <a:pt x="5056" y="24015"/>
                  </a:lnTo>
                  <a:lnTo>
                    <a:pt x="47559" y="8937"/>
                  </a:lnTo>
                  <a:lnTo>
                    <a:pt x="88695" y="0"/>
                  </a:lnTo>
                  <a:lnTo>
                    <a:pt x="142875" y="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6" name="SMARTInkShape-916">
              <a:extLst>
                <a:ext uri="{FF2B5EF4-FFF2-40B4-BE49-F238E27FC236}">
                  <a16:creationId xmlns:a16="http://schemas.microsoft.com/office/drawing/2014/main" id="{B49D2FB4-DAD8-9A29-35A3-437562248C4C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4267200" y="3000375"/>
              <a:ext cx="104776" cy="180813"/>
            </a:xfrm>
            <a:custGeom>
              <a:avLst/>
              <a:gdLst/>
              <a:ahLst/>
              <a:cxnLst/>
              <a:rect l="0" t="0" r="0" b="0"/>
              <a:pathLst>
                <a:path w="104776" h="180813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10" y="2117"/>
                  </a:lnTo>
                  <a:lnTo>
                    <a:pt x="18090" y="16267"/>
                  </a:lnTo>
                  <a:lnTo>
                    <a:pt x="18923" y="63094"/>
                  </a:lnTo>
                  <a:lnTo>
                    <a:pt x="12479" y="103009"/>
                  </a:lnTo>
                  <a:lnTo>
                    <a:pt x="3238" y="150046"/>
                  </a:lnTo>
                  <a:lnTo>
                    <a:pt x="284" y="168486"/>
                  </a:lnTo>
                  <a:lnTo>
                    <a:pt x="126" y="174719"/>
                  </a:lnTo>
                  <a:lnTo>
                    <a:pt x="1142" y="176804"/>
                  </a:lnTo>
                  <a:lnTo>
                    <a:pt x="2879" y="178195"/>
                  </a:lnTo>
                  <a:lnTo>
                    <a:pt x="7629" y="179739"/>
                  </a:lnTo>
                  <a:lnTo>
                    <a:pt x="22394" y="180812"/>
                  </a:lnTo>
                  <a:lnTo>
                    <a:pt x="69349" y="171265"/>
                  </a:lnTo>
                  <a:lnTo>
                    <a:pt x="1047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7" name="SMARTInkShape-917">
              <a:extLst>
                <a:ext uri="{FF2B5EF4-FFF2-40B4-BE49-F238E27FC236}">
                  <a16:creationId xmlns:a16="http://schemas.microsoft.com/office/drawing/2014/main" id="{107D2B95-3986-8DE6-1E59-EF26376D9AB2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4117230" y="3067085"/>
              <a:ext cx="110750" cy="104741"/>
            </a:xfrm>
            <a:custGeom>
              <a:avLst/>
              <a:gdLst/>
              <a:ahLst/>
              <a:cxnLst/>
              <a:rect l="0" t="0" r="0" b="0"/>
              <a:pathLst>
                <a:path w="110750" h="104741">
                  <a:moveTo>
                    <a:pt x="73770" y="9490"/>
                  </a:moveTo>
                  <a:lnTo>
                    <a:pt x="73770" y="9490"/>
                  </a:lnTo>
                  <a:lnTo>
                    <a:pt x="78826" y="9490"/>
                  </a:lnTo>
                  <a:lnTo>
                    <a:pt x="80316" y="8432"/>
                  </a:lnTo>
                  <a:lnTo>
                    <a:pt x="81309" y="6668"/>
                  </a:lnTo>
                  <a:lnTo>
                    <a:pt x="83179" y="357"/>
                  </a:lnTo>
                  <a:lnTo>
                    <a:pt x="56770" y="0"/>
                  </a:lnTo>
                  <a:lnTo>
                    <a:pt x="32273" y="7576"/>
                  </a:lnTo>
                  <a:lnTo>
                    <a:pt x="9874" y="19264"/>
                  </a:lnTo>
                  <a:lnTo>
                    <a:pt x="3038" y="25476"/>
                  </a:lnTo>
                  <a:lnTo>
                    <a:pt x="0" y="31764"/>
                  </a:lnTo>
                  <a:lnTo>
                    <a:pt x="1307" y="35981"/>
                  </a:lnTo>
                  <a:lnTo>
                    <a:pt x="8403" y="46311"/>
                  </a:lnTo>
                  <a:lnTo>
                    <a:pt x="15790" y="52313"/>
                  </a:lnTo>
                  <a:lnTo>
                    <a:pt x="60255" y="70091"/>
                  </a:lnTo>
                  <a:lnTo>
                    <a:pt x="106194" y="92404"/>
                  </a:lnTo>
                  <a:lnTo>
                    <a:pt x="110749" y="94659"/>
                  </a:lnTo>
                  <a:lnTo>
                    <a:pt x="101425" y="100107"/>
                  </a:lnTo>
                  <a:lnTo>
                    <a:pt x="85257" y="103367"/>
                  </a:lnTo>
                  <a:lnTo>
                    <a:pt x="39482" y="104559"/>
                  </a:lnTo>
                  <a:lnTo>
                    <a:pt x="7095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8" name="SMARTInkShape-918">
              <a:extLst>
                <a:ext uri="{FF2B5EF4-FFF2-40B4-BE49-F238E27FC236}">
                  <a16:creationId xmlns:a16="http://schemas.microsoft.com/office/drawing/2014/main" id="{A77DB62D-A476-BF1B-FCB9-A34FFCF35ABA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3838575" y="30575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39039" y="3862"/>
                  </a:lnTo>
                  <a:lnTo>
                    <a:pt x="82772" y="22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39" name="SMARTInkShape-919">
              <a:extLst>
                <a:ext uri="{FF2B5EF4-FFF2-40B4-BE49-F238E27FC236}">
                  <a16:creationId xmlns:a16="http://schemas.microsoft.com/office/drawing/2014/main" id="{B54C3338-98D0-409D-173F-022939C70FA6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3839002" y="2992174"/>
              <a:ext cx="75774" cy="177872"/>
            </a:xfrm>
            <a:custGeom>
              <a:avLst/>
              <a:gdLst/>
              <a:ahLst/>
              <a:cxnLst/>
              <a:rect l="0" t="0" r="0" b="0"/>
              <a:pathLst>
                <a:path w="75774" h="177872">
                  <a:moveTo>
                    <a:pt x="9098" y="8201"/>
                  </a:moveTo>
                  <a:lnTo>
                    <a:pt x="9098" y="8201"/>
                  </a:lnTo>
                  <a:lnTo>
                    <a:pt x="17299" y="0"/>
                  </a:lnTo>
                  <a:lnTo>
                    <a:pt x="17740" y="617"/>
                  </a:lnTo>
                  <a:lnTo>
                    <a:pt x="18600" y="42573"/>
                  </a:lnTo>
                  <a:lnTo>
                    <a:pt x="17558" y="71184"/>
                  </a:lnTo>
                  <a:lnTo>
                    <a:pt x="8922" y="113544"/>
                  </a:lnTo>
                  <a:lnTo>
                    <a:pt x="533" y="158452"/>
                  </a:lnTo>
                  <a:lnTo>
                    <a:pt x="0" y="164937"/>
                  </a:lnTo>
                  <a:lnTo>
                    <a:pt x="2585" y="170642"/>
                  </a:lnTo>
                  <a:lnTo>
                    <a:pt x="4756" y="173645"/>
                  </a:lnTo>
                  <a:lnTo>
                    <a:pt x="9991" y="176982"/>
                  </a:lnTo>
                  <a:lnTo>
                    <a:pt x="12868" y="177871"/>
                  </a:lnTo>
                  <a:lnTo>
                    <a:pt x="14786" y="177406"/>
                  </a:lnTo>
                  <a:lnTo>
                    <a:pt x="16065" y="176038"/>
                  </a:lnTo>
                  <a:lnTo>
                    <a:pt x="16918" y="174067"/>
                  </a:lnTo>
                  <a:lnTo>
                    <a:pt x="19603" y="172754"/>
                  </a:lnTo>
                  <a:lnTo>
                    <a:pt x="54330" y="167457"/>
                  </a:lnTo>
                  <a:lnTo>
                    <a:pt x="75773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40" name="SMARTInkShape-920">
              <a:extLst>
                <a:ext uri="{FF2B5EF4-FFF2-40B4-BE49-F238E27FC236}">
                  <a16:creationId xmlns:a16="http://schemas.microsoft.com/office/drawing/2014/main" id="{83774794-0F7A-AD3D-801B-10B1254C481C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3714750" y="3067060"/>
              <a:ext cx="92819" cy="100619"/>
            </a:xfrm>
            <a:custGeom>
              <a:avLst/>
              <a:gdLst/>
              <a:ahLst/>
              <a:cxnLst/>
              <a:rect l="0" t="0" r="0" b="0"/>
              <a:pathLst>
                <a:path w="92819" h="100619">
                  <a:moveTo>
                    <a:pt x="57150" y="9515"/>
                  </a:moveTo>
                  <a:lnTo>
                    <a:pt x="57150" y="9515"/>
                  </a:lnTo>
                  <a:lnTo>
                    <a:pt x="62206" y="4459"/>
                  </a:lnTo>
                  <a:lnTo>
                    <a:pt x="67511" y="1976"/>
                  </a:lnTo>
                  <a:lnTo>
                    <a:pt x="75691" y="106"/>
                  </a:lnTo>
                  <a:lnTo>
                    <a:pt x="49641" y="0"/>
                  </a:lnTo>
                  <a:lnTo>
                    <a:pt x="40406" y="2817"/>
                  </a:lnTo>
                  <a:lnTo>
                    <a:pt x="7809" y="22380"/>
                  </a:lnTo>
                  <a:lnTo>
                    <a:pt x="3471" y="28638"/>
                  </a:lnTo>
                  <a:lnTo>
                    <a:pt x="2314" y="31789"/>
                  </a:lnTo>
                  <a:lnTo>
                    <a:pt x="2601" y="34948"/>
                  </a:lnTo>
                  <a:lnTo>
                    <a:pt x="5742" y="41280"/>
                  </a:lnTo>
                  <a:lnTo>
                    <a:pt x="18517" y="50794"/>
                  </a:lnTo>
                  <a:lnTo>
                    <a:pt x="60480" y="64373"/>
                  </a:lnTo>
                  <a:lnTo>
                    <a:pt x="87039" y="79481"/>
                  </a:lnTo>
                  <a:lnTo>
                    <a:pt x="91601" y="85767"/>
                  </a:lnTo>
                  <a:lnTo>
                    <a:pt x="92818" y="88924"/>
                  </a:lnTo>
                  <a:lnTo>
                    <a:pt x="92570" y="91029"/>
                  </a:lnTo>
                  <a:lnTo>
                    <a:pt x="91347" y="92433"/>
                  </a:lnTo>
                  <a:lnTo>
                    <a:pt x="89473" y="93369"/>
                  </a:lnTo>
                  <a:lnTo>
                    <a:pt x="52393" y="100618"/>
                  </a:lnTo>
                  <a:lnTo>
                    <a:pt x="0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41" name="SMARTInkShape-921">
              <a:extLst>
                <a:ext uri="{FF2B5EF4-FFF2-40B4-BE49-F238E27FC236}">
                  <a16:creationId xmlns:a16="http://schemas.microsoft.com/office/drawing/2014/main" id="{6B211D51-1C3E-CE47-465B-35889B4A7BA1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3552841" y="3067102"/>
              <a:ext cx="114285" cy="118749"/>
            </a:xfrm>
            <a:custGeom>
              <a:avLst/>
              <a:gdLst/>
              <a:ahLst/>
              <a:cxnLst/>
              <a:rect l="0" t="0" r="0" b="0"/>
              <a:pathLst>
                <a:path w="114285" h="118749">
                  <a:moveTo>
                    <a:pt x="28559" y="28523"/>
                  </a:moveTo>
                  <a:lnTo>
                    <a:pt x="28559" y="28523"/>
                  </a:lnTo>
                  <a:lnTo>
                    <a:pt x="70063" y="27465"/>
                  </a:lnTo>
                  <a:lnTo>
                    <a:pt x="88496" y="20322"/>
                  </a:lnTo>
                  <a:lnTo>
                    <a:pt x="101508" y="18201"/>
                  </a:lnTo>
                  <a:lnTo>
                    <a:pt x="114118" y="9592"/>
                  </a:lnTo>
                  <a:lnTo>
                    <a:pt x="114235" y="4452"/>
                  </a:lnTo>
                  <a:lnTo>
                    <a:pt x="113193" y="2950"/>
                  </a:lnTo>
                  <a:lnTo>
                    <a:pt x="111440" y="1949"/>
                  </a:lnTo>
                  <a:lnTo>
                    <a:pt x="105611" y="837"/>
                  </a:lnTo>
                  <a:lnTo>
                    <a:pt x="63515" y="0"/>
                  </a:lnTo>
                  <a:lnTo>
                    <a:pt x="27283" y="1013"/>
                  </a:lnTo>
                  <a:lnTo>
                    <a:pt x="18114" y="5008"/>
                  </a:lnTo>
                  <a:lnTo>
                    <a:pt x="10511" y="13133"/>
                  </a:lnTo>
                  <a:lnTo>
                    <a:pt x="2063" y="25483"/>
                  </a:lnTo>
                  <a:lnTo>
                    <a:pt x="600" y="32679"/>
                  </a:lnTo>
                  <a:lnTo>
                    <a:pt x="0" y="55242"/>
                  </a:lnTo>
                  <a:lnTo>
                    <a:pt x="6534" y="64336"/>
                  </a:lnTo>
                  <a:lnTo>
                    <a:pt x="9685" y="73236"/>
                  </a:lnTo>
                  <a:lnTo>
                    <a:pt x="15794" y="82576"/>
                  </a:lnTo>
                  <a:lnTo>
                    <a:pt x="17594" y="88882"/>
                  </a:lnTo>
                  <a:lnTo>
                    <a:pt x="24038" y="95213"/>
                  </a:lnTo>
                  <a:lnTo>
                    <a:pt x="45423" y="107901"/>
                  </a:lnTo>
                  <a:lnTo>
                    <a:pt x="87677" y="118748"/>
                  </a:lnTo>
                  <a:lnTo>
                    <a:pt x="99990" y="118717"/>
                  </a:lnTo>
                  <a:lnTo>
                    <a:pt x="114284" y="114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42" name="SMARTInkShape-922">
              <a:extLst>
                <a:ext uri="{FF2B5EF4-FFF2-40B4-BE49-F238E27FC236}">
                  <a16:creationId xmlns:a16="http://schemas.microsoft.com/office/drawing/2014/main" id="{25495A73-6AF1-48EF-B5D8-272DA20B6538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3438525" y="30670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7750" y="942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43" name="SMARTInkShape-923">
              <a:extLst>
                <a:ext uri="{FF2B5EF4-FFF2-40B4-BE49-F238E27FC236}">
                  <a16:creationId xmlns:a16="http://schemas.microsoft.com/office/drawing/2014/main" id="{FAE282C1-15F4-4856-0D3A-993AFB6FC7CA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3438525" y="3000771"/>
              <a:ext cx="95251" cy="189880"/>
            </a:xfrm>
            <a:custGeom>
              <a:avLst/>
              <a:gdLst/>
              <a:ahLst/>
              <a:cxnLst/>
              <a:rect l="0" t="0" r="0" b="0"/>
              <a:pathLst>
                <a:path w="95251" h="189880">
                  <a:moveTo>
                    <a:pt x="0" y="18654"/>
                  </a:moveTo>
                  <a:lnTo>
                    <a:pt x="0" y="18654"/>
                  </a:lnTo>
                  <a:lnTo>
                    <a:pt x="9409" y="9245"/>
                  </a:lnTo>
                  <a:lnTo>
                    <a:pt x="9522" y="0"/>
                  </a:lnTo>
                  <a:lnTo>
                    <a:pt x="9525" y="4778"/>
                  </a:lnTo>
                  <a:lnTo>
                    <a:pt x="17064" y="34923"/>
                  </a:lnTo>
                  <a:lnTo>
                    <a:pt x="23714" y="75255"/>
                  </a:lnTo>
                  <a:lnTo>
                    <a:pt x="27134" y="114329"/>
                  </a:lnTo>
                  <a:lnTo>
                    <a:pt x="27232" y="152127"/>
                  </a:lnTo>
                  <a:lnTo>
                    <a:pt x="19083" y="189879"/>
                  </a:lnTo>
                  <a:lnTo>
                    <a:pt x="24117" y="184981"/>
                  </a:lnTo>
                  <a:lnTo>
                    <a:pt x="29416" y="182535"/>
                  </a:lnTo>
                  <a:lnTo>
                    <a:pt x="32310" y="181883"/>
                  </a:lnTo>
                  <a:lnTo>
                    <a:pt x="45619" y="174290"/>
                  </a:lnTo>
                  <a:lnTo>
                    <a:pt x="95250" y="161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245" name="SMARTInkShape-924">
            <a:extLst>
              <a:ext uri="{FF2B5EF4-FFF2-40B4-BE49-F238E27FC236}">
                <a16:creationId xmlns:a16="http://schemas.microsoft.com/office/drawing/2014/main" id="{A80B194F-48DE-39EF-6009-7556EEF03F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05150" y="3019425"/>
            <a:ext cx="114301" cy="199749"/>
          </a:xfrm>
          <a:custGeom>
            <a:avLst/>
            <a:gdLst/>
            <a:ahLst/>
            <a:cxnLst/>
            <a:rect l="0" t="0" r="0" b="0"/>
            <a:pathLst>
              <a:path w="114301" h="199749">
                <a:moveTo>
                  <a:pt x="0" y="0"/>
                </a:moveTo>
                <a:lnTo>
                  <a:pt x="0" y="0"/>
                </a:lnTo>
                <a:lnTo>
                  <a:pt x="8200" y="0"/>
                </a:lnTo>
                <a:lnTo>
                  <a:pt x="14189" y="5056"/>
                </a:lnTo>
                <a:lnTo>
                  <a:pt x="17610" y="28427"/>
                </a:lnTo>
                <a:lnTo>
                  <a:pt x="18765" y="74250"/>
                </a:lnTo>
                <a:lnTo>
                  <a:pt x="18966" y="111488"/>
                </a:lnTo>
                <a:lnTo>
                  <a:pt x="17967" y="148274"/>
                </a:lnTo>
                <a:lnTo>
                  <a:pt x="10112" y="195289"/>
                </a:lnTo>
                <a:lnTo>
                  <a:pt x="9641" y="199089"/>
                </a:lnTo>
                <a:lnTo>
                  <a:pt x="12399" y="199609"/>
                </a:lnTo>
                <a:lnTo>
                  <a:pt x="14616" y="199748"/>
                </a:lnTo>
                <a:lnTo>
                  <a:pt x="19901" y="197080"/>
                </a:lnTo>
                <a:lnTo>
                  <a:pt x="25778" y="193424"/>
                </a:lnTo>
                <a:lnTo>
                  <a:pt x="72273" y="182413"/>
                </a:lnTo>
                <a:lnTo>
                  <a:pt x="106003" y="172900"/>
                </a:lnTo>
                <a:lnTo>
                  <a:pt x="108769" y="171359"/>
                </a:lnTo>
                <a:lnTo>
                  <a:pt x="114300" y="1619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251" name="SMARTInkShape-Group171">
            <a:extLst>
              <a:ext uri="{FF2B5EF4-FFF2-40B4-BE49-F238E27FC236}">
                <a16:creationId xmlns:a16="http://schemas.microsoft.com/office/drawing/2014/main" id="{256D513D-EA8F-BAD4-58BE-76E9CBAA812B}"/>
              </a:ext>
            </a:extLst>
          </p:cNvPr>
          <p:cNvGrpSpPr/>
          <p:nvPr/>
        </p:nvGrpSpPr>
        <p:grpSpPr>
          <a:xfrm>
            <a:off x="2476500" y="3067050"/>
            <a:ext cx="866776" cy="179463"/>
            <a:chOff x="2476500" y="3067050"/>
            <a:chExt cx="866776" cy="179463"/>
          </a:xfrm>
        </p:grpSpPr>
        <p:sp>
          <p:nvSpPr>
            <p:cNvPr id="106246" name="SMARTInkShape-925">
              <a:extLst>
                <a:ext uri="{FF2B5EF4-FFF2-40B4-BE49-F238E27FC236}">
                  <a16:creationId xmlns:a16="http://schemas.microsoft.com/office/drawing/2014/main" id="{0243BAC9-1AE5-9355-96C1-6801ECC5A639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3261587" y="3133725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526" y="9525"/>
                  </a:lnTo>
                  <a:lnTo>
                    <a:pt x="32202" y="6703"/>
                  </a:lnTo>
                  <a:lnTo>
                    <a:pt x="40644" y="2979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47" name="SMARTInkShape-926">
              <a:extLst>
                <a:ext uri="{FF2B5EF4-FFF2-40B4-BE49-F238E27FC236}">
                  <a16:creationId xmlns:a16="http://schemas.microsoft.com/office/drawing/2014/main" id="{29673F11-BC83-EC9A-CC63-D6406CB0FA12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3076575" y="3067050"/>
              <a:ext cx="123826" cy="34064"/>
            </a:xfrm>
            <a:custGeom>
              <a:avLst/>
              <a:gdLst/>
              <a:ahLst/>
              <a:cxnLst/>
              <a:rect l="0" t="0" r="0" b="0"/>
              <a:pathLst>
                <a:path w="123826" h="34064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2117" y="34063"/>
                  </a:lnTo>
                  <a:lnTo>
                    <a:pt x="10113" y="31720"/>
                  </a:lnTo>
                  <a:lnTo>
                    <a:pt x="25947" y="22650"/>
                  </a:lnTo>
                  <a:lnTo>
                    <a:pt x="67198" y="11761"/>
                  </a:lnTo>
                  <a:lnTo>
                    <a:pt x="94726" y="263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48" name="SMARTInkShape-927">
              <a:extLst>
                <a:ext uri="{FF2B5EF4-FFF2-40B4-BE49-F238E27FC236}">
                  <a16:creationId xmlns:a16="http://schemas.microsoft.com/office/drawing/2014/main" id="{E2FC912E-9204-0C29-F09E-3D9A3DE4CE22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2697852" y="3116553"/>
              <a:ext cx="159649" cy="129268"/>
            </a:xfrm>
            <a:custGeom>
              <a:avLst/>
              <a:gdLst/>
              <a:ahLst/>
              <a:cxnLst/>
              <a:rect l="0" t="0" r="0" b="0"/>
              <a:pathLst>
                <a:path w="159649" h="129268">
                  <a:moveTo>
                    <a:pt x="35823" y="64797"/>
                  </a:moveTo>
                  <a:lnTo>
                    <a:pt x="35823" y="64797"/>
                  </a:lnTo>
                  <a:lnTo>
                    <a:pt x="44024" y="56596"/>
                  </a:lnTo>
                  <a:lnTo>
                    <a:pt x="50012" y="55664"/>
                  </a:lnTo>
                  <a:lnTo>
                    <a:pt x="62575" y="54291"/>
                  </a:lnTo>
                  <a:lnTo>
                    <a:pt x="92402" y="43518"/>
                  </a:lnTo>
                  <a:lnTo>
                    <a:pt x="105560" y="32607"/>
                  </a:lnTo>
                  <a:lnTo>
                    <a:pt x="109151" y="26501"/>
                  </a:lnTo>
                  <a:lnTo>
                    <a:pt x="111456" y="13958"/>
                  </a:lnTo>
                  <a:lnTo>
                    <a:pt x="109528" y="10796"/>
                  </a:lnTo>
                  <a:lnTo>
                    <a:pt x="101742" y="4461"/>
                  </a:lnTo>
                  <a:lnTo>
                    <a:pt x="91225" y="939"/>
                  </a:lnTo>
                  <a:lnTo>
                    <a:pt x="85458" y="0"/>
                  </a:lnTo>
                  <a:lnTo>
                    <a:pt x="73405" y="1779"/>
                  </a:lnTo>
                  <a:lnTo>
                    <a:pt x="38308" y="16601"/>
                  </a:lnTo>
                  <a:lnTo>
                    <a:pt x="23522" y="30676"/>
                  </a:lnTo>
                  <a:lnTo>
                    <a:pt x="5406" y="65583"/>
                  </a:lnTo>
                  <a:lnTo>
                    <a:pt x="0" y="93605"/>
                  </a:lnTo>
                  <a:lnTo>
                    <a:pt x="1557" y="106881"/>
                  </a:lnTo>
                  <a:lnTo>
                    <a:pt x="3454" y="111903"/>
                  </a:lnTo>
                  <a:lnTo>
                    <a:pt x="11206" y="120305"/>
                  </a:lnTo>
                  <a:lnTo>
                    <a:pt x="20649" y="126509"/>
                  </a:lnTo>
                  <a:lnTo>
                    <a:pt x="28373" y="129267"/>
                  </a:lnTo>
                  <a:lnTo>
                    <a:pt x="31915" y="128943"/>
                  </a:lnTo>
                  <a:lnTo>
                    <a:pt x="48025" y="123642"/>
                  </a:lnTo>
                  <a:lnTo>
                    <a:pt x="83683" y="119274"/>
                  </a:lnTo>
                  <a:lnTo>
                    <a:pt x="122833" y="105720"/>
                  </a:lnTo>
                  <a:lnTo>
                    <a:pt x="159648" y="9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49" name="SMARTInkShape-928">
              <a:extLst>
                <a:ext uri="{FF2B5EF4-FFF2-40B4-BE49-F238E27FC236}">
                  <a16:creationId xmlns:a16="http://schemas.microsoft.com/office/drawing/2014/main" id="{6F182CC8-DC4C-4489-6786-DE7DAA3D556A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2600325" y="3105658"/>
              <a:ext cx="108091" cy="113793"/>
            </a:xfrm>
            <a:custGeom>
              <a:avLst/>
              <a:gdLst/>
              <a:ahLst/>
              <a:cxnLst/>
              <a:rect l="0" t="0" r="0" b="0"/>
              <a:pathLst>
                <a:path w="108091" h="113793">
                  <a:moveTo>
                    <a:pt x="76200" y="18542"/>
                  </a:moveTo>
                  <a:lnTo>
                    <a:pt x="76200" y="18542"/>
                  </a:lnTo>
                  <a:lnTo>
                    <a:pt x="81256" y="18542"/>
                  </a:lnTo>
                  <a:lnTo>
                    <a:pt x="82746" y="17484"/>
                  </a:lnTo>
                  <a:lnTo>
                    <a:pt x="83739" y="15720"/>
                  </a:lnTo>
                  <a:lnTo>
                    <a:pt x="85609" y="1208"/>
                  </a:lnTo>
                  <a:lnTo>
                    <a:pt x="75577" y="0"/>
                  </a:lnTo>
                  <a:lnTo>
                    <a:pt x="53225" y="7196"/>
                  </a:lnTo>
                  <a:lnTo>
                    <a:pt x="17925" y="25011"/>
                  </a:lnTo>
                  <a:lnTo>
                    <a:pt x="13259" y="31295"/>
                  </a:lnTo>
                  <a:lnTo>
                    <a:pt x="13073" y="33394"/>
                  </a:lnTo>
                  <a:lnTo>
                    <a:pt x="14007" y="34793"/>
                  </a:lnTo>
                  <a:lnTo>
                    <a:pt x="20378" y="39585"/>
                  </a:lnTo>
                  <a:lnTo>
                    <a:pt x="23110" y="42096"/>
                  </a:lnTo>
                  <a:lnTo>
                    <a:pt x="48192" y="52671"/>
                  </a:lnTo>
                  <a:lnTo>
                    <a:pt x="84551" y="63898"/>
                  </a:lnTo>
                  <a:lnTo>
                    <a:pt x="108090" y="88427"/>
                  </a:lnTo>
                  <a:lnTo>
                    <a:pt x="108043" y="91590"/>
                  </a:lnTo>
                  <a:lnTo>
                    <a:pt x="105896" y="94758"/>
                  </a:lnTo>
                  <a:lnTo>
                    <a:pt x="87240" y="107445"/>
                  </a:lnTo>
                  <a:lnTo>
                    <a:pt x="69358" y="111911"/>
                  </a:lnTo>
                  <a:lnTo>
                    <a:pt x="27674" y="113545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50" name="SMARTInkShape-929">
              <a:extLst>
                <a:ext uri="{FF2B5EF4-FFF2-40B4-BE49-F238E27FC236}">
                  <a16:creationId xmlns:a16="http://schemas.microsoft.com/office/drawing/2014/main" id="{873ACA8B-4FB4-AFC3-3CC2-73926C6DBC8D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476500" y="3124200"/>
              <a:ext cx="85422" cy="122313"/>
            </a:xfrm>
            <a:custGeom>
              <a:avLst/>
              <a:gdLst/>
              <a:ahLst/>
              <a:cxnLst/>
              <a:rect l="0" t="0" r="0" b="0"/>
              <a:pathLst>
                <a:path w="85422" h="122313">
                  <a:moveTo>
                    <a:pt x="0" y="19050"/>
                  </a:moveTo>
                  <a:lnTo>
                    <a:pt x="0" y="19050"/>
                  </a:lnTo>
                  <a:lnTo>
                    <a:pt x="0" y="9525"/>
                  </a:lnTo>
                  <a:lnTo>
                    <a:pt x="1058" y="27888"/>
                  </a:lnTo>
                  <a:lnTo>
                    <a:pt x="9701" y="69372"/>
                  </a:lnTo>
                  <a:lnTo>
                    <a:pt x="22666" y="106593"/>
                  </a:lnTo>
                  <a:lnTo>
                    <a:pt x="26752" y="112337"/>
                  </a:lnTo>
                  <a:lnTo>
                    <a:pt x="36937" y="118719"/>
                  </a:lnTo>
                  <a:lnTo>
                    <a:pt x="49515" y="122312"/>
                  </a:lnTo>
                  <a:lnTo>
                    <a:pt x="59401" y="117508"/>
                  </a:lnTo>
                  <a:lnTo>
                    <a:pt x="69792" y="108317"/>
                  </a:lnTo>
                  <a:lnTo>
                    <a:pt x="77938" y="97177"/>
                  </a:lnTo>
                  <a:lnTo>
                    <a:pt x="83418" y="73949"/>
                  </a:lnTo>
                  <a:lnTo>
                    <a:pt x="85421" y="31101"/>
                  </a:lnTo>
                  <a:lnTo>
                    <a:pt x="84532" y="1805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55" name="SMARTInkShape-Group172">
            <a:extLst>
              <a:ext uri="{FF2B5EF4-FFF2-40B4-BE49-F238E27FC236}">
                <a16:creationId xmlns:a16="http://schemas.microsoft.com/office/drawing/2014/main" id="{FDAF9930-FF9F-36B2-F093-1AA89E84E7B5}"/>
              </a:ext>
            </a:extLst>
          </p:cNvPr>
          <p:cNvGrpSpPr/>
          <p:nvPr/>
        </p:nvGrpSpPr>
        <p:grpSpPr>
          <a:xfrm>
            <a:off x="2000250" y="3067050"/>
            <a:ext cx="218909" cy="256981"/>
            <a:chOff x="2000250" y="3067050"/>
            <a:chExt cx="218909" cy="256981"/>
          </a:xfrm>
        </p:grpSpPr>
        <p:sp>
          <p:nvSpPr>
            <p:cNvPr id="106252" name="SMARTInkShape-930">
              <a:extLst>
                <a:ext uri="{FF2B5EF4-FFF2-40B4-BE49-F238E27FC236}">
                  <a16:creationId xmlns:a16="http://schemas.microsoft.com/office/drawing/2014/main" id="{A67F8389-4CB9-406F-F602-40E51BFADF87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2086135" y="3067050"/>
              <a:ext cx="133024" cy="256981"/>
            </a:xfrm>
            <a:custGeom>
              <a:avLst/>
              <a:gdLst/>
              <a:ahLst/>
              <a:cxnLst/>
              <a:rect l="0" t="0" r="0" b="0"/>
              <a:pathLst>
                <a:path w="133024" h="256981">
                  <a:moveTo>
                    <a:pt x="28415" y="19050"/>
                  </a:moveTo>
                  <a:lnTo>
                    <a:pt x="28415" y="19050"/>
                  </a:lnTo>
                  <a:lnTo>
                    <a:pt x="18925" y="9560"/>
                  </a:lnTo>
                  <a:lnTo>
                    <a:pt x="18890" y="1"/>
                  </a:lnTo>
                  <a:lnTo>
                    <a:pt x="9757" y="0"/>
                  </a:lnTo>
                  <a:lnTo>
                    <a:pt x="14538" y="0"/>
                  </a:lnTo>
                  <a:lnTo>
                    <a:pt x="27714" y="5056"/>
                  </a:lnTo>
                  <a:lnTo>
                    <a:pt x="69835" y="41757"/>
                  </a:lnTo>
                  <a:lnTo>
                    <a:pt x="117152" y="88740"/>
                  </a:lnTo>
                  <a:lnTo>
                    <a:pt x="132628" y="104213"/>
                  </a:lnTo>
                  <a:lnTo>
                    <a:pt x="133023" y="109665"/>
                  </a:lnTo>
                  <a:lnTo>
                    <a:pt x="130293" y="115062"/>
                  </a:lnTo>
                  <a:lnTo>
                    <a:pt x="114861" y="132207"/>
                  </a:lnTo>
                  <a:lnTo>
                    <a:pt x="71663" y="173706"/>
                  </a:lnTo>
                  <a:lnTo>
                    <a:pt x="28227" y="219077"/>
                  </a:lnTo>
                  <a:lnTo>
                    <a:pt x="20598" y="227895"/>
                  </a:lnTo>
                  <a:lnTo>
                    <a:pt x="0" y="256980"/>
                  </a:lnTo>
                  <a:lnTo>
                    <a:pt x="936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53" name="SMARTInkShape-931">
              <a:extLst>
                <a:ext uri="{FF2B5EF4-FFF2-40B4-BE49-F238E27FC236}">
                  <a16:creationId xmlns:a16="http://schemas.microsoft.com/office/drawing/2014/main" id="{576C157B-7227-B68A-FB81-4419EB3BB3FC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000250" y="3228975"/>
              <a:ext cx="161926" cy="8202"/>
            </a:xfrm>
            <a:custGeom>
              <a:avLst/>
              <a:gdLst/>
              <a:ahLst/>
              <a:cxnLst/>
              <a:rect l="0" t="0" r="0" b="0"/>
              <a:pathLst>
                <a:path w="161926" h="8202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3183" y="7539"/>
                  </a:lnTo>
                  <a:lnTo>
                    <a:pt x="18314" y="8201"/>
                  </a:lnTo>
                  <a:lnTo>
                    <a:pt x="62053" y="537"/>
                  </a:lnTo>
                  <a:lnTo>
                    <a:pt x="107191" y="4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54" name="SMARTInkShape-932">
              <a:extLst>
                <a:ext uri="{FF2B5EF4-FFF2-40B4-BE49-F238E27FC236}">
                  <a16:creationId xmlns:a16="http://schemas.microsoft.com/office/drawing/2014/main" id="{D6E2ED0F-16F5-D169-07AB-C5793B210017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2038350" y="3147626"/>
              <a:ext cx="152401" cy="24200"/>
            </a:xfrm>
            <a:custGeom>
              <a:avLst/>
              <a:gdLst/>
              <a:ahLst/>
              <a:cxnLst/>
              <a:rect l="0" t="0" r="0" b="0"/>
              <a:pathLst>
                <a:path w="152401" h="24200">
                  <a:moveTo>
                    <a:pt x="0" y="24199"/>
                  </a:moveTo>
                  <a:lnTo>
                    <a:pt x="0" y="24199"/>
                  </a:lnTo>
                  <a:lnTo>
                    <a:pt x="24910" y="23141"/>
                  </a:lnTo>
                  <a:lnTo>
                    <a:pt x="67447" y="10942"/>
                  </a:lnTo>
                  <a:lnTo>
                    <a:pt x="110415" y="5235"/>
                  </a:lnTo>
                  <a:lnTo>
                    <a:pt x="133375" y="0"/>
                  </a:lnTo>
                  <a:lnTo>
                    <a:pt x="152400" y="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67" name="SMARTInkShape-Group173">
            <a:extLst>
              <a:ext uri="{FF2B5EF4-FFF2-40B4-BE49-F238E27FC236}">
                <a16:creationId xmlns:a16="http://schemas.microsoft.com/office/drawing/2014/main" id="{BCEFDC9A-24D7-D743-DF4B-2EB9DE24CE9D}"/>
              </a:ext>
            </a:extLst>
          </p:cNvPr>
          <p:cNvGrpSpPr/>
          <p:nvPr/>
        </p:nvGrpSpPr>
        <p:grpSpPr>
          <a:xfrm>
            <a:off x="143074" y="3076760"/>
            <a:ext cx="1704777" cy="247466"/>
            <a:chOff x="143074" y="3076760"/>
            <a:chExt cx="1704777" cy="247466"/>
          </a:xfrm>
        </p:grpSpPr>
        <p:sp>
          <p:nvSpPr>
            <p:cNvPr id="106256" name="SMARTInkShape-933">
              <a:extLst>
                <a:ext uri="{FF2B5EF4-FFF2-40B4-BE49-F238E27FC236}">
                  <a16:creationId xmlns:a16="http://schemas.microsoft.com/office/drawing/2014/main" id="{9FC72DF5-CD50-676B-9552-054611588748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638300" y="3144366"/>
              <a:ext cx="209551" cy="179860"/>
            </a:xfrm>
            <a:custGeom>
              <a:avLst/>
              <a:gdLst/>
              <a:ahLst/>
              <a:cxnLst/>
              <a:rect l="0" t="0" r="0" b="0"/>
              <a:pathLst>
                <a:path w="209551" h="179860">
                  <a:moveTo>
                    <a:pt x="0" y="36984"/>
                  </a:moveTo>
                  <a:lnTo>
                    <a:pt x="0" y="36984"/>
                  </a:lnTo>
                  <a:lnTo>
                    <a:pt x="5057" y="31928"/>
                  </a:lnTo>
                  <a:lnTo>
                    <a:pt x="13183" y="29445"/>
                  </a:lnTo>
                  <a:lnTo>
                    <a:pt x="22793" y="27283"/>
                  </a:lnTo>
                  <a:lnTo>
                    <a:pt x="37585" y="20094"/>
                  </a:lnTo>
                  <a:lnTo>
                    <a:pt x="40932" y="19374"/>
                  </a:lnTo>
                  <a:lnTo>
                    <a:pt x="44221" y="19952"/>
                  </a:lnTo>
                  <a:lnTo>
                    <a:pt x="50698" y="23417"/>
                  </a:lnTo>
                  <a:lnTo>
                    <a:pt x="52849" y="26881"/>
                  </a:lnTo>
                  <a:lnTo>
                    <a:pt x="65183" y="72134"/>
                  </a:lnTo>
                  <a:lnTo>
                    <a:pt x="67439" y="102841"/>
                  </a:lnTo>
                  <a:lnTo>
                    <a:pt x="76080" y="122461"/>
                  </a:lnTo>
                  <a:lnTo>
                    <a:pt x="79017" y="97757"/>
                  </a:lnTo>
                  <a:lnTo>
                    <a:pt x="86958" y="62861"/>
                  </a:lnTo>
                  <a:lnTo>
                    <a:pt x="116730" y="17962"/>
                  </a:lnTo>
                  <a:lnTo>
                    <a:pt x="128080" y="7363"/>
                  </a:lnTo>
                  <a:lnTo>
                    <a:pt x="145311" y="1396"/>
                  </a:lnTo>
                  <a:lnTo>
                    <a:pt x="153836" y="0"/>
                  </a:lnTo>
                  <a:lnTo>
                    <a:pt x="157590" y="1745"/>
                  </a:lnTo>
                  <a:lnTo>
                    <a:pt x="164585" y="9328"/>
                  </a:lnTo>
                  <a:lnTo>
                    <a:pt x="168399" y="22576"/>
                  </a:lnTo>
                  <a:lnTo>
                    <a:pt x="170847" y="62007"/>
                  </a:lnTo>
                  <a:lnTo>
                    <a:pt x="178935" y="102957"/>
                  </a:lnTo>
                  <a:lnTo>
                    <a:pt x="190403" y="146597"/>
                  </a:lnTo>
                  <a:lnTo>
                    <a:pt x="200099" y="174517"/>
                  </a:lnTo>
                  <a:lnTo>
                    <a:pt x="202191" y="176298"/>
                  </a:lnTo>
                  <a:lnTo>
                    <a:pt x="209550" y="1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57" name="SMARTInkShape-934">
              <a:extLst>
                <a:ext uri="{FF2B5EF4-FFF2-40B4-BE49-F238E27FC236}">
                  <a16:creationId xmlns:a16="http://schemas.microsoft.com/office/drawing/2014/main" id="{73F14B1D-0A96-395E-6BE0-50C4BE82587E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428750" y="3162300"/>
              <a:ext cx="180976" cy="122321"/>
            </a:xfrm>
            <a:custGeom>
              <a:avLst/>
              <a:gdLst/>
              <a:ahLst/>
              <a:cxnLst/>
              <a:rect l="0" t="0" r="0" b="0"/>
              <a:pathLst>
                <a:path w="180976" h="12232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15188" y="28399"/>
                  </a:lnTo>
                  <a:lnTo>
                    <a:pt x="18542" y="20490"/>
                  </a:lnTo>
                  <a:lnTo>
                    <a:pt x="21646" y="19690"/>
                  </a:lnTo>
                  <a:lnTo>
                    <a:pt x="23956" y="19476"/>
                  </a:lnTo>
                  <a:lnTo>
                    <a:pt x="24437" y="21451"/>
                  </a:lnTo>
                  <a:lnTo>
                    <a:pt x="22175" y="34343"/>
                  </a:lnTo>
                  <a:lnTo>
                    <a:pt x="30930" y="76352"/>
                  </a:lnTo>
                  <a:lnTo>
                    <a:pt x="45881" y="118747"/>
                  </a:lnTo>
                  <a:lnTo>
                    <a:pt x="47521" y="120440"/>
                  </a:lnTo>
                  <a:lnTo>
                    <a:pt x="52165" y="122320"/>
                  </a:lnTo>
                  <a:lnTo>
                    <a:pt x="54885" y="120705"/>
                  </a:lnTo>
                  <a:lnTo>
                    <a:pt x="81515" y="89025"/>
                  </a:lnTo>
                  <a:lnTo>
                    <a:pt x="93762" y="55304"/>
                  </a:lnTo>
                  <a:lnTo>
                    <a:pt x="94809" y="44844"/>
                  </a:lnTo>
                  <a:lnTo>
                    <a:pt x="96015" y="42596"/>
                  </a:lnTo>
                  <a:lnTo>
                    <a:pt x="97876" y="41097"/>
                  </a:lnTo>
                  <a:lnTo>
                    <a:pt x="103412" y="38692"/>
                  </a:lnTo>
                  <a:lnTo>
                    <a:pt x="103866" y="39553"/>
                  </a:lnTo>
                  <a:lnTo>
                    <a:pt x="115083" y="75321"/>
                  </a:lnTo>
                  <a:lnTo>
                    <a:pt x="124791" y="100230"/>
                  </a:lnTo>
                  <a:lnTo>
                    <a:pt x="140075" y="112238"/>
                  </a:lnTo>
                  <a:lnTo>
                    <a:pt x="142067" y="111867"/>
                  </a:lnTo>
                  <a:lnTo>
                    <a:pt x="150985" y="105230"/>
                  </a:lnTo>
                  <a:lnTo>
                    <a:pt x="160943" y="95805"/>
                  </a:lnTo>
                  <a:lnTo>
                    <a:pt x="166780" y="81738"/>
                  </a:lnTo>
                  <a:lnTo>
                    <a:pt x="175584" y="4178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58" name="SMARTInkShape-935">
              <a:extLst>
                <a:ext uri="{FF2B5EF4-FFF2-40B4-BE49-F238E27FC236}">
                  <a16:creationId xmlns:a16="http://schemas.microsoft.com/office/drawing/2014/main" id="{B8977BAD-9765-A469-E4F8-D7B9536F2269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353380" y="3176153"/>
              <a:ext cx="55649" cy="121946"/>
            </a:xfrm>
            <a:custGeom>
              <a:avLst/>
              <a:gdLst/>
              <a:ahLst/>
              <a:cxnLst/>
              <a:rect l="0" t="0" r="0" b="0"/>
              <a:pathLst>
                <a:path w="55649" h="121946">
                  <a:moveTo>
                    <a:pt x="18220" y="33772"/>
                  </a:moveTo>
                  <a:lnTo>
                    <a:pt x="18220" y="33772"/>
                  </a:lnTo>
                  <a:lnTo>
                    <a:pt x="23277" y="33772"/>
                  </a:lnTo>
                  <a:lnTo>
                    <a:pt x="24766" y="32714"/>
                  </a:lnTo>
                  <a:lnTo>
                    <a:pt x="25759" y="30950"/>
                  </a:lnTo>
                  <a:lnTo>
                    <a:pt x="27352" y="20515"/>
                  </a:lnTo>
                  <a:lnTo>
                    <a:pt x="28542" y="18584"/>
                  </a:lnTo>
                  <a:lnTo>
                    <a:pt x="30393" y="17296"/>
                  </a:lnTo>
                  <a:lnTo>
                    <a:pt x="32685" y="16438"/>
                  </a:lnTo>
                  <a:lnTo>
                    <a:pt x="34214" y="14808"/>
                  </a:lnTo>
                  <a:lnTo>
                    <a:pt x="36868" y="6672"/>
                  </a:lnTo>
                  <a:lnTo>
                    <a:pt x="37151" y="578"/>
                  </a:lnTo>
                  <a:lnTo>
                    <a:pt x="36132" y="0"/>
                  </a:lnTo>
                  <a:lnTo>
                    <a:pt x="34395" y="675"/>
                  </a:lnTo>
                  <a:lnTo>
                    <a:pt x="14877" y="18190"/>
                  </a:lnTo>
                  <a:lnTo>
                    <a:pt x="5470" y="37621"/>
                  </a:lnTo>
                  <a:lnTo>
                    <a:pt x="0" y="71543"/>
                  </a:lnTo>
                  <a:lnTo>
                    <a:pt x="597" y="85484"/>
                  </a:lnTo>
                  <a:lnTo>
                    <a:pt x="6883" y="109067"/>
                  </a:lnTo>
                  <a:lnTo>
                    <a:pt x="12476" y="119447"/>
                  </a:lnTo>
                  <a:lnTo>
                    <a:pt x="15449" y="121581"/>
                  </a:lnTo>
                  <a:lnTo>
                    <a:pt x="18489" y="121945"/>
                  </a:lnTo>
                  <a:lnTo>
                    <a:pt x="36030" y="114924"/>
                  </a:lnTo>
                  <a:lnTo>
                    <a:pt x="44833" y="103706"/>
                  </a:lnTo>
                  <a:lnTo>
                    <a:pt x="52916" y="85185"/>
                  </a:lnTo>
                  <a:lnTo>
                    <a:pt x="55648" y="59332"/>
                  </a:lnTo>
                  <a:lnTo>
                    <a:pt x="51064" y="37935"/>
                  </a:lnTo>
                  <a:lnTo>
                    <a:pt x="48583" y="33372"/>
                  </a:lnTo>
                  <a:lnTo>
                    <a:pt x="27745" y="2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59" name="SMARTInkShape-936">
              <a:extLst>
                <a:ext uri="{FF2B5EF4-FFF2-40B4-BE49-F238E27FC236}">
                  <a16:creationId xmlns:a16="http://schemas.microsoft.com/office/drawing/2014/main" id="{5856917F-2DCC-A608-93E6-CD65C918F443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143000" y="3181903"/>
              <a:ext cx="142876" cy="104223"/>
            </a:xfrm>
            <a:custGeom>
              <a:avLst/>
              <a:gdLst/>
              <a:ahLst/>
              <a:cxnLst/>
              <a:rect l="0" t="0" r="0" b="0"/>
              <a:pathLst>
                <a:path w="142876" h="104223">
                  <a:moveTo>
                    <a:pt x="0" y="37547"/>
                  </a:moveTo>
                  <a:lnTo>
                    <a:pt x="0" y="37547"/>
                  </a:lnTo>
                  <a:lnTo>
                    <a:pt x="34958" y="3648"/>
                  </a:lnTo>
                  <a:lnTo>
                    <a:pt x="45748" y="0"/>
                  </a:lnTo>
                  <a:lnTo>
                    <a:pt x="49613" y="2515"/>
                  </a:lnTo>
                  <a:lnTo>
                    <a:pt x="52125" y="4667"/>
                  </a:lnTo>
                  <a:lnTo>
                    <a:pt x="54917" y="12703"/>
                  </a:lnTo>
                  <a:lnTo>
                    <a:pt x="55661" y="17809"/>
                  </a:lnTo>
                  <a:lnTo>
                    <a:pt x="53666" y="26305"/>
                  </a:lnTo>
                  <a:lnTo>
                    <a:pt x="50310" y="34667"/>
                  </a:lnTo>
                  <a:lnTo>
                    <a:pt x="47695" y="80833"/>
                  </a:lnTo>
                  <a:lnTo>
                    <a:pt x="47646" y="89061"/>
                  </a:lnTo>
                  <a:lnTo>
                    <a:pt x="47628" y="80837"/>
                  </a:lnTo>
                  <a:lnTo>
                    <a:pt x="50448" y="75131"/>
                  </a:lnTo>
                  <a:lnTo>
                    <a:pt x="89927" y="30583"/>
                  </a:lnTo>
                  <a:lnTo>
                    <a:pt x="91701" y="26554"/>
                  </a:lnTo>
                  <a:lnTo>
                    <a:pt x="99317" y="19256"/>
                  </a:lnTo>
                  <a:lnTo>
                    <a:pt x="123346" y="2336"/>
                  </a:lnTo>
                  <a:lnTo>
                    <a:pt x="126681" y="1373"/>
                  </a:lnTo>
                  <a:lnTo>
                    <a:pt x="128904" y="2848"/>
                  </a:lnTo>
                  <a:lnTo>
                    <a:pt x="139506" y="33112"/>
                  </a:lnTo>
                  <a:lnTo>
                    <a:pt x="142579" y="76956"/>
                  </a:lnTo>
                  <a:lnTo>
                    <a:pt x="142875" y="10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0" name="SMARTInkShape-937">
              <a:extLst>
                <a:ext uri="{FF2B5EF4-FFF2-40B4-BE49-F238E27FC236}">
                  <a16:creationId xmlns:a16="http://schemas.microsoft.com/office/drawing/2014/main" id="{7F70744E-054B-CBA3-14CE-78ED60918127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011839" y="3162337"/>
              <a:ext cx="131162" cy="113787"/>
            </a:xfrm>
            <a:custGeom>
              <a:avLst/>
              <a:gdLst/>
              <a:ahLst/>
              <a:cxnLst/>
              <a:rect l="0" t="0" r="0" b="0"/>
              <a:pathLst>
                <a:path w="131162" h="113787">
                  <a:moveTo>
                    <a:pt x="64486" y="19013"/>
                  </a:moveTo>
                  <a:lnTo>
                    <a:pt x="64486" y="19013"/>
                  </a:lnTo>
                  <a:lnTo>
                    <a:pt x="69543" y="13957"/>
                  </a:lnTo>
                  <a:lnTo>
                    <a:pt x="74847" y="11474"/>
                  </a:lnTo>
                  <a:lnTo>
                    <a:pt x="77744" y="10812"/>
                  </a:lnTo>
                  <a:lnTo>
                    <a:pt x="79674" y="9312"/>
                  </a:lnTo>
                  <a:lnTo>
                    <a:pt x="81820" y="4824"/>
                  </a:lnTo>
                  <a:lnTo>
                    <a:pt x="83450" y="3204"/>
                  </a:lnTo>
                  <a:lnTo>
                    <a:pt x="92624" y="89"/>
                  </a:lnTo>
                  <a:lnTo>
                    <a:pt x="82819" y="0"/>
                  </a:lnTo>
                  <a:lnTo>
                    <a:pt x="52938" y="15179"/>
                  </a:lnTo>
                  <a:lnTo>
                    <a:pt x="17182" y="39688"/>
                  </a:lnTo>
                  <a:lnTo>
                    <a:pt x="5197" y="55360"/>
                  </a:lnTo>
                  <a:lnTo>
                    <a:pt x="0" y="68353"/>
                  </a:lnTo>
                  <a:lnTo>
                    <a:pt x="328" y="72015"/>
                  </a:lnTo>
                  <a:lnTo>
                    <a:pt x="3516" y="78905"/>
                  </a:lnTo>
                  <a:lnTo>
                    <a:pt x="21374" y="93791"/>
                  </a:lnTo>
                  <a:lnTo>
                    <a:pt x="35094" y="99873"/>
                  </a:lnTo>
                  <a:lnTo>
                    <a:pt x="82678" y="113548"/>
                  </a:lnTo>
                  <a:lnTo>
                    <a:pt x="86139" y="113786"/>
                  </a:lnTo>
                  <a:lnTo>
                    <a:pt x="117545" y="104535"/>
                  </a:lnTo>
                  <a:lnTo>
                    <a:pt x="131161" y="95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1" name="SMARTInkShape-938">
              <a:extLst>
                <a:ext uri="{FF2B5EF4-FFF2-40B4-BE49-F238E27FC236}">
                  <a16:creationId xmlns:a16="http://schemas.microsoft.com/office/drawing/2014/main" id="{BE090A42-754F-BD93-003E-CB2A0762811E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990600" y="3076760"/>
              <a:ext cx="18659" cy="247466"/>
            </a:xfrm>
            <a:custGeom>
              <a:avLst/>
              <a:gdLst/>
              <a:ahLst/>
              <a:cxnLst/>
              <a:rect l="0" t="0" r="0" b="0"/>
              <a:pathLst>
                <a:path w="18659" h="247466">
                  <a:moveTo>
                    <a:pt x="9525" y="28390"/>
                  </a:moveTo>
                  <a:lnTo>
                    <a:pt x="9525" y="28390"/>
                  </a:lnTo>
                  <a:lnTo>
                    <a:pt x="9525" y="6931"/>
                  </a:lnTo>
                  <a:lnTo>
                    <a:pt x="10583" y="4559"/>
                  </a:lnTo>
                  <a:lnTo>
                    <a:pt x="12347" y="2978"/>
                  </a:lnTo>
                  <a:lnTo>
                    <a:pt x="18658" y="0"/>
                  </a:lnTo>
                  <a:lnTo>
                    <a:pt x="17969" y="39924"/>
                  </a:lnTo>
                  <a:lnTo>
                    <a:pt x="10405" y="83208"/>
                  </a:lnTo>
                  <a:lnTo>
                    <a:pt x="6877" y="122866"/>
                  </a:lnTo>
                  <a:lnTo>
                    <a:pt x="4115" y="143404"/>
                  </a:lnTo>
                  <a:lnTo>
                    <a:pt x="6393" y="179826"/>
                  </a:lnTo>
                  <a:lnTo>
                    <a:pt x="2365" y="219428"/>
                  </a:lnTo>
                  <a:lnTo>
                    <a:pt x="0" y="247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2" name="SMARTInkShape-939">
              <a:extLst>
                <a:ext uri="{FF2B5EF4-FFF2-40B4-BE49-F238E27FC236}">
                  <a16:creationId xmlns:a16="http://schemas.microsoft.com/office/drawing/2014/main" id="{803AA745-9982-16B4-E1E8-A96F5743E2A4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00100" y="3181515"/>
              <a:ext cx="114301" cy="104611"/>
            </a:xfrm>
            <a:custGeom>
              <a:avLst/>
              <a:gdLst/>
              <a:ahLst/>
              <a:cxnLst/>
              <a:rect l="0" t="0" r="0" b="0"/>
              <a:pathLst>
                <a:path w="114301" h="104611">
                  <a:moveTo>
                    <a:pt x="0" y="28410"/>
                  </a:moveTo>
                  <a:lnTo>
                    <a:pt x="0" y="28410"/>
                  </a:lnTo>
                  <a:lnTo>
                    <a:pt x="5057" y="28410"/>
                  </a:lnTo>
                  <a:lnTo>
                    <a:pt x="6546" y="27352"/>
                  </a:lnTo>
                  <a:lnTo>
                    <a:pt x="7539" y="25588"/>
                  </a:lnTo>
                  <a:lnTo>
                    <a:pt x="8201" y="23354"/>
                  </a:lnTo>
                  <a:lnTo>
                    <a:pt x="17610" y="11076"/>
                  </a:lnTo>
                  <a:lnTo>
                    <a:pt x="21232" y="10123"/>
                  </a:lnTo>
                  <a:lnTo>
                    <a:pt x="27125" y="9511"/>
                  </a:lnTo>
                  <a:lnTo>
                    <a:pt x="33202" y="14461"/>
                  </a:lnTo>
                  <a:lnTo>
                    <a:pt x="41705" y="27687"/>
                  </a:lnTo>
                  <a:lnTo>
                    <a:pt x="45871" y="39955"/>
                  </a:lnTo>
                  <a:lnTo>
                    <a:pt x="47621" y="66424"/>
                  </a:lnTo>
                  <a:lnTo>
                    <a:pt x="47625" y="44118"/>
                  </a:lnTo>
                  <a:lnTo>
                    <a:pt x="50447" y="37861"/>
                  </a:lnTo>
                  <a:lnTo>
                    <a:pt x="52682" y="34710"/>
                  </a:lnTo>
                  <a:lnTo>
                    <a:pt x="95076" y="0"/>
                  </a:lnTo>
                  <a:lnTo>
                    <a:pt x="103436" y="8051"/>
                  </a:lnTo>
                  <a:lnTo>
                    <a:pt x="104657" y="17446"/>
                  </a:lnTo>
                  <a:lnTo>
                    <a:pt x="104740" y="28572"/>
                  </a:lnTo>
                  <a:lnTo>
                    <a:pt x="107582" y="36596"/>
                  </a:lnTo>
                  <a:lnTo>
                    <a:pt x="109821" y="40217"/>
                  </a:lnTo>
                  <a:lnTo>
                    <a:pt x="110256" y="44748"/>
                  </a:lnTo>
                  <a:lnTo>
                    <a:pt x="105051" y="86996"/>
                  </a:lnTo>
                  <a:lnTo>
                    <a:pt x="107720" y="94312"/>
                  </a:lnTo>
                  <a:lnTo>
                    <a:pt x="114300" y="104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3" name="SMARTInkShape-940">
              <a:extLst>
                <a:ext uri="{FF2B5EF4-FFF2-40B4-BE49-F238E27FC236}">
                  <a16:creationId xmlns:a16="http://schemas.microsoft.com/office/drawing/2014/main" id="{8CCF212C-E319-AB44-C070-2D37EA2094B1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66750" y="3162300"/>
              <a:ext cx="94141" cy="112312"/>
            </a:xfrm>
            <a:custGeom>
              <a:avLst/>
              <a:gdLst/>
              <a:ahLst/>
              <a:cxnLst/>
              <a:rect l="0" t="0" r="0" b="0"/>
              <a:pathLst>
                <a:path w="94141" h="112312">
                  <a:moveTo>
                    <a:pt x="0" y="9525"/>
                  </a:moveTo>
                  <a:lnTo>
                    <a:pt x="0" y="9525"/>
                  </a:lnTo>
                  <a:lnTo>
                    <a:pt x="0" y="1"/>
                  </a:lnTo>
                  <a:lnTo>
                    <a:pt x="0" y="41994"/>
                  </a:lnTo>
                  <a:lnTo>
                    <a:pt x="5057" y="62772"/>
                  </a:lnTo>
                  <a:lnTo>
                    <a:pt x="27447" y="98392"/>
                  </a:lnTo>
                  <a:lnTo>
                    <a:pt x="39009" y="107230"/>
                  </a:lnTo>
                  <a:lnTo>
                    <a:pt x="57420" y="112205"/>
                  </a:lnTo>
                  <a:lnTo>
                    <a:pt x="69970" y="112311"/>
                  </a:lnTo>
                  <a:lnTo>
                    <a:pt x="82603" y="108830"/>
                  </a:lnTo>
                  <a:lnTo>
                    <a:pt x="86819" y="105361"/>
                  </a:lnTo>
                  <a:lnTo>
                    <a:pt x="91503" y="95864"/>
                  </a:lnTo>
                  <a:lnTo>
                    <a:pt x="94140" y="73560"/>
                  </a:lnTo>
                  <a:lnTo>
                    <a:pt x="86952" y="28931"/>
                  </a:lnTo>
                  <a:lnTo>
                    <a:pt x="84909" y="7910"/>
                  </a:lnTo>
                  <a:lnTo>
                    <a:pt x="83064" y="527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4" name="SMARTInkShape-941">
              <a:extLst>
                <a:ext uri="{FF2B5EF4-FFF2-40B4-BE49-F238E27FC236}">
                  <a16:creationId xmlns:a16="http://schemas.microsoft.com/office/drawing/2014/main" id="{F7FF8C1E-E70F-3DB4-BC68-FC6C5035EDF8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47675" y="3248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5" name="SMARTInkShape-942">
              <a:extLst>
                <a:ext uri="{FF2B5EF4-FFF2-40B4-BE49-F238E27FC236}">
                  <a16:creationId xmlns:a16="http://schemas.microsoft.com/office/drawing/2014/main" id="{11D01480-899B-36E4-E843-B9E109B9C938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66725" y="3152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6" name="SMARTInkShape-943">
              <a:extLst>
                <a:ext uri="{FF2B5EF4-FFF2-40B4-BE49-F238E27FC236}">
                  <a16:creationId xmlns:a16="http://schemas.microsoft.com/office/drawing/2014/main" id="{918DD555-2954-2C48-F907-1244059540D9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43074" y="3124200"/>
              <a:ext cx="199827" cy="189046"/>
            </a:xfrm>
            <a:custGeom>
              <a:avLst/>
              <a:gdLst/>
              <a:ahLst/>
              <a:cxnLst/>
              <a:rect l="0" t="0" r="0" b="0"/>
              <a:pathLst>
                <a:path w="199827" h="189046">
                  <a:moveTo>
                    <a:pt x="37901" y="47625"/>
                  </a:moveTo>
                  <a:lnTo>
                    <a:pt x="37901" y="47625"/>
                  </a:lnTo>
                  <a:lnTo>
                    <a:pt x="46102" y="39424"/>
                  </a:lnTo>
                  <a:lnTo>
                    <a:pt x="52090" y="38492"/>
                  </a:lnTo>
                  <a:lnTo>
                    <a:pt x="60567" y="38216"/>
                  </a:lnTo>
                  <a:lnTo>
                    <a:pt x="66672" y="40974"/>
                  </a:lnTo>
                  <a:lnTo>
                    <a:pt x="79215" y="51368"/>
                  </a:lnTo>
                  <a:lnTo>
                    <a:pt x="88712" y="70606"/>
                  </a:lnTo>
                  <a:lnTo>
                    <a:pt x="94216" y="104456"/>
                  </a:lnTo>
                  <a:lnTo>
                    <a:pt x="93883" y="140912"/>
                  </a:lnTo>
                  <a:lnTo>
                    <a:pt x="92155" y="144742"/>
                  </a:lnTo>
                  <a:lnTo>
                    <a:pt x="88472" y="150054"/>
                  </a:lnTo>
                  <a:lnTo>
                    <a:pt x="85341" y="158996"/>
                  </a:lnTo>
                  <a:lnTo>
                    <a:pt x="71371" y="175959"/>
                  </a:lnTo>
                  <a:lnTo>
                    <a:pt x="65829" y="178746"/>
                  </a:lnTo>
                  <a:lnTo>
                    <a:pt x="62870" y="179489"/>
                  </a:lnTo>
                  <a:lnTo>
                    <a:pt x="60897" y="181042"/>
                  </a:lnTo>
                  <a:lnTo>
                    <a:pt x="58705" y="185591"/>
                  </a:lnTo>
                  <a:lnTo>
                    <a:pt x="57062" y="187228"/>
                  </a:lnTo>
                  <a:lnTo>
                    <a:pt x="52414" y="189045"/>
                  </a:lnTo>
                  <a:lnTo>
                    <a:pt x="49693" y="188472"/>
                  </a:lnTo>
                  <a:lnTo>
                    <a:pt x="40807" y="182608"/>
                  </a:lnTo>
                  <a:lnTo>
                    <a:pt x="15456" y="157361"/>
                  </a:lnTo>
                  <a:lnTo>
                    <a:pt x="4910" y="140347"/>
                  </a:lnTo>
                  <a:lnTo>
                    <a:pt x="1315" y="127074"/>
                  </a:lnTo>
                  <a:lnTo>
                    <a:pt x="0" y="103073"/>
                  </a:lnTo>
                  <a:lnTo>
                    <a:pt x="2712" y="95905"/>
                  </a:lnTo>
                  <a:lnTo>
                    <a:pt x="4917" y="92511"/>
                  </a:lnTo>
                  <a:lnTo>
                    <a:pt x="10572" y="72916"/>
                  </a:lnTo>
                  <a:lnTo>
                    <a:pt x="19052" y="64862"/>
                  </a:lnTo>
                  <a:lnTo>
                    <a:pt x="61891" y="38153"/>
                  </a:lnTo>
                  <a:lnTo>
                    <a:pt x="99457" y="21877"/>
                  </a:lnTo>
                  <a:lnTo>
                    <a:pt x="113943" y="19248"/>
                  </a:lnTo>
                  <a:lnTo>
                    <a:pt x="155710" y="4910"/>
                  </a:lnTo>
                  <a:lnTo>
                    <a:pt x="199692" y="5"/>
                  </a:lnTo>
                  <a:lnTo>
                    <a:pt x="199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75" name="SMARTInkShape-Group174">
            <a:extLst>
              <a:ext uri="{FF2B5EF4-FFF2-40B4-BE49-F238E27FC236}">
                <a16:creationId xmlns:a16="http://schemas.microsoft.com/office/drawing/2014/main" id="{0C29FA69-ACFF-BDC7-28A1-B210F7F853EE}"/>
              </a:ext>
            </a:extLst>
          </p:cNvPr>
          <p:cNvGrpSpPr/>
          <p:nvPr/>
        </p:nvGrpSpPr>
        <p:grpSpPr>
          <a:xfrm>
            <a:off x="1104900" y="2406092"/>
            <a:ext cx="1190626" cy="356159"/>
            <a:chOff x="1104900" y="2406092"/>
            <a:chExt cx="1190626" cy="356159"/>
          </a:xfrm>
        </p:grpSpPr>
        <p:sp>
          <p:nvSpPr>
            <p:cNvPr id="106268" name="SMARTInkShape-944">
              <a:extLst>
                <a:ext uri="{FF2B5EF4-FFF2-40B4-BE49-F238E27FC236}">
                  <a16:creationId xmlns:a16="http://schemas.microsoft.com/office/drawing/2014/main" id="{16AB485B-E05F-2C6A-3B21-95A1A3FBF3EE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143125" y="2419350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39772" y="24959"/>
                  </a:lnTo>
                  <a:lnTo>
                    <a:pt x="85945" y="12289"/>
                  </a:lnTo>
                  <a:lnTo>
                    <a:pt x="111543" y="7522"/>
                  </a:lnTo>
                  <a:lnTo>
                    <a:pt x="140275" y="4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69" name="SMARTInkShape-945">
              <a:extLst>
                <a:ext uri="{FF2B5EF4-FFF2-40B4-BE49-F238E27FC236}">
                  <a16:creationId xmlns:a16="http://schemas.microsoft.com/office/drawing/2014/main" id="{ED47BE6A-9898-B582-9B37-D6FF8DF87A29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143125" y="2467094"/>
              <a:ext cx="122463" cy="152315"/>
            </a:xfrm>
            <a:custGeom>
              <a:avLst/>
              <a:gdLst/>
              <a:ahLst/>
              <a:cxnLst/>
              <a:rect l="0" t="0" r="0" b="0"/>
              <a:pathLst>
                <a:path w="122463" h="152315">
                  <a:moveTo>
                    <a:pt x="0" y="18931"/>
                  </a:moveTo>
                  <a:lnTo>
                    <a:pt x="0" y="18931"/>
                  </a:lnTo>
                  <a:lnTo>
                    <a:pt x="0" y="10730"/>
                  </a:lnTo>
                  <a:lnTo>
                    <a:pt x="1058" y="10289"/>
                  </a:lnTo>
                  <a:lnTo>
                    <a:pt x="5057" y="9798"/>
                  </a:lnTo>
                  <a:lnTo>
                    <a:pt x="6546" y="8609"/>
                  </a:lnTo>
                  <a:lnTo>
                    <a:pt x="9490" y="0"/>
                  </a:lnTo>
                  <a:lnTo>
                    <a:pt x="9524" y="42261"/>
                  </a:lnTo>
                  <a:lnTo>
                    <a:pt x="9525" y="83572"/>
                  </a:lnTo>
                  <a:lnTo>
                    <a:pt x="15169" y="81880"/>
                  </a:lnTo>
                  <a:lnTo>
                    <a:pt x="27425" y="74977"/>
                  </a:lnTo>
                  <a:lnTo>
                    <a:pt x="34414" y="70299"/>
                  </a:lnTo>
                  <a:lnTo>
                    <a:pt x="76707" y="58501"/>
                  </a:lnTo>
                  <a:lnTo>
                    <a:pt x="88110" y="57467"/>
                  </a:lnTo>
                  <a:lnTo>
                    <a:pt x="108304" y="67273"/>
                  </a:lnTo>
                  <a:lnTo>
                    <a:pt x="113478" y="72326"/>
                  </a:lnTo>
                  <a:lnTo>
                    <a:pt x="119226" y="83584"/>
                  </a:lnTo>
                  <a:lnTo>
                    <a:pt x="122462" y="101823"/>
                  </a:lnTo>
                  <a:lnTo>
                    <a:pt x="118365" y="120632"/>
                  </a:lnTo>
                  <a:lnTo>
                    <a:pt x="110462" y="130454"/>
                  </a:lnTo>
                  <a:lnTo>
                    <a:pt x="100953" y="137288"/>
                  </a:lnTo>
                  <a:lnTo>
                    <a:pt x="65447" y="148822"/>
                  </a:lnTo>
                  <a:lnTo>
                    <a:pt x="46085" y="152314"/>
                  </a:lnTo>
                  <a:lnTo>
                    <a:pt x="28575" y="15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0" name="SMARTInkShape-946">
              <a:extLst>
                <a:ext uri="{FF2B5EF4-FFF2-40B4-BE49-F238E27FC236}">
                  <a16:creationId xmlns:a16="http://schemas.microsoft.com/office/drawing/2014/main" id="{3CC88816-B755-C581-070C-C8E904571DF9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933575" y="2476503"/>
              <a:ext cx="130799" cy="161797"/>
            </a:xfrm>
            <a:custGeom>
              <a:avLst/>
              <a:gdLst/>
              <a:ahLst/>
              <a:cxnLst/>
              <a:rect l="0" t="0" r="0" b="0"/>
              <a:pathLst>
                <a:path w="130799" h="161797">
                  <a:moveTo>
                    <a:pt x="19050" y="9522"/>
                  </a:moveTo>
                  <a:lnTo>
                    <a:pt x="19050" y="9522"/>
                  </a:lnTo>
                  <a:lnTo>
                    <a:pt x="24107" y="9522"/>
                  </a:lnTo>
                  <a:lnTo>
                    <a:pt x="29411" y="6700"/>
                  </a:lnTo>
                  <a:lnTo>
                    <a:pt x="35297" y="2976"/>
                  </a:lnTo>
                  <a:lnTo>
                    <a:pt x="47698" y="585"/>
                  </a:lnTo>
                  <a:lnTo>
                    <a:pt x="94457" y="32"/>
                  </a:lnTo>
                  <a:lnTo>
                    <a:pt x="108926" y="0"/>
                  </a:lnTo>
                  <a:lnTo>
                    <a:pt x="110717" y="1057"/>
                  </a:lnTo>
                  <a:lnTo>
                    <a:pt x="111912" y="2821"/>
                  </a:lnTo>
                  <a:lnTo>
                    <a:pt x="112708" y="5055"/>
                  </a:lnTo>
                  <a:lnTo>
                    <a:pt x="105126" y="13181"/>
                  </a:lnTo>
                  <a:lnTo>
                    <a:pt x="63883" y="47943"/>
                  </a:lnTo>
                  <a:lnTo>
                    <a:pt x="20282" y="75480"/>
                  </a:lnTo>
                  <a:lnTo>
                    <a:pt x="34502" y="69509"/>
                  </a:lnTo>
                  <a:lnTo>
                    <a:pt x="63862" y="67046"/>
                  </a:lnTo>
                  <a:lnTo>
                    <a:pt x="87714" y="71839"/>
                  </a:lnTo>
                  <a:lnTo>
                    <a:pt x="109833" y="85019"/>
                  </a:lnTo>
                  <a:lnTo>
                    <a:pt x="124735" y="102329"/>
                  </a:lnTo>
                  <a:lnTo>
                    <a:pt x="129521" y="117445"/>
                  </a:lnTo>
                  <a:lnTo>
                    <a:pt x="130798" y="125921"/>
                  </a:lnTo>
                  <a:lnTo>
                    <a:pt x="129532" y="132630"/>
                  </a:lnTo>
                  <a:lnTo>
                    <a:pt x="122481" y="142906"/>
                  </a:lnTo>
                  <a:lnTo>
                    <a:pt x="106611" y="154641"/>
                  </a:lnTo>
                  <a:lnTo>
                    <a:pt x="88503" y="159765"/>
                  </a:lnTo>
                  <a:lnTo>
                    <a:pt x="46523" y="161796"/>
                  </a:lnTo>
                  <a:lnTo>
                    <a:pt x="26014" y="160826"/>
                  </a:lnTo>
                  <a:lnTo>
                    <a:pt x="0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1" name="SMARTInkShape-947">
              <a:extLst>
                <a:ext uri="{FF2B5EF4-FFF2-40B4-BE49-F238E27FC236}">
                  <a16:creationId xmlns:a16="http://schemas.microsoft.com/office/drawing/2014/main" id="{A2B62C99-D78D-D02D-EB5A-297D1FBBB3C4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609776" y="2406092"/>
              <a:ext cx="171400" cy="356028"/>
            </a:xfrm>
            <a:custGeom>
              <a:avLst/>
              <a:gdLst/>
              <a:ahLst/>
              <a:cxnLst/>
              <a:rect l="0" t="0" r="0" b="0"/>
              <a:pathLst>
                <a:path w="171400" h="356028">
                  <a:moveTo>
                    <a:pt x="171399" y="13258"/>
                  </a:moveTo>
                  <a:lnTo>
                    <a:pt x="171399" y="13258"/>
                  </a:lnTo>
                  <a:lnTo>
                    <a:pt x="171399" y="0"/>
                  </a:lnTo>
                  <a:lnTo>
                    <a:pt x="170341" y="187"/>
                  </a:lnTo>
                  <a:lnTo>
                    <a:pt x="139343" y="46387"/>
                  </a:lnTo>
                  <a:lnTo>
                    <a:pt x="120977" y="90058"/>
                  </a:lnTo>
                  <a:lnTo>
                    <a:pt x="97235" y="137162"/>
                  </a:lnTo>
                  <a:lnTo>
                    <a:pt x="77844" y="180255"/>
                  </a:lnTo>
                  <a:lnTo>
                    <a:pt x="59120" y="224045"/>
                  </a:lnTo>
                  <a:lnTo>
                    <a:pt x="37942" y="265273"/>
                  </a:lnTo>
                  <a:lnTo>
                    <a:pt x="20232" y="309199"/>
                  </a:lnTo>
                  <a:lnTo>
                    <a:pt x="0" y="356027"/>
                  </a:lnTo>
                  <a:lnTo>
                    <a:pt x="9474" y="337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2" name="SMARTInkShape-948">
              <a:extLst>
                <a:ext uri="{FF2B5EF4-FFF2-40B4-BE49-F238E27FC236}">
                  <a16:creationId xmlns:a16="http://schemas.microsoft.com/office/drawing/2014/main" id="{A97E59B7-0F4F-0A39-F9A4-2E3FEE16A90C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613762" y="2609850"/>
              <a:ext cx="186464" cy="9491"/>
            </a:xfrm>
            <a:custGeom>
              <a:avLst/>
              <a:gdLst/>
              <a:ahLst/>
              <a:cxnLst/>
              <a:rect l="0" t="0" r="0" b="0"/>
              <a:pathLst>
                <a:path w="186464" h="9491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1" y="8201"/>
                  </a:lnTo>
                  <a:lnTo>
                    <a:pt x="0" y="8642"/>
                  </a:lnTo>
                  <a:lnTo>
                    <a:pt x="771" y="8936"/>
                  </a:lnTo>
                  <a:lnTo>
                    <a:pt x="38695" y="9490"/>
                  </a:lnTo>
                  <a:lnTo>
                    <a:pt x="80722" y="8460"/>
                  </a:lnTo>
                  <a:lnTo>
                    <a:pt x="119597" y="1985"/>
                  </a:lnTo>
                  <a:lnTo>
                    <a:pt x="165271" y="261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3" name="SMARTInkShape-949">
              <a:extLst>
                <a:ext uri="{FF2B5EF4-FFF2-40B4-BE49-F238E27FC236}">
                  <a16:creationId xmlns:a16="http://schemas.microsoft.com/office/drawing/2014/main" id="{9FE800D3-425D-2A02-A824-6672BBB718EC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619250" y="252412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6228"/>
                  </a:lnTo>
                  <a:lnTo>
                    <a:pt x="81636" y="10849"/>
                  </a:lnTo>
                  <a:lnTo>
                    <a:pt x="127167" y="2160"/>
                  </a:lnTo>
                  <a:lnTo>
                    <a:pt x="169757" y="19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4" name="SMARTInkShape-950">
              <a:extLst>
                <a:ext uri="{FF2B5EF4-FFF2-40B4-BE49-F238E27FC236}">
                  <a16:creationId xmlns:a16="http://schemas.microsoft.com/office/drawing/2014/main" id="{41E2C110-4F1A-6DFD-3E46-9E2F7FEE83DC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104900" y="2495717"/>
              <a:ext cx="371476" cy="266534"/>
            </a:xfrm>
            <a:custGeom>
              <a:avLst/>
              <a:gdLst/>
              <a:ahLst/>
              <a:cxnLst/>
              <a:rect l="0" t="0" r="0" b="0"/>
              <a:pathLst>
                <a:path w="371476" h="266534">
                  <a:moveTo>
                    <a:pt x="0" y="266533"/>
                  </a:moveTo>
                  <a:lnTo>
                    <a:pt x="0" y="266533"/>
                  </a:lnTo>
                  <a:lnTo>
                    <a:pt x="0" y="253275"/>
                  </a:lnTo>
                  <a:lnTo>
                    <a:pt x="2822" y="247236"/>
                  </a:lnTo>
                  <a:lnTo>
                    <a:pt x="35648" y="203785"/>
                  </a:lnTo>
                  <a:lnTo>
                    <a:pt x="79417" y="157569"/>
                  </a:lnTo>
                  <a:lnTo>
                    <a:pt x="99139" y="128475"/>
                  </a:lnTo>
                  <a:lnTo>
                    <a:pt x="101018" y="123694"/>
                  </a:lnTo>
                  <a:lnTo>
                    <a:pt x="138086" y="82199"/>
                  </a:lnTo>
                  <a:lnTo>
                    <a:pt x="157550" y="45325"/>
                  </a:lnTo>
                  <a:lnTo>
                    <a:pt x="161687" y="32833"/>
                  </a:lnTo>
                  <a:lnTo>
                    <a:pt x="169208" y="19130"/>
                  </a:lnTo>
                  <a:lnTo>
                    <a:pt x="171439" y="0"/>
                  </a:lnTo>
                  <a:lnTo>
                    <a:pt x="171449" y="13105"/>
                  </a:lnTo>
                  <a:lnTo>
                    <a:pt x="159691" y="60075"/>
                  </a:lnTo>
                  <a:lnTo>
                    <a:pt x="153360" y="97411"/>
                  </a:lnTo>
                  <a:lnTo>
                    <a:pt x="153743" y="118116"/>
                  </a:lnTo>
                  <a:lnTo>
                    <a:pt x="160088" y="141771"/>
                  </a:lnTo>
                  <a:lnTo>
                    <a:pt x="171715" y="160319"/>
                  </a:lnTo>
                  <a:lnTo>
                    <a:pt x="184202" y="174174"/>
                  </a:lnTo>
                  <a:lnTo>
                    <a:pt x="190523" y="177860"/>
                  </a:lnTo>
                  <a:lnTo>
                    <a:pt x="193691" y="178842"/>
                  </a:lnTo>
                  <a:lnTo>
                    <a:pt x="202854" y="177112"/>
                  </a:lnTo>
                  <a:lnTo>
                    <a:pt x="208261" y="175169"/>
                  </a:lnTo>
                  <a:lnTo>
                    <a:pt x="217091" y="167366"/>
                  </a:lnTo>
                  <a:lnTo>
                    <a:pt x="245490" y="122478"/>
                  </a:lnTo>
                  <a:lnTo>
                    <a:pt x="263241" y="77995"/>
                  </a:lnTo>
                  <a:lnTo>
                    <a:pt x="273346" y="58625"/>
                  </a:lnTo>
                  <a:lnTo>
                    <a:pt x="275656" y="49663"/>
                  </a:lnTo>
                  <a:lnTo>
                    <a:pt x="274788" y="49987"/>
                  </a:lnTo>
                  <a:lnTo>
                    <a:pt x="271000" y="53168"/>
                  </a:lnTo>
                  <a:lnTo>
                    <a:pt x="268611" y="63754"/>
                  </a:lnTo>
                  <a:lnTo>
                    <a:pt x="266868" y="107189"/>
                  </a:lnTo>
                  <a:lnTo>
                    <a:pt x="267780" y="143910"/>
                  </a:lnTo>
                  <a:lnTo>
                    <a:pt x="274904" y="159199"/>
                  </a:lnTo>
                  <a:lnTo>
                    <a:pt x="281282" y="160621"/>
                  </a:lnTo>
                  <a:lnTo>
                    <a:pt x="285946" y="161000"/>
                  </a:lnTo>
                  <a:lnTo>
                    <a:pt x="333507" y="152792"/>
                  </a:lnTo>
                  <a:lnTo>
                    <a:pt x="346134" y="151423"/>
                  </a:lnTo>
                  <a:lnTo>
                    <a:pt x="371475" y="14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82" name="SMARTInkShape-Group175">
            <a:extLst>
              <a:ext uri="{FF2B5EF4-FFF2-40B4-BE49-F238E27FC236}">
                <a16:creationId xmlns:a16="http://schemas.microsoft.com/office/drawing/2014/main" id="{8396A5A1-688B-46F2-02B2-AF5F48511740}"/>
              </a:ext>
            </a:extLst>
          </p:cNvPr>
          <p:cNvGrpSpPr/>
          <p:nvPr/>
        </p:nvGrpSpPr>
        <p:grpSpPr>
          <a:xfrm>
            <a:off x="219467" y="2476500"/>
            <a:ext cx="571109" cy="283288"/>
            <a:chOff x="219467" y="2476500"/>
            <a:chExt cx="571109" cy="283288"/>
          </a:xfrm>
        </p:grpSpPr>
        <p:sp>
          <p:nvSpPr>
            <p:cNvPr id="106276" name="SMARTInkShape-951">
              <a:extLst>
                <a:ext uri="{FF2B5EF4-FFF2-40B4-BE49-F238E27FC236}">
                  <a16:creationId xmlns:a16="http://schemas.microsoft.com/office/drawing/2014/main" id="{04949F95-3635-6E67-2AA7-D4078F4CD4E4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81050" y="2647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7" name="SMARTInkShape-952">
              <a:extLst>
                <a:ext uri="{FF2B5EF4-FFF2-40B4-BE49-F238E27FC236}">
                  <a16:creationId xmlns:a16="http://schemas.microsoft.com/office/drawing/2014/main" id="{0BE5002A-F31D-372B-AADB-36BBC75E3502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762000" y="2552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8" name="SMARTInkShape-953">
              <a:extLst>
                <a:ext uri="{FF2B5EF4-FFF2-40B4-BE49-F238E27FC236}">
                  <a16:creationId xmlns:a16="http://schemas.microsoft.com/office/drawing/2014/main" id="{B49AB875-8619-8433-C34E-71A0DCF45767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39756" y="2632938"/>
              <a:ext cx="198420" cy="126850"/>
            </a:xfrm>
            <a:custGeom>
              <a:avLst/>
              <a:gdLst/>
              <a:ahLst/>
              <a:cxnLst/>
              <a:rect l="0" t="0" r="0" b="0"/>
              <a:pathLst>
                <a:path w="198420" h="126850">
                  <a:moveTo>
                    <a:pt x="93644" y="24537"/>
                  </a:moveTo>
                  <a:lnTo>
                    <a:pt x="93644" y="24537"/>
                  </a:lnTo>
                  <a:lnTo>
                    <a:pt x="98700" y="24537"/>
                  </a:lnTo>
                  <a:lnTo>
                    <a:pt x="100190" y="23479"/>
                  </a:lnTo>
                  <a:lnTo>
                    <a:pt x="101183" y="21715"/>
                  </a:lnTo>
                  <a:lnTo>
                    <a:pt x="103166" y="15022"/>
                  </a:lnTo>
                  <a:lnTo>
                    <a:pt x="103168" y="9526"/>
                  </a:lnTo>
                  <a:lnTo>
                    <a:pt x="103169" y="11869"/>
                  </a:lnTo>
                  <a:lnTo>
                    <a:pt x="102110" y="11858"/>
                  </a:lnTo>
                  <a:lnTo>
                    <a:pt x="98112" y="9024"/>
                  </a:lnTo>
                  <a:lnTo>
                    <a:pt x="97681" y="7845"/>
                  </a:lnTo>
                  <a:lnTo>
                    <a:pt x="98452" y="7059"/>
                  </a:lnTo>
                  <a:lnTo>
                    <a:pt x="100024" y="6535"/>
                  </a:lnTo>
                  <a:lnTo>
                    <a:pt x="100014" y="6186"/>
                  </a:lnTo>
                  <a:lnTo>
                    <a:pt x="79482" y="5489"/>
                  </a:lnTo>
                  <a:lnTo>
                    <a:pt x="77853" y="4430"/>
                  </a:lnTo>
                  <a:lnTo>
                    <a:pt x="76766" y="2666"/>
                  </a:lnTo>
                  <a:lnTo>
                    <a:pt x="76042" y="431"/>
                  </a:lnTo>
                  <a:lnTo>
                    <a:pt x="73443" y="0"/>
                  </a:lnTo>
                  <a:lnTo>
                    <a:pt x="43109" y="5211"/>
                  </a:lnTo>
                  <a:lnTo>
                    <a:pt x="39845" y="7420"/>
                  </a:lnTo>
                  <a:lnTo>
                    <a:pt x="15147" y="36906"/>
                  </a:lnTo>
                  <a:lnTo>
                    <a:pt x="3814" y="65938"/>
                  </a:lnTo>
                  <a:lnTo>
                    <a:pt x="0" y="87134"/>
                  </a:lnTo>
                  <a:lnTo>
                    <a:pt x="3927" y="106819"/>
                  </a:lnTo>
                  <a:lnTo>
                    <a:pt x="11792" y="121001"/>
                  </a:lnTo>
                  <a:lnTo>
                    <a:pt x="17755" y="125618"/>
                  </a:lnTo>
                  <a:lnTo>
                    <a:pt x="20826" y="126849"/>
                  </a:lnTo>
                  <a:lnTo>
                    <a:pt x="23932" y="126612"/>
                  </a:lnTo>
                  <a:lnTo>
                    <a:pt x="30205" y="123526"/>
                  </a:lnTo>
                  <a:lnTo>
                    <a:pt x="58919" y="102701"/>
                  </a:lnTo>
                  <a:lnTo>
                    <a:pt x="98913" y="56363"/>
                  </a:lnTo>
                  <a:lnTo>
                    <a:pt x="102608" y="45478"/>
                  </a:lnTo>
                  <a:lnTo>
                    <a:pt x="102795" y="45906"/>
                  </a:lnTo>
                  <a:lnTo>
                    <a:pt x="104225" y="85101"/>
                  </a:lnTo>
                  <a:lnTo>
                    <a:pt x="112869" y="105771"/>
                  </a:lnTo>
                  <a:lnTo>
                    <a:pt x="114928" y="107268"/>
                  </a:lnTo>
                  <a:lnTo>
                    <a:pt x="117358" y="108266"/>
                  </a:lnTo>
                  <a:lnTo>
                    <a:pt x="118978" y="109990"/>
                  </a:lnTo>
                  <a:lnTo>
                    <a:pt x="120779" y="114727"/>
                  </a:lnTo>
                  <a:lnTo>
                    <a:pt x="122317" y="116414"/>
                  </a:lnTo>
                  <a:lnTo>
                    <a:pt x="126849" y="118288"/>
                  </a:lnTo>
                  <a:lnTo>
                    <a:pt x="166047" y="109998"/>
                  </a:lnTo>
                  <a:lnTo>
                    <a:pt x="198419" y="100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79" name="SMARTInkShape-954">
              <a:extLst>
                <a:ext uri="{FF2B5EF4-FFF2-40B4-BE49-F238E27FC236}">
                  <a16:creationId xmlns:a16="http://schemas.microsoft.com/office/drawing/2014/main" id="{C63C3561-2BB0-AA60-5841-887EC82FC8F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19467" y="2571750"/>
              <a:ext cx="180584" cy="19051"/>
            </a:xfrm>
            <a:custGeom>
              <a:avLst/>
              <a:gdLst/>
              <a:ahLst/>
              <a:cxnLst/>
              <a:rect l="0" t="0" r="0" b="0"/>
              <a:pathLst>
                <a:path w="180584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19050"/>
                  </a:lnTo>
                  <a:lnTo>
                    <a:pt x="17956" y="19050"/>
                  </a:lnTo>
                  <a:lnTo>
                    <a:pt x="26460" y="16228"/>
                  </a:lnTo>
                  <a:lnTo>
                    <a:pt x="30209" y="13994"/>
                  </a:lnTo>
                  <a:lnTo>
                    <a:pt x="75343" y="10114"/>
                  </a:lnTo>
                  <a:lnTo>
                    <a:pt x="118873" y="4585"/>
                  </a:lnTo>
                  <a:lnTo>
                    <a:pt x="164813" y="604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80" name="SMARTInkShape-955">
              <a:extLst>
                <a:ext uri="{FF2B5EF4-FFF2-40B4-BE49-F238E27FC236}">
                  <a16:creationId xmlns:a16="http://schemas.microsoft.com/office/drawing/2014/main" id="{42752787-23A8-DD8A-347C-7D7C3A68A44D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81000" y="2476500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8"/>
                  </a:lnTo>
                  <a:lnTo>
                    <a:pt x="7539" y="22120"/>
                  </a:lnTo>
                  <a:lnTo>
                    <a:pt x="9473" y="67343"/>
                  </a:lnTo>
                  <a:lnTo>
                    <a:pt x="10576" y="97455"/>
                  </a:lnTo>
                  <a:lnTo>
                    <a:pt x="17062" y="116304"/>
                  </a:lnTo>
                  <a:lnTo>
                    <a:pt x="21698" y="145037"/>
                  </a:lnTo>
                  <a:lnTo>
                    <a:pt x="27217" y="163646"/>
                  </a:lnTo>
                  <a:lnTo>
                    <a:pt x="285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81" name="SMARTInkShape-956">
              <a:extLst>
                <a:ext uri="{FF2B5EF4-FFF2-40B4-BE49-F238E27FC236}">
                  <a16:creationId xmlns:a16="http://schemas.microsoft.com/office/drawing/2014/main" id="{B42E1229-5B7A-C451-E561-D9E645130809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28600" y="2486025"/>
              <a:ext cx="19051" cy="193979"/>
            </a:xfrm>
            <a:custGeom>
              <a:avLst/>
              <a:gdLst/>
              <a:ahLst/>
              <a:cxnLst/>
              <a:rect l="0" t="0" r="0" b="0"/>
              <a:pathLst>
                <a:path w="19051" h="193979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7539" y="55015"/>
                  </a:lnTo>
                  <a:lnTo>
                    <a:pt x="9133" y="102472"/>
                  </a:lnTo>
                  <a:lnTo>
                    <a:pt x="9448" y="142420"/>
                  </a:lnTo>
                  <a:lnTo>
                    <a:pt x="10560" y="169199"/>
                  </a:lnTo>
                  <a:lnTo>
                    <a:pt x="18165" y="193978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89" name="SMARTInkShape-Group176">
            <a:extLst>
              <a:ext uri="{FF2B5EF4-FFF2-40B4-BE49-F238E27FC236}">
                <a16:creationId xmlns:a16="http://schemas.microsoft.com/office/drawing/2014/main" id="{1C3FA630-92B4-71EE-FD3D-2FE1AAAF5236}"/>
              </a:ext>
            </a:extLst>
          </p:cNvPr>
          <p:cNvGrpSpPr/>
          <p:nvPr/>
        </p:nvGrpSpPr>
        <p:grpSpPr>
          <a:xfrm>
            <a:off x="1000241" y="1857375"/>
            <a:ext cx="1219085" cy="342393"/>
            <a:chOff x="1000241" y="1857375"/>
            <a:chExt cx="1219085" cy="342393"/>
          </a:xfrm>
        </p:grpSpPr>
        <p:sp>
          <p:nvSpPr>
            <p:cNvPr id="106283" name="SMARTInkShape-957">
              <a:extLst>
                <a:ext uri="{FF2B5EF4-FFF2-40B4-BE49-F238E27FC236}">
                  <a16:creationId xmlns:a16="http://schemas.microsoft.com/office/drawing/2014/main" id="{8F932D9E-E6ED-5E3E-097E-C456C3FB1FC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057400" y="18573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20722" y="24917"/>
                  </a:lnTo>
                  <a:lnTo>
                    <a:pt x="33551" y="15307"/>
                  </a:lnTo>
                  <a:lnTo>
                    <a:pt x="49837" y="7509"/>
                  </a:lnTo>
                  <a:lnTo>
                    <a:pt x="92708" y="1483"/>
                  </a:lnTo>
                  <a:lnTo>
                    <a:pt x="137484" y="19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84" name="SMARTInkShape-958">
              <a:extLst>
                <a:ext uri="{FF2B5EF4-FFF2-40B4-BE49-F238E27FC236}">
                  <a16:creationId xmlns:a16="http://schemas.microsoft.com/office/drawing/2014/main" id="{C1E57F38-1F2F-2342-8013-8638E801FE9D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057400" y="1887393"/>
              <a:ext cx="119131" cy="160483"/>
            </a:xfrm>
            <a:custGeom>
              <a:avLst/>
              <a:gdLst/>
              <a:ahLst/>
              <a:cxnLst/>
              <a:rect l="0" t="0" r="0" b="0"/>
              <a:pathLst>
                <a:path w="119131" h="160483">
                  <a:moveTo>
                    <a:pt x="0" y="27132"/>
                  </a:moveTo>
                  <a:lnTo>
                    <a:pt x="0" y="27132"/>
                  </a:lnTo>
                  <a:lnTo>
                    <a:pt x="0" y="18931"/>
                  </a:lnTo>
                  <a:lnTo>
                    <a:pt x="1058" y="18490"/>
                  </a:lnTo>
                  <a:lnTo>
                    <a:pt x="5057" y="17999"/>
                  </a:lnTo>
                  <a:lnTo>
                    <a:pt x="6546" y="16810"/>
                  </a:lnTo>
                  <a:lnTo>
                    <a:pt x="10322" y="7929"/>
                  </a:lnTo>
                  <a:lnTo>
                    <a:pt x="14465" y="3428"/>
                  </a:lnTo>
                  <a:lnTo>
                    <a:pt x="19835" y="722"/>
                  </a:lnTo>
                  <a:lnTo>
                    <a:pt x="22748" y="0"/>
                  </a:lnTo>
                  <a:lnTo>
                    <a:pt x="24690" y="577"/>
                  </a:lnTo>
                  <a:lnTo>
                    <a:pt x="25985" y="2021"/>
                  </a:lnTo>
                  <a:lnTo>
                    <a:pt x="27424" y="6446"/>
                  </a:lnTo>
                  <a:lnTo>
                    <a:pt x="28555" y="53159"/>
                  </a:lnTo>
                  <a:lnTo>
                    <a:pt x="29631" y="77792"/>
                  </a:lnTo>
                  <a:lnTo>
                    <a:pt x="36776" y="91489"/>
                  </a:lnTo>
                  <a:lnTo>
                    <a:pt x="43156" y="89955"/>
                  </a:lnTo>
                  <a:lnTo>
                    <a:pt x="55826" y="85963"/>
                  </a:lnTo>
                  <a:lnTo>
                    <a:pt x="69105" y="81958"/>
                  </a:lnTo>
                  <a:lnTo>
                    <a:pt x="83623" y="76890"/>
                  </a:lnTo>
                  <a:lnTo>
                    <a:pt x="87498" y="76179"/>
                  </a:lnTo>
                  <a:lnTo>
                    <a:pt x="103066" y="80235"/>
                  </a:lnTo>
                  <a:lnTo>
                    <a:pt x="106811" y="82642"/>
                  </a:lnTo>
                  <a:lnTo>
                    <a:pt x="110972" y="88139"/>
                  </a:lnTo>
                  <a:lnTo>
                    <a:pt x="118370" y="107297"/>
                  </a:lnTo>
                  <a:lnTo>
                    <a:pt x="119130" y="113384"/>
                  </a:lnTo>
                  <a:lnTo>
                    <a:pt x="117152" y="122969"/>
                  </a:lnTo>
                  <a:lnTo>
                    <a:pt x="110089" y="139372"/>
                  </a:lnTo>
                  <a:lnTo>
                    <a:pt x="98670" y="148630"/>
                  </a:lnTo>
                  <a:lnTo>
                    <a:pt x="84070" y="155215"/>
                  </a:lnTo>
                  <a:lnTo>
                    <a:pt x="44583" y="160020"/>
                  </a:lnTo>
                  <a:lnTo>
                    <a:pt x="9525" y="160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85" name="SMARTInkShape-959">
              <a:extLst>
                <a:ext uri="{FF2B5EF4-FFF2-40B4-BE49-F238E27FC236}">
                  <a16:creationId xmlns:a16="http://schemas.microsoft.com/office/drawing/2014/main" id="{0BF06AAE-EF0D-BFB3-67F0-387A7ED28F8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827019" y="1890249"/>
              <a:ext cx="186003" cy="176661"/>
            </a:xfrm>
            <a:custGeom>
              <a:avLst/>
              <a:gdLst/>
              <a:ahLst/>
              <a:cxnLst/>
              <a:rect l="0" t="0" r="0" b="0"/>
              <a:pathLst>
                <a:path w="186003" h="176661">
                  <a:moveTo>
                    <a:pt x="11306" y="14751"/>
                  </a:moveTo>
                  <a:lnTo>
                    <a:pt x="11306" y="14751"/>
                  </a:lnTo>
                  <a:lnTo>
                    <a:pt x="16363" y="9695"/>
                  </a:lnTo>
                  <a:lnTo>
                    <a:pt x="24489" y="7212"/>
                  </a:lnTo>
                  <a:lnTo>
                    <a:pt x="61725" y="0"/>
                  </a:lnTo>
                  <a:lnTo>
                    <a:pt x="104873" y="4329"/>
                  </a:lnTo>
                  <a:lnTo>
                    <a:pt x="109667" y="6745"/>
                  </a:lnTo>
                  <a:lnTo>
                    <a:pt x="117817" y="15073"/>
                  </a:lnTo>
                  <a:lnTo>
                    <a:pt x="118297" y="19199"/>
                  </a:lnTo>
                  <a:lnTo>
                    <a:pt x="116500" y="23008"/>
                  </a:lnTo>
                  <a:lnTo>
                    <a:pt x="74225" y="61060"/>
                  </a:lnTo>
                  <a:lnTo>
                    <a:pt x="31375" y="80950"/>
                  </a:lnTo>
                  <a:lnTo>
                    <a:pt x="76143" y="81414"/>
                  </a:lnTo>
                  <a:lnTo>
                    <a:pt x="117825" y="84247"/>
                  </a:lnTo>
                  <a:lnTo>
                    <a:pt x="160761" y="97672"/>
                  </a:lnTo>
                  <a:lnTo>
                    <a:pt x="167689" y="103816"/>
                  </a:lnTo>
                  <a:lnTo>
                    <a:pt x="186002" y="130917"/>
                  </a:lnTo>
                  <a:lnTo>
                    <a:pt x="185978" y="135586"/>
                  </a:lnTo>
                  <a:lnTo>
                    <a:pt x="180308" y="146420"/>
                  </a:lnTo>
                  <a:lnTo>
                    <a:pt x="167909" y="155467"/>
                  </a:lnTo>
                  <a:lnTo>
                    <a:pt x="134080" y="169899"/>
                  </a:lnTo>
                  <a:lnTo>
                    <a:pt x="91336" y="175338"/>
                  </a:lnTo>
                  <a:lnTo>
                    <a:pt x="48447" y="176499"/>
                  </a:lnTo>
                  <a:lnTo>
                    <a:pt x="2285" y="176660"/>
                  </a:lnTo>
                  <a:lnTo>
                    <a:pt x="0" y="175607"/>
                  </a:lnTo>
                  <a:lnTo>
                    <a:pt x="1781" y="16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86" name="SMARTInkShape-960">
              <a:extLst>
                <a:ext uri="{FF2B5EF4-FFF2-40B4-BE49-F238E27FC236}">
                  <a16:creationId xmlns:a16="http://schemas.microsoft.com/office/drawing/2014/main" id="{E603163A-54C1-2A1D-A7AA-F8F92F09471A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489937" y="2010167"/>
              <a:ext cx="129314" cy="9134"/>
            </a:xfrm>
            <a:custGeom>
              <a:avLst/>
              <a:gdLst/>
              <a:ahLst/>
              <a:cxnLst/>
              <a:rect l="0" t="0" r="0" b="0"/>
              <a:pathLst>
                <a:path w="129314" h="9134">
                  <a:moveTo>
                    <a:pt x="5488" y="9133"/>
                  </a:moveTo>
                  <a:lnTo>
                    <a:pt x="5488" y="9133"/>
                  </a:lnTo>
                  <a:lnTo>
                    <a:pt x="0" y="9133"/>
                  </a:lnTo>
                  <a:lnTo>
                    <a:pt x="4556" y="9133"/>
                  </a:lnTo>
                  <a:lnTo>
                    <a:pt x="21571" y="2587"/>
                  </a:lnTo>
                  <a:lnTo>
                    <a:pt x="68558" y="0"/>
                  </a:lnTo>
                  <a:lnTo>
                    <a:pt x="101947" y="744"/>
                  </a:lnTo>
                  <a:lnTo>
                    <a:pt x="129313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87" name="SMARTInkShape-961">
              <a:extLst>
                <a:ext uri="{FF2B5EF4-FFF2-40B4-BE49-F238E27FC236}">
                  <a16:creationId xmlns:a16="http://schemas.microsoft.com/office/drawing/2014/main" id="{E4B107A3-8DDF-7DF6-9454-46B83DE5B90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476375" y="194310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0098" y="0"/>
                  </a:lnTo>
                  <a:lnTo>
                    <a:pt x="80931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88" name="SMARTInkShape-962">
              <a:extLst>
                <a:ext uri="{FF2B5EF4-FFF2-40B4-BE49-F238E27FC236}">
                  <a16:creationId xmlns:a16="http://schemas.microsoft.com/office/drawing/2014/main" id="{427C75E9-6F8B-9622-5904-847A9637024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000241" y="1914697"/>
              <a:ext cx="361835" cy="285071"/>
            </a:xfrm>
            <a:custGeom>
              <a:avLst/>
              <a:gdLst/>
              <a:ahLst/>
              <a:cxnLst/>
              <a:rect l="0" t="0" r="0" b="0"/>
              <a:pathLst>
                <a:path w="361835" h="285071">
                  <a:moveTo>
                    <a:pt x="9409" y="266528"/>
                  </a:moveTo>
                  <a:lnTo>
                    <a:pt x="9409" y="266528"/>
                  </a:lnTo>
                  <a:lnTo>
                    <a:pt x="9409" y="271584"/>
                  </a:lnTo>
                  <a:lnTo>
                    <a:pt x="6587" y="276889"/>
                  </a:lnTo>
                  <a:lnTo>
                    <a:pt x="276" y="285070"/>
                  </a:lnTo>
                  <a:lnTo>
                    <a:pt x="0" y="280371"/>
                  </a:lnTo>
                  <a:lnTo>
                    <a:pt x="8570" y="260639"/>
                  </a:lnTo>
                  <a:lnTo>
                    <a:pt x="30478" y="218127"/>
                  </a:lnTo>
                  <a:lnTo>
                    <a:pt x="45873" y="179985"/>
                  </a:lnTo>
                  <a:lnTo>
                    <a:pt x="73464" y="135161"/>
                  </a:lnTo>
                  <a:lnTo>
                    <a:pt x="102440" y="92156"/>
                  </a:lnTo>
                  <a:lnTo>
                    <a:pt x="121703" y="73883"/>
                  </a:lnTo>
                  <a:lnTo>
                    <a:pt x="154018" y="28308"/>
                  </a:lnTo>
                  <a:lnTo>
                    <a:pt x="166816" y="13136"/>
                  </a:lnTo>
                  <a:lnTo>
                    <a:pt x="171282" y="0"/>
                  </a:lnTo>
                  <a:lnTo>
                    <a:pt x="171319" y="4936"/>
                  </a:lnTo>
                  <a:lnTo>
                    <a:pt x="168505" y="10212"/>
                  </a:lnTo>
                  <a:lnTo>
                    <a:pt x="166273" y="13101"/>
                  </a:lnTo>
                  <a:lnTo>
                    <a:pt x="159575" y="56740"/>
                  </a:lnTo>
                  <a:lnTo>
                    <a:pt x="153724" y="95031"/>
                  </a:lnTo>
                  <a:lnTo>
                    <a:pt x="160611" y="142111"/>
                  </a:lnTo>
                  <a:lnTo>
                    <a:pt x="166921" y="153376"/>
                  </a:lnTo>
                  <a:lnTo>
                    <a:pt x="175723" y="163322"/>
                  </a:lnTo>
                  <a:lnTo>
                    <a:pt x="183162" y="167742"/>
                  </a:lnTo>
                  <a:lnTo>
                    <a:pt x="198357" y="170230"/>
                  </a:lnTo>
                  <a:lnTo>
                    <a:pt x="210155" y="165168"/>
                  </a:lnTo>
                  <a:lnTo>
                    <a:pt x="216265" y="160854"/>
                  </a:lnTo>
                  <a:lnTo>
                    <a:pt x="225876" y="147595"/>
                  </a:lnTo>
                  <a:lnTo>
                    <a:pt x="240669" y="108156"/>
                  </a:lnTo>
                  <a:lnTo>
                    <a:pt x="256991" y="62163"/>
                  </a:lnTo>
                  <a:lnTo>
                    <a:pt x="264689" y="19902"/>
                  </a:lnTo>
                  <a:lnTo>
                    <a:pt x="266418" y="1590"/>
                  </a:lnTo>
                  <a:lnTo>
                    <a:pt x="265492" y="17501"/>
                  </a:lnTo>
                  <a:lnTo>
                    <a:pt x="259038" y="56393"/>
                  </a:lnTo>
                  <a:lnTo>
                    <a:pt x="260468" y="85380"/>
                  </a:lnTo>
                  <a:lnTo>
                    <a:pt x="265982" y="104526"/>
                  </a:lnTo>
                  <a:lnTo>
                    <a:pt x="285746" y="146538"/>
                  </a:lnTo>
                  <a:lnTo>
                    <a:pt x="306828" y="164597"/>
                  </a:lnTo>
                  <a:lnTo>
                    <a:pt x="311405" y="165765"/>
                  </a:lnTo>
                  <a:lnTo>
                    <a:pt x="322135" y="164242"/>
                  </a:lnTo>
                  <a:lnTo>
                    <a:pt x="361834" y="14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96" name="SMARTInkShape-Group177">
            <a:extLst>
              <a:ext uri="{FF2B5EF4-FFF2-40B4-BE49-F238E27FC236}">
                <a16:creationId xmlns:a16="http://schemas.microsoft.com/office/drawing/2014/main" id="{29CBB52D-215E-1AA5-93F4-49BBCF88D3C1}"/>
              </a:ext>
            </a:extLst>
          </p:cNvPr>
          <p:cNvGrpSpPr/>
          <p:nvPr/>
        </p:nvGrpSpPr>
        <p:grpSpPr>
          <a:xfrm>
            <a:off x="238125" y="1851910"/>
            <a:ext cx="466726" cy="290184"/>
            <a:chOff x="238125" y="1851910"/>
            <a:chExt cx="466726" cy="290184"/>
          </a:xfrm>
        </p:grpSpPr>
        <p:sp>
          <p:nvSpPr>
            <p:cNvPr id="106290" name="SMARTInkShape-963">
              <a:extLst>
                <a:ext uri="{FF2B5EF4-FFF2-40B4-BE49-F238E27FC236}">
                  <a16:creationId xmlns:a16="http://schemas.microsoft.com/office/drawing/2014/main" id="{19AD3A5A-DFC5-F509-33B0-2D24DDE52B68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04850" y="20383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91" name="SMARTInkShape-964">
              <a:extLst>
                <a:ext uri="{FF2B5EF4-FFF2-40B4-BE49-F238E27FC236}">
                  <a16:creationId xmlns:a16="http://schemas.microsoft.com/office/drawing/2014/main" id="{D44BAC07-78F8-3865-7A7E-EA2DDF02A5A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57225" y="1933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92" name="SMARTInkShape-965">
              <a:extLst>
                <a:ext uri="{FF2B5EF4-FFF2-40B4-BE49-F238E27FC236}">
                  <a16:creationId xmlns:a16="http://schemas.microsoft.com/office/drawing/2014/main" id="{468339B8-907B-2EAB-8A9E-9AC40DFF85D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78082" y="2028825"/>
              <a:ext cx="72478" cy="113269"/>
            </a:xfrm>
            <a:custGeom>
              <a:avLst/>
              <a:gdLst/>
              <a:ahLst/>
              <a:cxnLst/>
              <a:rect l="0" t="0" r="0" b="0"/>
              <a:pathLst>
                <a:path w="72478" h="113269">
                  <a:moveTo>
                    <a:pt x="17218" y="19050"/>
                  </a:moveTo>
                  <a:lnTo>
                    <a:pt x="17218" y="19050"/>
                  </a:lnTo>
                  <a:lnTo>
                    <a:pt x="26627" y="9641"/>
                  </a:lnTo>
                  <a:lnTo>
                    <a:pt x="21652" y="9559"/>
                  </a:lnTo>
                  <a:lnTo>
                    <a:pt x="16366" y="12363"/>
                  </a:lnTo>
                  <a:lnTo>
                    <a:pt x="10489" y="18194"/>
                  </a:lnTo>
                  <a:lnTo>
                    <a:pt x="4350" y="27842"/>
                  </a:lnTo>
                  <a:lnTo>
                    <a:pt x="0" y="45173"/>
                  </a:lnTo>
                  <a:lnTo>
                    <a:pt x="3767" y="68771"/>
                  </a:lnTo>
                  <a:lnTo>
                    <a:pt x="11586" y="85758"/>
                  </a:lnTo>
                  <a:lnTo>
                    <a:pt x="30256" y="106467"/>
                  </a:lnTo>
                  <a:lnTo>
                    <a:pt x="38182" y="110819"/>
                  </a:lnTo>
                  <a:lnTo>
                    <a:pt x="48594" y="113268"/>
                  </a:lnTo>
                  <a:lnTo>
                    <a:pt x="51894" y="111496"/>
                  </a:lnTo>
                  <a:lnTo>
                    <a:pt x="61594" y="98888"/>
                  </a:lnTo>
                  <a:lnTo>
                    <a:pt x="67985" y="87694"/>
                  </a:lnTo>
                  <a:lnTo>
                    <a:pt x="72477" y="59380"/>
                  </a:lnTo>
                  <a:lnTo>
                    <a:pt x="68751" y="29236"/>
                  </a:lnTo>
                  <a:lnTo>
                    <a:pt x="60936" y="15463"/>
                  </a:lnTo>
                  <a:lnTo>
                    <a:pt x="55888" y="10309"/>
                  </a:lnTo>
                  <a:lnTo>
                    <a:pt x="44635" y="4582"/>
                  </a:lnTo>
                  <a:lnTo>
                    <a:pt x="7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93" name="SMARTInkShape-966">
              <a:extLst>
                <a:ext uri="{FF2B5EF4-FFF2-40B4-BE49-F238E27FC236}">
                  <a16:creationId xmlns:a16="http://schemas.microsoft.com/office/drawing/2014/main" id="{C241BB6D-FB8C-573C-527B-0AF6A04FD9C6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47650" y="19812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7532" y="7291"/>
                  </a:lnTo>
                  <a:lnTo>
                    <a:pt x="62400" y="32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94" name="SMARTInkShape-967">
              <a:extLst>
                <a:ext uri="{FF2B5EF4-FFF2-40B4-BE49-F238E27FC236}">
                  <a16:creationId xmlns:a16="http://schemas.microsoft.com/office/drawing/2014/main" id="{E3007959-5AC2-50EE-3436-9D1255FC66DD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81000" y="1857491"/>
              <a:ext cx="38101" cy="218960"/>
            </a:xfrm>
            <a:custGeom>
              <a:avLst/>
              <a:gdLst/>
              <a:ahLst/>
              <a:cxnLst/>
              <a:rect l="0" t="0" r="0" b="0"/>
              <a:pathLst>
                <a:path w="38101" h="21896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8642" y="1020"/>
                  </a:lnTo>
                  <a:lnTo>
                    <a:pt x="9133" y="4975"/>
                  </a:lnTo>
                  <a:lnTo>
                    <a:pt x="12173" y="10261"/>
                  </a:lnTo>
                  <a:lnTo>
                    <a:pt x="15994" y="16137"/>
                  </a:lnTo>
                  <a:lnTo>
                    <a:pt x="18144" y="25396"/>
                  </a:lnTo>
                  <a:lnTo>
                    <a:pt x="26536" y="71060"/>
                  </a:lnTo>
                  <a:lnTo>
                    <a:pt x="29365" y="117560"/>
                  </a:lnTo>
                  <a:lnTo>
                    <a:pt x="36061" y="160281"/>
                  </a:lnTo>
                  <a:lnTo>
                    <a:pt x="37921" y="205641"/>
                  </a:lnTo>
                  <a:lnTo>
                    <a:pt x="3810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95" name="SMARTInkShape-968">
              <a:extLst>
                <a:ext uri="{FF2B5EF4-FFF2-40B4-BE49-F238E27FC236}">
                  <a16:creationId xmlns:a16="http://schemas.microsoft.com/office/drawing/2014/main" id="{750EDEF2-FA2C-13D4-C774-6F122D539EB8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38125" y="1851910"/>
              <a:ext cx="27670" cy="253116"/>
            </a:xfrm>
            <a:custGeom>
              <a:avLst/>
              <a:gdLst/>
              <a:ahLst/>
              <a:cxnLst/>
              <a:rect l="0" t="0" r="0" b="0"/>
              <a:pathLst>
                <a:path w="27670" h="253116">
                  <a:moveTo>
                    <a:pt x="9525" y="14990"/>
                  </a:moveTo>
                  <a:lnTo>
                    <a:pt x="9525" y="14990"/>
                  </a:lnTo>
                  <a:lnTo>
                    <a:pt x="9525" y="5857"/>
                  </a:lnTo>
                  <a:lnTo>
                    <a:pt x="14581" y="5581"/>
                  </a:lnTo>
                  <a:lnTo>
                    <a:pt x="16071" y="4484"/>
                  </a:lnTo>
                  <a:lnTo>
                    <a:pt x="17726" y="443"/>
                  </a:lnTo>
                  <a:lnTo>
                    <a:pt x="18167" y="0"/>
                  </a:lnTo>
                  <a:lnTo>
                    <a:pt x="18462" y="764"/>
                  </a:lnTo>
                  <a:lnTo>
                    <a:pt x="18658" y="2331"/>
                  </a:lnTo>
                  <a:lnTo>
                    <a:pt x="19847" y="3375"/>
                  </a:lnTo>
                  <a:lnTo>
                    <a:pt x="23990" y="4536"/>
                  </a:lnTo>
                  <a:lnTo>
                    <a:pt x="25519" y="6962"/>
                  </a:lnTo>
                  <a:lnTo>
                    <a:pt x="27669" y="23665"/>
                  </a:lnTo>
                  <a:lnTo>
                    <a:pt x="27248" y="60717"/>
                  </a:lnTo>
                  <a:lnTo>
                    <a:pt x="21950" y="104151"/>
                  </a:lnTo>
                  <a:lnTo>
                    <a:pt x="18851" y="144301"/>
                  </a:lnTo>
                  <a:lnTo>
                    <a:pt x="11681" y="187328"/>
                  </a:lnTo>
                  <a:lnTo>
                    <a:pt x="2175" y="232157"/>
                  </a:lnTo>
                  <a:lnTo>
                    <a:pt x="0" y="253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07" name="SMARTInkShape-Group178">
            <a:extLst>
              <a:ext uri="{FF2B5EF4-FFF2-40B4-BE49-F238E27FC236}">
                <a16:creationId xmlns:a16="http://schemas.microsoft.com/office/drawing/2014/main" id="{2350563D-1902-ADE4-E00A-C189014B7996}"/>
              </a:ext>
            </a:extLst>
          </p:cNvPr>
          <p:cNvGrpSpPr/>
          <p:nvPr/>
        </p:nvGrpSpPr>
        <p:grpSpPr>
          <a:xfrm>
            <a:off x="3460295" y="1175612"/>
            <a:ext cx="1264106" cy="396014"/>
            <a:chOff x="3460295" y="1175612"/>
            <a:chExt cx="1264106" cy="396014"/>
          </a:xfrm>
        </p:grpSpPr>
        <p:sp>
          <p:nvSpPr>
            <p:cNvPr id="106297" name="SMARTInkShape-969">
              <a:extLst>
                <a:ext uri="{FF2B5EF4-FFF2-40B4-BE49-F238E27FC236}">
                  <a16:creationId xmlns:a16="http://schemas.microsoft.com/office/drawing/2014/main" id="{E0551A5F-C4B5-D736-E2DC-8FFCC1FE6505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537852" y="1310553"/>
              <a:ext cx="186549" cy="146773"/>
            </a:xfrm>
            <a:custGeom>
              <a:avLst/>
              <a:gdLst/>
              <a:ahLst/>
              <a:cxnLst/>
              <a:rect l="0" t="0" r="0" b="0"/>
              <a:pathLst>
                <a:path w="186549" h="146773">
                  <a:moveTo>
                    <a:pt x="24623" y="32472"/>
                  </a:moveTo>
                  <a:lnTo>
                    <a:pt x="24623" y="32472"/>
                  </a:lnTo>
                  <a:lnTo>
                    <a:pt x="24623" y="37529"/>
                  </a:lnTo>
                  <a:lnTo>
                    <a:pt x="25681" y="39018"/>
                  </a:lnTo>
                  <a:lnTo>
                    <a:pt x="27445" y="40011"/>
                  </a:lnTo>
                  <a:lnTo>
                    <a:pt x="29679" y="40673"/>
                  </a:lnTo>
                  <a:lnTo>
                    <a:pt x="43921" y="49362"/>
                  </a:lnTo>
                  <a:lnTo>
                    <a:pt x="87371" y="51396"/>
                  </a:lnTo>
                  <a:lnTo>
                    <a:pt x="106950" y="46428"/>
                  </a:lnTo>
                  <a:lnTo>
                    <a:pt x="141927" y="27923"/>
                  </a:lnTo>
                  <a:lnTo>
                    <a:pt x="151572" y="19365"/>
                  </a:lnTo>
                  <a:lnTo>
                    <a:pt x="155128" y="13241"/>
                  </a:lnTo>
                  <a:lnTo>
                    <a:pt x="156077" y="10126"/>
                  </a:lnTo>
                  <a:lnTo>
                    <a:pt x="153534" y="6992"/>
                  </a:lnTo>
                  <a:lnTo>
                    <a:pt x="142242" y="686"/>
                  </a:lnTo>
                  <a:lnTo>
                    <a:pt x="129462" y="0"/>
                  </a:lnTo>
                  <a:lnTo>
                    <a:pt x="83506" y="10988"/>
                  </a:lnTo>
                  <a:lnTo>
                    <a:pt x="53711" y="22108"/>
                  </a:lnTo>
                  <a:lnTo>
                    <a:pt x="25834" y="44571"/>
                  </a:lnTo>
                  <a:lnTo>
                    <a:pt x="10697" y="62191"/>
                  </a:lnTo>
                  <a:lnTo>
                    <a:pt x="2559" y="83428"/>
                  </a:lnTo>
                  <a:lnTo>
                    <a:pt x="0" y="104861"/>
                  </a:lnTo>
                  <a:lnTo>
                    <a:pt x="2391" y="121442"/>
                  </a:lnTo>
                  <a:lnTo>
                    <a:pt x="6627" y="127769"/>
                  </a:lnTo>
                  <a:lnTo>
                    <a:pt x="19800" y="137620"/>
                  </a:lnTo>
                  <a:lnTo>
                    <a:pt x="55180" y="144060"/>
                  </a:lnTo>
                  <a:lnTo>
                    <a:pt x="94120" y="145969"/>
                  </a:lnTo>
                  <a:lnTo>
                    <a:pt x="132468" y="146534"/>
                  </a:lnTo>
                  <a:lnTo>
                    <a:pt x="186548" y="146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98" name="SMARTInkShape-970">
              <a:extLst>
                <a:ext uri="{FF2B5EF4-FFF2-40B4-BE49-F238E27FC236}">
                  <a16:creationId xmlns:a16="http://schemas.microsoft.com/office/drawing/2014/main" id="{FC0A3871-3FDB-DB59-F987-0BB65590148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410075" y="13049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15210" y="22029"/>
                  </a:lnTo>
                  <a:lnTo>
                    <a:pt x="57567" y="12765"/>
                  </a:lnTo>
                  <a:lnTo>
                    <a:pt x="102612" y="32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99" name="SMARTInkShape-971">
              <a:extLst>
                <a:ext uri="{FF2B5EF4-FFF2-40B4-BE49-F238E27FC236}">
                  <a16:creationId xmlns:a16="http://schemas.microsoft.com/office/drawing/2014/main" id="{65AC513C-71EC-A76E-BD7A-4EA7568B37B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429289" y="1219200"/>
              <a:ext cx="95087" cy="190051"/>
            </a:xfrm>
            <a:custGeom>
              <a:avLst/>
              <a:gdLst/>
              <a:ahLst/>
              <a:cxnLst/>
              <a:rect l="0" t="0" r="0" b="0"/>
              <a:pathLst>
                <a:path w="95087" h="190051">
                  <a:moveTo>
                    <a:pt x="37936" y="0"/>
                  </a:moveTo>
                  <a:lnTo>
                    <a:pt x="37936" y="0"/>
                  </a:lnTo>
                  <a:lnTo>
                    <a:pt x="24679" y="39772"/>
                  </a:lnTo>
                  <a:lnTo>
                    <a:pt x="9288" y="85945"/>
                  </a:lnTo>
                  <a:lnTo>
                    <a:pt x="1704" y="123868"/>
                  </a:lnTo>
                  <a:lnTo>
                    <a:pt x="0" y="162665"/>
                  </a:lnTo>
                  <a:lnTo>
                    <a:pt x="4941" y="178960"/>
                  </a:lnTo>
                  <a:lnTo>
                    <a:pt x="8531" y="182807"/>
                  </a:lnTo>
                  <a:lnTo>
                    <a:pt x="18164" y="187081"/>
                  </a:lnTo>
                  <a:lnTo>
                    <a:pt x="43067" y="190050"/>
                  </a:lnTo>
                  <a:lnTo>
                    <a:pt x="57149" y="189242"/>
                  </a:lnTo>
                  <a:lnTo>
                    <a:pt x="9508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0" name="SMARTInkShape-972">
              <a:extLst>
                <a:ext uri="{FF2B5EF4-FFF2-40B4-BE49-F238E27FC236}">
                  <a16:creationId xmlns:a16="http://schemas.microsoft.com/office/drawing/2014/main" id="{4CF208BE-1D31-1DC5-B3B3-EB73CB58FA9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229820" y="1257857"/>
              <a:ext cx="142156" cy="139533"/>
            </a:xfrm>
            <a:custGeom>
              <a:avLst/>
              <a:gdLst/>
              <a:ahLst/>
              <a:cxnLst/>
              <a:rect l="0" t="0" r="0" b="0"/>
              <a:pathLst>
                <a:path w="142156" h="139533">
                  <a:moveTo>
                    <a:pt x="8805" y="66118"/>
                  </a:moveTo>
                  <a:lnTo>
                    <a:pt x="8805" y="66118"/>
                  </a:lnTo>
                  <a:lnTo>
                    <a:pt x="13861" y="66118"/>
                  </a:lnTo>
                  <a:lnTo>
                    <a:pt x="19166" y="63296"/>
                  </a:lnTo>
                  <a:lnTo>
                    <a:pt x="22062" y="61061"/>
                  </a:lnTo>
                  <a:lnTo>
                    <a:pt x="57006" y="51929"/>
                  </a:lnTo>
                  <a:lnTo>
                    <a:pt x="78426" y="34237"/>
                  </a:lnTo>
                  <a:lnTo>
                    <a:pt x="82082" y="27960"/>
                  </a:lnTo>
                  <a:lnTo>
                    <a:pt x="84428" y="15307"/>
                  </a:lnTo>
                  <a:lnTo>
                    <a:pt x="82503" y="12135"/>
                  </a:lnTo>
                  <a:lnTo>
                    <a:pt x="74721" y="5790"/>
                  </a:lnTo>
                  <a:lnTo>
                    <a:pt x="64206" y="2264"/>
                  </a:lnTo>
                  <a:lnTo>
                    <a:pt x="40209" y="0"/>
                  </a:lnTo>
                  <a:lnTo>
                    <a:pt x="21402" y="4665"/>
                  </a:lnTo>
                  <a:lnTo>
                    <a:pt x="11582" y="15522"/>
                  </a:lnTo>
                  <a:lnTo>
                    <a:pt x="4747" y="29873"/>
                  </a:lnTo>
                  <a:lnTo>
                    <a:pt x="0" y="67826"/>
                  </a:lnTo>
                  <a:lnTo>
                    <a:pt x="7026" y="103497"/>
                  </a:lnTo>
                  <a:lnTo>
                    <a:pt x="12601" y="118361"/>
                  </a:lnTo>
                  <a:lnTo>
                    <a:pt x="21428" y="129201"/>
                  </a:lnTo>
                  <a:lnTo>
                    <a:pt x="26746" y="133573"/>
                  </a:lnTo>
                  <a:lnTo>
                    <a:pt x="43942" y="138432"/>
                  </a:lnTo>
                  <a:lnTo>
                    <a:pt x="64639" y="139532"/>
                  </a:lnTo>
                  <a:lnTo>
                    <a:pt x="103795" y="131616"/>
                  </a:lnTo>
                  <a:lnTo>
                    <a:pt x="142155" y="113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1" name="SMARTInkShape-973">
              <a:extLst>
                <a:ext uri="{FF2B5EF4-FFF2-40B4-BE49-F238E27FC236}">
                  <a16:creationId xmlns:a16="http://schemas.microsoft.com/office/drawing/2014/main" id="{DBBB0209-4FB4-DE4C-224D-6BD2BA0AC2C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152900" y="1175612"/>
              <a:ext cx="37985" cy="215039"/>
            </a:xfrm>
            <a:custGeom>
              <a:avLst/>
              <a:gdLst/>
              <a:ahLst/>
              <a:cxnLst/>
              <a:rect l="0" t="0" r="0" b="0"/>
              <a:pathLst>
                <a:path w="37985" h="215039">
                  <a:moveTo>
                    <a:pt x="28575" y="5488"/>
                  </a:moveTo>
                  <a:lnTo>
                    <a:pt x="28575" y="5488"/>
                  </a:lnTo>
                  <a:lnTo>
                    <a:pt x="28575" y="432"/>
                  </a:lnTo>
                  <a:lnTo>
                    <a:pt x="29633" y="0"/>
                  </a:lnTo>
                  <a:lnTo>
                    <a:pt x="33631" y="2344"/>
                  </a:lnTo>
                  <a:lnTo>
                    <a:pt x="35121" y="4450"/>
                  </a:lnTo>
                  <a:lnTo>
                    <a:pt x="36776" y="9613"/>
                  </a:lnTo>
                  <a:lnTo>
                    <a:pt x="37984" y="51167"/>
                  </a:lnTo>
                  <a:lnTo>
                    <a:pt x="29414" y="97375"/>
                  </a:lnTo>
                  <a:lnTo>
                    <a:pt x="11259" y="143818"/>
                  </a:lnTo>
                  <a:lnTo>
                    <a:pt x="2224" y="188152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2" name="SMARTInkShape-974">
              <a:extLst>
                <a:ext uri="{FF2B5EF4-FFF2-40B4-BE49-F238E27FC236}">
                  <a16:creationId xmlns:a16="http://schemas.microsoft.com/office/drawing/2014/main" id="{E785F7EE-FB2F-CD73-16F0-58CEAD232569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038600" y="1338836"/>
              <a:ext cx="83382" cy="78765"/>
            </a:xfrm>
            <a:custGeom>
              <a:avLst/>
              <a:gdLst/>
              <a:ahLst/>
              <a:cxnLst/>
              <a:rect l="0" t="0" r="0" b="0"/>
              <a:pathLst>
                <a:path w="83382" h="78765">
                  <a:moveTo>
                    <a:pt x="0" y="42289"/>
                  </a:moveTo>
                  <a:lnTo>
                    <a:pt x="0" y="42289"/>
                  </a:lnTo>
                  <a:lnTo>
                    <a:pt x="20722" y="24389"/>
                  </a:lnTo>
                  <a:lnTo>
                    <a:pt x="58541" y="1081"/>
                  </a:lnTo>
                  <a:lnTo>
                    <a:pt x="62311" y="0"/>
                  </a:lnTo>
                  <a:lnTo>
                    <a:pt x="65882" y="338"/>
                  </a:lnTo>
                  <a:lnTo>
                    <a:pt x="72673" y="3536"/>
                  </a:lnTo>
                  <a:lnTo>
                    <a:pt x="79218" y="8485"/>
                  </a:lnTo>
                  <a:lnTo>
                    <a:pt x="82833" y="19857"/>
                  </a:lnTo>
                  <a:lnTo>
                    <a:pt x="83381" y="33377"/>
                  </a:lnTo>
                  <a:lnTo>
                    <a:pt x="80097" y="42914"/>
                  </a:lnTo>
                  <a:lnTo>
                    <a:pt x="67242" y="59290"/>
                  </a:lnTo>
                  <a:lnTo>
                    <a:pt x="58813" y="65720"/>
                  </a:lnTo>
                  <a:lnTo>
                    <a:pt x="33890" y="76733"/>
                  </a:lnTo>
                  <a:lnTo>
                    <a:pt x="21765" y="78764"/>
                  </a:lnTo>
                  <a:lnTo>
                    <a:pt x="17685" y="78247"/>
                  </a:lnTo>
                  <a:lnTo>
                    <a:pt x="9525" y="70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3" name="SMARTInkShape-975">
              <a:extLst>
                <a:ext uri="{FF2B5EF4-FFF2-40B4-BE49-F238E27FC236}">
                  <a16:creationId xmlns:a16="http://schemas.microsoft.com/office/drawing/2014/main" id="{BB6F1117-51C3-5319-067F-2EC5D195B0E7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010025" y="1343141"/>
              <a:ext cx="26825" cy="228485"/>
            </a:xfrm>
            <a:custGeom>
              <a:avLst/>
              <a:gdLst/>
              <a:ahLst/>
              <a:cxnLst/>
              <a:rect l="0" t="0" r="0" b="0"/>
              <a:pathLst>
                <a:path w="26825" h="228485">
                  <a:moveTo>
                    <a:pt x="0" y="9409"/>
                  </a:moveTo>
                  <a:lnTo>
                    <a:pt x="0" y="9409"/>
                  </a:lnTo>
                  <a:lnTo>
                    <a:pt x="8201" y="1208"/>
                  </a:lnTo>
                  <a:lnTo>
                    <a:pt x="14189" y="276"/>
                  </a:lnTo>
                  <a:lnTo>
                    <a:pt x="22666" y="0"/>
                  </a:lnTo>
                  <a:lnTo>
                    <a:pt x="24636" y="2078"/>
                  </a:lnTo>
                  <a:lnTo>
                    <a:pt x="26824" y="10031"/>
                  </a:lnTo>
                  <a:lnTo>
                    <a:pt x="20806" y="51668"/>
                  </a:lnTo>
                  <a:lnTo>
                    <a:pt x="19396" y="94074"/>
                  </a:lnTo>
                  <a:lnTo>
                    <a:pt x="19153" y="133508"/>
                  </a:lnTo>
                  <a:lnTo>
                    <a:pt x="11466" y="179032"/>
                  </a:lnTo>
                  <a:lnTo>
                    <a:pt x="0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4" name="SMARTInkShape-976">
              <a:extLst>
                <a:ext uri="{FF2B5EF4-FFF2-40B4-BE49-F238E27FC236}">
                  <a16:creationId xmlns:a16="http://schemas.microsoft.com/office/drawing/2014/main" id="{ECC74DB6-90BB-EDDC-25D5-EF0A4A685207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695700" y="1343501"/>
              <a:ext cx="245888" cy="113825"/>
            </a:xfrm>
            <a:custGeom>
              <a:avLst/>
              <a:gdLst/>
              <a:ahLst/>
              <a:cxnLst/>
              <a:rect l="0" t="0" r="0" b="0"/>
              <a:pathLst>
                <a:path w="245888" h="113825">
                  <a:moveTo>
                    <a:pt x="0" y="56674"/>
                  </a:moveTo>
                  <a:lnTo>
                    <a:pt x="0" y="56674"/>
                  </a:lnTo>
                  <a:lnTo>
                    <a:pt x="5056" y="56674"/>
                  </a:lnTo>
                  <a:lnTo>
                    <a:pt x="10361" y="51030"/>
                  </a:lnTo>
                  <a:lnTo>
                    <a:pt x="31798" y="25151"/>
                  </a:lnTo>
                  <a:lnTo>
                    <a:pt x="46346" y="15466"/>
                  </a:lnTo>
                  <a:lnTo>
                    <a:pt x="59005" y="10950"/>
                  </a:lnTo>
                  <a:lnTo>
                    <a:pt x="61561" y="11375"/>
                  </a:lnTo>
                  <a:lnTo>
                    <a:pt x="63266" y="12716"/>
                  </a:lnTo>
                  <a:lnTo>
                    <a:pt x="64403" y="14669"/>
                  </a:lnTo>
                  <a:lnTo>
                    <a:pt x="66616" y="58196"/>
                  </a:lnTo>
                  <a:lnTo>
                    <a:pt x="66673" y="84256"/>
                  </a:lnTo>
                  <a:lnTo>
                    <a:pt x="71731" y="79898"/>
                  </a:lnTo>
                  <a:lnTo>
                    <a:pt x="74214" y="74757"/>
                  </a:lnTo>
                  <a:lnTo>
                    <a:pt x="74876" y="71904"/>
                  </a:lnTo>
                  <a:lnTo>
                    <a:pt x="80864" y="62833"/>
                  </a:lnTo>
                  <a:lnTo>
                    <a:pt x="121839" y="20570"/>
                  </a:lnTo>
                  <a:lnTo>
                    <a:pt x="125764" y="19461"/>
                  </a:lnTo>
                  <a:lnTo>
                    <a:pt x="131851" y="18749"/>
                  </a:lnTo>
                  <a:lnTo>
                    <a:pt x="146476" y="31847"/>
                  </a:lnTo>
                  <a:lnTo>
                    <a:pt x="149767" y="37879"/>
                  </a:lnTo>
                  <a:lnTo>
                    <a:pt x="151620" y="50047"/>
                  </a:lnTo>
                  <a:lnTo>
                    <a:pt x="152354" y="73455"/>
                  </a:lnTo>
                  <a:lnTo>
                    <a:pt x="153428" y="73153"/>
                  </a:lnTo>
                  <a:lnTo>
                    <a:pt x="157443" y="69995"/>
                  </a:lnTo>
                  <a:lnTo>
                    <a:pt x="193344" y="25422"/>
                  </a:lnTo>
                  <a:lnTo>
                    <a:pt x="213658" y="4951"/>
                  </a:lnTo>
                  <a:lnTo>
                    <a:pt x="219489" y="1936"/>
                  </a:lnTo>
                  <a:lnTo>
                    <a:pt x="226800" y="0"/>
                  </a:lnTo>
                  <a:lnTo>
                    <a:pt x="233123" y="4722"/>
                  </a:lnTo>
                  <a:lnTo>
                    <a:pt x="241699" y="17880"/>
                  </a:lnTo>
                  <a:lnTo>
                    <a:pt x="245887" y="40241"/>
                  </a:lnTo>
                  <a:lnTo>
                    <a:pt x="238125" y="11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5" name="SMARTInkShape-977">
              <a:extLst>
                <a:ext uri="{FF2B5EF4-FFF2-40B4-BE49-F238E27FC236}">
                  <a16:creationId xmlns:a16="http://schemas.microsoft.com/office/drawing/2014/main" id="{6C98D5AD-60D5-268E-8EAC-FA5EEA700451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621770" y="1333500"/>
              <a:ext cx="60291" cy="107449"/>
            </a:xfrm>
            <a:custGeom>
              <a:avLst/>
              <a:gdLst/>
              <a:ahLst/>
              <a:cxnLst/>
              <a:rect l="0" t="0" r="0" b="0"/>
              <a:pathLst>
                <a:path w="60291" h="107449">
                  <a:moveTo>
                    <a:pt x="45355" y="38100"/>
                  </a:moveTo>
                  <a:lnTo>
                    <a:pt x="45355" y="38100"/>
                  </a:lnTo>
                  <a:lnTo>
                    <a:pt x="45355" y="33043"/>
                  </a:lnTo>
                  <a:lnTo>
                    <a:pt x="46413" y="31554"/>
                  </a:lnTo>
                  <a:lnTo>
                    <a:pt x="48177" y="30561"/>
                  </a:lnTo>
                  <a:lnTo>
                    <a:pt x="50411" y="29899"/>
                  </a:lnTo>
                  <a:lnTo>
                    <a:pt x="51901" y="28399"/>
                  </a:lnTo>
                  <a:lnTo>
                    <a:pt x="55676" y="18952"/>
                  </a:lnTo>
                  <a:lnTo>
                    <a:pt x="59820" y="14420"/>
                  </a:lnTo>
                  <a:lnTo>
                    <a:pt x="60290" y="11730"/>
                  </a:lnTo>
                  <a:lnTo>
                    <a:pt x="59545" y="8878"/>
                  </a:lnTo>
                  <a:lnTo>
                    <a:pt x="55801" y="1754"/>
                  </a:lnTo>
                  <a:lnTo>
                    <a:pt x="52468" y="780"/>
                  </a:lnTo>
                  <a:lnTo>
                    <a:pt x="50097" y="520"/>
                  </a:lnTo>
                  <a:lnTo>
                    <a:pt x="44641" y="3053"/>
                  </a:lnTo>
                  <a:lnTo>
                    <a:pt x="13381" y="27636"/>
                  </a:lnTo>
                  <a:lnTo>
                    <a:pt x="5392" y="41916"/>
                  </a:lnTo>
                  <a:lnTo>
                    <a:pt x="0" y="67806"/>
                  </a:lnTo>
                  <a:lnTo>
                    <a:pt x="3459" y="90528"/>
                  </a:lnTo>
                  <a:lnTo>
                    <a:pt x="11213" y="101265"/>
                  </a:lnTo>
                  <a:lnTo>
                    <a:pt x="16243" y="105610"/>
                  </a:lnTo>
                  <a:lnTo>
                    <a:pt x="21715" y="107448"/>
                  </a:lnTo>
                  <a:lnTo>
                    <a:pt x="33437" y="106669"/>
                  </a:lnTo>
                  <a:lnTo>
                    <a:pt x="38468" y="103921"/>
                  </a:lnTo>
                  <a:lnTo>
                    <a:pt x="46880" y="95223"/>
                  </a:lnTo>
                  <a:lnTo>
                    <a:pt x="51324" y="78658"/>
                  </a:lnTo>
                  <a:lnTo>
                    <a:pt x="54178" y="43642"/>
                  </a:lnTo>
                  <a:lnTo>
                    <a:pt x="48923" y="29627"/>
                  </a:lnTo>
                  <a:lnTo>
                    <a:pt x="358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6" name="SMARTInkShape-978">
              <a:extLst>
                <a:ext uri="{FF2B5EF4-FFF2-40B4-BE49-F238E27FC236}">
                  <a16:creationId xmlns:a16="http://schemas.microsoft.com/office/drawing/2014/main" id="{11B11EBF-F71A-DF81-898D-BEF6E07F245F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460295" y="1343025"/>
              <a:ext cx="111581" cy="75402"/>
            </a:xfrm>
            <a:custGeom>
              <a:avLst/>
              <a:gdLst/>
              <a:ahLst/>
              <a:cxnLst/>
              <a:rect l="0" t="0" r="0" b="0"/>
              <a:pathLst>
                <a:path w="111581" h="75402">
                  <a:moveTo>
                    <a:pt x="54430" y="0"/>
                  </a:moveTo>
                  <a:lnTo>
                    <a:pt x="54430" y="0"/>
                  </a:lnTo>
                  <a:lnTo>
                    <a:pt x="59486" y="5057"/>
                  </a:lnTo>
                  <a:lnTo>
                    <a:pt x="60976" y="5488"/>
                  </a:lnTo>
                  <a:lnTo>
                    <a:pt x="61969" y="4717"/>
                  </a:lnTo>
                  <a:lnTo>
                    <a:pt x="63839" y="276"/>
                  </a:lnTo>
                  <a:lnTo>
                    <a:pt x="58864" y="82"/>
                  </a:lnTo>
                  <a:lnTo>
                    <a:pt x="40575" y="5081"/>
                  </a:lnTo>
                  <a:lnTo>
                    <a:pt x="14612" y="22797"/>
                  </a:lnTo>
                  <a:lnTo>
                    <a:pt x="5689" y="30593"/>
                  </a:lnTo>
                  <a:lnTo>
                    <a:pt x="1017" y="43230"/>
                  </a:lnTo>
                  <a:lnTo>
                    <a:pt x="0" y="57314"/>
                  </a:lnTo>
                  <a:lnTo>
                    <a:pt x="3075" y="67100"/>
                  </a:lnTo>
                  <a:lnTo>
                    <a:pt x="5377" y="70134"/>
                  </a:lnTo>
                  <a:lnTo>
                    <a:pt x="10756" y="73504"/>
                  </a:lnTo>
                  <a:lnTo>
                    <a:pt x="29848" y="75401"/>
                  </a:lnTo>
                  <a:lnTo>
                    <a:pt x="11158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18" name="SMARTInkShape-Group179">
            <a:extLst>
              <a:ext uri="{FF2B5EF4-FFF2-40B4-BE49-F238E27FC236}">
                <a16:creationId xmlns:a16="http://schemas.microsoft.com/office/drawing/2014/main" id="{A03FEF14-A35D-D34A-67F6-780BB4CEE144}"/>
              </a:ext>
            </a:extLst>
          </p:cNvPr>
          <p:cNvGrpSpPr/>
          <p:nvPr/>
        </p:nvGrpSpPr>
        <p:grpSpPr>
          <a:xfrm>
            <a:off x="1981200" y="1220675"/>
            <a:ext cx="1184185" cy="303326"/>
            <a:chOff x="1981200" y="1220675"/>
            <a:chExt cx="1184185" cy="303326"/>
          </a:xfrm>
        </p:grpSpPr>
        <p:sp>
          <p:nvSpPr>
            <p:cNvPr id="106308" name="SMARTInkShape-979">
              <a:extLst>
                <a:ext uri="{FF2B5EF4-FFF2-40B4-BE49-F238E27FC236}">
                  <a16:creationId xmlns:a16="http://schemas.microsoft.com/office/drawing/2014/main" id="{3A24F16A-77E6-80ED-F4BA-0E7D5DF9F1A4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063978" y="1333500"/>
              <a:ext cx="101407" cy="93186"/>
            </a:xfrm>
            <a:custGeom>
              <a:avLst/>
              <a:gdLst/>
              <a:ahLst/>
              <a:cxnLst/>
              <a:rect l="0" t="0" r="0" b="0"/>
              <a:pathLst>
                <a:path w="101407" h="93186">
                  <a:moveTo>
                    <a:pt x="79272" y="19050"/>
                  </a:moveTo>
                  <a:lnTo>
                    <a:pt x="79272" y="19050"/>
                  </a:lnTo>
                  <a:lnTo>
                    <a:pt x="69863" y="19050"/>
                  </a:lnTo>
                  <a:lnTo>
                    <a:pt x="64725" y="13993"/>
                  </a:lnTo>
                  <a:lnTo>
                    <a:pt x="56579" y="11511"/>
                  </a:lnTo>
                  <a:lnTo>
                    <a:pt x="51443" y="10849"/>
                  </a:lnTo>
                  <a:lnTo>
                    <a:pt x="34103" y="14974"/>
                  </a:lnTo>
                  <a:lnTo>
                    <a:pt x="15559" y="22899"/>
                  </a:lnTo>
                  <a:lnTo>
                    <a:pt x="5800" y="34519"/>
                  </a:lnTo>
                  <a:lnTo>
                    <a:pt x="1715" y="42063"/>
                  </a:lnTo>
                  <a:lnTo>
                    <a:pt x="0" y="56089"/>
                  </a:lnTo>
                  <a:lnTo>
                    <a:pt x="1024" y="62793"/>
                  </a:lnTo>
                  <a:lnTo>
                    <a:pt x="3823" y="68320"/>
                  </a:lnTo>
                  <a:lnTo>
                    <a:pt x="12578" y="77284"/>
                  </a:lnTo>
                  <a:lnTo>
                    <a:pt x="40933" y="90604"/>
                  </a:lnTo>
                  <a:lnTo>
                    <a:pt x="50944" y="93185"/>
                  </a:lnTo>
                  <a:lnTo>
                    <a:pt x="61743" y="91510"/>
                  </a:lnTo>
                  <a:lnTo>
                    <a:pt x="73598" y="86180"/>
                  </a:lnTo>
                  <a:lnTo>
                    <a:pt x="91114" y="71278"/>
                  </a:lnTo>
                  <a:lnTo>
                    <a:pt x="99704" y="59549"/>
                  </a:lnTo>
                  <a:lnTo>
                    <a:pt x="101406" y="44458"/>
                  </a:lnTo>
                  <a:lnTo>
                    <a:pt x="98931" y="19012"/>
                  </a:lnTo>
                  <a:lnTo>
                    <a:pt x="96611" y="14792"/>
                  </a:lnTo>
                  <a:lnTo>
                    <a:pt x="88389" y="7280"/>
                  </a:lnTo>
                  <a:lnTo>
                    <a:pt x="69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09" name="SMARTInkShape-980">
              <a:extLst>
                <a:ext uri="{FF2B5EF4-FFF2-40B4-BE49-F238E27FC236}">
                  <a16:creationId xmlns:a16="http://schemas.microsoft.com/office/drawing/2014/main" id="{5F9C5A08-789E-5F87-6B1C-FA7614FDCA4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838450" y="130492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46692" y="25235"/>
                  </a:lnTo>
                  <a:lnTo>
                    <a:pt x="89357" y="42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0" name="SMARTInkShape-981">
              <a:extLst>
                <a:ext uri="{FF2B5EF4-FFF2-40B4-BE49-F238E27FC236}">
                  <a16:creationId xmlns:a16="http://schemas.microsoft.com/office/drawing/2014/main" id="{7E2772AE-8AA4-A2EE-7735-A61018EC310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886075" y="1220675"/>
              <a:ext cx="1" cy="227108"/>
            </a:xfrm>
            <a:custGeom>
              <a:avLst/>
              <a:gdLst/>
              <a:ahLst/>
              <a:cxnLst/>
              <a:rect l="0" t="0" r="0" b="0"/>
              <a:pathLst>
                <a:path w="1" h="227108">
                  <a:moveTo>
                    <a:pt x="0" y="27100"/>
                  </a:moveTo>
                  <a:lnTo>
                    <a:pt x="0" y="27100"/>
                  </a:lnTo>
                  <a:lnTo>
                    <a:pt x="0" y="0"/>
                  </a:lnTo>
                  <a:lnTo>
                    <a:pt x="0" y="41386"/>
                  </a:lnTo>
                  <a:lnTo>
                    <a:pt x="0" y="81192"/>
                  </a:lnTo>
                  <a:lnTo>
                    <a:pt x="0" y="124384"/>
                  </a:lnTo>
                  <a:lnTo>
                    <a:pt x="0" y="171318"/>
                  </a:lnTo>
                  <a:lnTo>
                    <a:pt x="0" y="215209"/>
                  </a:lnTo>
                  <a:lnTo>
                    <a:pt x="0" y="227107"/>
                  </a:lnTo>
                  <a:lnTo>
                    <a:pt x="0" y="21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1" name="SMARTInkShape-982">
              <a:extLst>
                <a:ext uri="{FF2B5EF4-FFF2-40B4-BE49-F238E27FC236}">
                  <a16:creationId xmlns:a16="http://schemas.microsoft.com/office/drawing/2014/main" id="{2512BFAC-DEB0-012A-DABF-74F65F727FB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914650" y="1409700"/>
              <a:ext cx="76201" cy="27951"/>
            </a:xfrm>
            <a:custGeom>
              <a:avLst/>
              <a:gdLst/>
              <a:ahLst/>
              <a:cxnLst/>
              <a:rect l="0" t="0" r="0" b="0"/>
              <a:pathLst>
                <a:path w="76201" h="27951">
                  <a:moveTo>
                    <a:pt x="0" y="0"/>
                  </a:moveTo>
                  <a:lnTo>
                    <a:pt x="0" y="0"/>
                  </a:lnTo>
                  <a:lnTo>
                    <a:pt x="0" y="26466"/>
                  </a:lnTo>
                  <a:lnTo>
                    <a:pt x="1058" y="27169"/>
                  </a:lnTo>
                  <a:lnTo>
                    <a:pt x="5056" y="27950"/>
                  </a:lnTo>
                  <a:lnTo>
                    <a:pt x="51044" y="1437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2" name="SMARTInkShape-983">
              <a:extLst>
                <a:ext uri="{FF2B5EF4-FFF2-40B4-BE49-F238E27FC236}">
                  <a16:creationId xmlns:a16="http://schemas.microsoft.com/office/drawing/2014/main" id="{F4E5B33A-BBEF-DE29-99E6-DE77997A28D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540361" y="1376889"/>
              <a:ext cx="155215" cy="108689"/>
            </a:xfrm>
            <a:custGeom>
              <a:avLst/>
              <a:gdLst/>
              <a:ahLst/>
              <a:cxnLst/>
              <a:rect l="0" t="0" r="0" b="0"/>
              <a:pathLst>
                <a:path w="155215" h="108689">
                  <a:moveTo>
                    <a:pt x="31389" y="51861"/>
                  </a:moveTo>
                  <a:lnTo>
                    <a:pt x="31389" y="51861"/>
                  </a:lnTo>
                  <a:lnTo>
                    <a:pt x="58835" y="51861"/>
                  </a:lnTo>
                  <a:lnTo>
                    <a:pt x="67577" y="49039"/>
                  </a:lnTo>
                  <a:lnTo>
                    <a:pt x="110338" y="20062"/>
                  </a:lnTo>
                  <a:lnTo>
                    <a:pt x="114103" y="13739"/>
                  </a:lnTo>
                  <a:lnTo>
                    <a:pt x="115106" y="10572"/>
                  </a:lnTo>
                  <a:lnTo>
                    <a:pt x="114717" y="7401"/>
                  </a:lnTo>
                  <a:lnTo>
                    <a:pt x="111463" y="1057"/>
                  </a:lnTo>
                  <a:lnTo>
                    <a:pt x="106996" y="0"/>
                  </a:lnTo>
                  <a:lnTo>
                    <a:pt x="63100" y="8526"/>
                  </a:lnTo>
                  <a:lnTo>
                    <a:pt x="37375" y="22323"/>
                  </a:lnTo>
                  <a:lnTo>
                    <a:pt x="1767" y="61550"/>
                  </a:lnTo>
                  <a:lnTo>
                    <a:pt x="0" y="66787"/>
                  </a:lnTo>
                  <a:lnTo>
                    <a:pt x="858" y="78250"/>
                  </a:lnTo>
                  <a:lnTo>
                    <a:pt x="7290" y="96604"/>
                  </a:lnTo>
                  <a:lnTo>
                    <a:pt x="11090" y="100740"/>
                  </a:lnTo>
                  <a:lnTo>
                    <a:pt x="20956" y="105335"/>
                  </a:lnTo>
                  <a:lnTo>
                    <a:pt x="62044" y="108688"/>
                  </a:lnTo>
                  <a:lnTo>
                    <a:pt x="107863" y="98607"/>
                  </a:lnTo>
                  <a:lnTo>
                    <a:pt x="155214" y="8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3" name="SMARTInkShape-984">
              <a:extLst>
                <a:ext uri="{FF2B5EF4-FFF2-40B4-BE49-F238E27FC236}">
                  <a16:creationId xmlns:a16="http://schemas.microsoft.com/office/drawing/2014/main" id="{AD1ED2E7-3C46-882F-447B-8AD30C29C095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238375" y="1381140"/>
              <a:ext cx="276226" cy="130657"/>
            </a:xfrm>
            <a:custGeom>
              <a:avLst/>
              <a:gdLst/>
              <a:ahLst/>
              <a:cxnLst/>
              <a:rect l="0" t="0" r="0" b="0"/>
              <a:pathLst>
                <a:path w="276226" h="130657">
                  <a:moveTo>
                    <a:pt x="0" y="47610"/>
                  </a:moveTo>
                  <a:lnTo>
                    <a:pt x="0" y="47610"/>
                  </a:lnTo>
                  <a:lnTo>
                    <a:pt x="0" y="42553"/>
                  </a:lnTo>
                  <a:lnTo>
                    <a:pt x="5056" y="29296"/>
                  </a:lnTo>
                  <a:lnTo>
                    <a:pt x="13183" y="20773"/>
                  </a:lnTo>
                  <a:lnTo>
                    <a:pt x="37585" y="2960"/>
                  </a:lnTo>
                  <a:lnTo>
                    <a:pt x="47451" y="37"/>
                  </a:lnTo>
                  <a:lnTo>
                    <a:pt x="52630" y="0"/>
                  </a:lnTo>
                  <a:lnTo>
                    <a:pt x="57963" y="5636"/>
                  </a:lnTo>
                  <a:lnTo>
                    <a:pt x="70010" y="31558"/>
                  </a:lnTo>
                  <a:lnTo>
                    <a:pt x="70627" y="46120"/>
                  </a:lnTo>
                  <a:lnTo>
                    <a:pt x="67195" y="92256"/>
                  </a:lnTo>
                  <a:lnTo>
                    <a:pt x="66696" y="130656"/>
                  </a:lnTo>
                  <a:lnTo>
                    <a:pt x="67738" y="117597"/>
                  </a:lnTo>
                  <a:lnTo>
                    <a:pt x="85973" y="73185"/>
                  </a:lnTo>
                  <a:lnTo>
                    <a:pt x="95323" y="52366"/>
                  </a:lnTo>
                  <a:lnTo>
                    <a:pt x="137457" y="5428"/>
                  </a:lnTo>
                  <a:lnTo>
                    <a:pt x="143290" y="2404"/>
                  </a:lnTo>
                  <a:lnTo>
                    <a:pt x="146326" y="1598"/>
                  </a:lnTo>
                  <a:lnTo>
                    <a:pt x="149409" y="2118"/>
                  </a:lnTo>
                  <a:lnTo>
                    <a:pt x="155657" y="5519"/>
                  </a:lnTo>
                  <a:lnTo>
                    <a:pt x="165124" y="13384"/>
                  </a:lnTo>
                  <a:lnTo>
                    <a:pt x="168639" y="19346"/>
                  </a:lnTo>
                  <a:lnTo>
                    <a:pt x="176568" y="49101"/>
                  </a:lnTo>
                  <a:lnTo>
                    <a:pt x="171712" y="96463"/>
                  </a:lnTo>
                  <a:lnTo>
                    <a:pt x="171473" y="112232"/>
                  </a:lnTo>
                  <a:lnTo>
                    <a:pt x="172524" y="111858"/>
                  </a:lnTo>
                  <a:lnTo>
                    <a:pt x="176513" y="108620"/>
                  </a:lnTo>
                  <a:lnTo>
                    <a:pt x="202921" y="66315"/>
                  </a:lnTo>
                  <a:lnTo>
                    <a:pt x="242116" y="24613"/>
                  </a:lnTo>
                  <a:lnTo>
                    <a:pt x="248013" y="21514"/>
                  </a:lnTo>
                  <a:lnTo>
                    <a:pt x="264840" y="19180"/>
                  </a:lnTo>
                  <a:lnTo>
                    <a:pt x="265460" y="20190"/>
                  </a:lnTo>
                  <a:lnTo>
                    <a:pt x="272079" y="42894"/>
                  </a:lnTo>
                  <a:lnTo>
                    <a:pt x="267312" y="84991"/>
                  </a:lnTo>
                  <a:lnTo>
                    <a:pt x="267940" y="100549"/>
                  </a:lnTo>
                  <a:lnTo>
                    <a:pt x="276225" y="12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4" name="SMARTInkShape-985">
              <a:extLst>
                <a:ext uri="{FF2B5EF4-FFF2-40B4-BE49-F238E27FC236}">
                  <a16:creationId xmlns:a16="http://schemas.microsoft.com/office/drawing/2014/main" id="{667F703A-7EA0-D801-A800-D72631F716F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190750" y="12763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5" name="SMARTInkShape-986">
              <a:extLst>
                <a:ext uri="{FF2B5EF4-FFF2-40B4-BE49-F238E27FC236}">
                  <a16:creationId xmlns:a16="http://schemas.microsoft.com/office/drawing/2014/main" id="{BB883F5B-D2A7-20B5-5311-2330E875FF23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171700" y="1382449"/>
              <a:ext cx="28576" cy="141552"/>
            </a:xfrm>
            <a:custGeom>
              <a:avLst/>
              <a:gdLst/>
              <a:ahLst/>
              <a:cxnLst/>
              <a:rect l="0" t="0" r="0" b="0"/>
              <a:pathLst>
                <a:path w="28576" h="1415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16890" y="9212"/>
                  </a:lnTo>
                  <a:lnTo>
                    <a:pt x="17610" y="12050"/>
                  </a:lnTo>
                  <a:lnTo>
                    <a:pt x="13278" y="32872"/>
                  </a:lnTo>
                  <a:lnTo>
                    <a:pt x="18620" y="79177"/>
                  </a:lnTo>
                  <a:lnTo>
                    <a:pt x="20052" y="115463"/>
                  </a:lnTo>
                  <a:lnTo>
                    <a:pt x="28575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6" name="SMARTInkShape-987">
              <a:extLst>
                <a:ext uri="{FF2B5EF4-FFF2-40B4-BE49-F238E27FC236}">
                  <a16:creationId xmlns:a16="http://schemas.microsoft.com/office/drawing/2014/main" id="{FC3164B7-6BB1-8A1B-0F4E-B9D2D2F1839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981200" y="135255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34368"/>
                  </a:lnTo>
                  <a:lnTo>
                    <a:pt x="53257" y="158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17" name="SMARTInkShape-988">
              <a:extLst>
                <a:ext uri="{FF2B5EF4-FFF2-40B4-BE49-F238E27FC236}">
                  <a16:creationId xmlns:a16="http://schemas.microsoft.com/office/drawing/2014/main" id="{C5411E56-ADD7-015F-1C07-6F2BA6B4344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009775" y="1267217"/>
              <a:ext cx="104776" cy="218445"/>
            </a:xfrm>
            <a:custGeom>
              <a:avLst/>
              <a:gdLst/>
              <a:ahLst/>
              <a:cxnLst/>
              <a:rect l="0" t="0" r="0" b="0"/>
              <a:pathLst>
                <a:path w="104776" h="218445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7" y="4781"/>
                  </a:lnTo>
                  <a:lnTo>
                    <a:pt x="7539" y="12843"/>
                  </a:lnTo>
                  <a:lnTo>
                    <a:pt x="9263" y="54464"/>
                  </a:lnTo>
                  <a:lnTo>
                    <a:pt x="9490" y="101076"/>
                  </a:lnTo>
                  <a:lnTo>
                    <a:pt x="8460" y="142888"/>
                  </a:lnTo>
                  <a:lnTo>
                    <a:pt x="1985" y="185171"/>
                  </a:lnTo>
                  <a:lnTo>
                    <a:pt x="392" y="209476"/>
                  </a:lnTo>
                  <a:lnTo>
                    <a:pt x="1320" y="212545"/>
                  </a:lnTo>
                  <a:lnTo>
                    <a:pt x="2996" y="214591"/>
                  </a:lnTo>
                  <a:lnTo>
                    <a:pt x="8235" y="217875"/>
                  </a:lnTo>
                  <a:lnTo>
                    <a:pt x="19256" y="218444"/>
                  </a:lnTo>
                  <a:lnTo>
                    <a:pt x="62473" y="210461"/>
                  </a:lnTo>
                  <a:lnTo>
                    <a:pt x="72921" y="206915"/>
                  </a:lnTo>
                  <a:lnTo>
                    <a:pt x="104775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23" name="SMARTInkShape-Group180">
            <a:extLst>
              <a:ext uri="{FF2B5EF4-FFF2-40B4-BE49-F238E27FC236}">
                <a16:creationId xmlns:a16="http://schemas.microsoft.com/office/drawing/2014/main" id="{CB7344F7-A685-1EEF-B551-A6576347511A}"/>
              </a:ext>
            </a:extLst>
          </p:cNvPr>
          <p:cNvGrpSpPr/>
          <p:nvPr/>
        </p:nvGrpSpPr>
        <p:grpSpPr>
          <a:xfrm>
            <a:off x="1135899" y="1323975"/>
            <a:ext cx="521452" cy="281702"/>
            <a:chOff x="1135899" y="1323975"/>
            <a:chExt cx="521452" cy="281702"/>
          </a:xfrm>
        </p:grpSpPr>
        <p:sp>
          <p:nvSpPr>
            <p:cNvPr id="106319" name="SMARTInkShape-989">
              <a:extLst>
                <a:ext uri="{FF2B5EF4-FFF2-40B4-BE49-F238E27FC236}">
                  <a16:creationId xmlns:a16="http://schemas.microsoft.com/office/drawing/2014/main" id="{9496BAF5-E2F3-7813-1EA1-819903D75BF8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647825" y="1466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20" name="SMARTInkShape-990">
              <a:extLst>
                <a:ext uri="{FF2B5EF4-FFF2-40B4-BE49-F238E27FC236}">
                  <a16:creationId xmlns:a16="http://schemas.microsoft.com/office/drawing/2014/main" id="{B59DF701-4801-6169-EC6C-D8092C679343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491453" y="1333964"/>
              <a:ext cx="118273" cy="271713"/>
            </a:xfrm>
            <a:custGeom>
              <a:avLst/>
              <a:gdLst/>
              <a:ahLst/>
              <a:cxnLst/>
              <a:rect l="0" t="0" r="0" b="0"/>
              <a:pathLst>
                <a:path w="118273" h="271713">
                  <a:moveTo>
                    <a:pt x="51597" y="56686"/>
                  </a:moveTo>
                  <a:lnTo>
                    <a:pt x="51597" y="56686"/>
                  </a:lnTo>
                  <a:lnTo>
                    <a:pt x="56654" y="51629"/>
                  </a:lnTo>
                  <a:lnTo>
                    <a:pt x="61958" y="49147"/>
                  </a:lnTo>
                  <a:lnTo>
                    <a:pt x="64854" y="48485"/>
                  </a:lnTo>
                  <a:lnTo>
                    <a:pt x="66785" y="46985"/>
                  </a:lnTo>
                  <a:lnTo>
                    <a:pt x="70139" y="39076"/>
                  </a:lnTo>
                  <a:lnTo>
                    <a:pt x="73243" y="38276"/>
                  </a:lnTo>
                  <a:lnTo>
                    <a:pt x="78803" y="37762"/>
                  </a:lnTo>
                  <a:lnTo>
                    <a:pt x="76742" y="34870"/>
                  </a:lnTo>
                  <a:lnTo>
                    <a:pt x="71851" y="29446"/>
                  </a:lnTo>
                  <a:lnTo>
                    <a:pt x="69827" y="15283"/>
                  </a:lnTo>
                  <a:lnTo>
                    <a:pt x="67983" y="13209"/>
                  </a:lnTo>
                  <a:lnTo>
                    <a:pt x="51363" y="1886"/>
                  </a:lnTo>
                  <a:lnTo>
                    <a:pt x="38851" y="0"/>
                  </a:lnTo>
                  <a:lnTo>
                    <a:pt x="29704" y="5387"/>
                  </a:lnTo>
                  <a:lnTo>
                    <a:pt x="8027" y="25510"/>
                  </a:lnTo>
                  <a:lnTo>
                    <a:pt x="1188" y="36127"/>
                  </a:lnTo>
                  <a:lnTo>
                    <a:pt x="0" y="40864"/>
                  </a:lnTo>
                  <a:lnTo>
                    <a:pt x="266" y="45079"/>
                  </a:lnTo>
                  <a:lnTo>
                    <a:pt x="2874" y="58891"/>
                  </a:lnTo>
                  <a:lnTo>
                    <a:pt x="3240" y="64506"/>
                  </a:lnTo>
                  <a:lnTo>
                    <a:pt x="4542" y="68250"/>
                  </a:lnTo>
                  <a:lnTo>
                    <a:pt x="6469" y="70745"/>
                  </a:lnTo>
                  <a:lnTo>
                    <a:pt x="11432" y="73518"/>
                  </a:lnTo>
                  <a:lnTo>
                    <a:pt x="17165" y="74750"/>
                  </a:lnTo>
                  <a:lnTo>
                    <a:pt x="31400" y="70387"/>
                  </a:lnTo>
                  <a:lnTo>
                    <a:pt x="34957" y="67937"/>
                  </a:lnTo>
                  <a:lnTo>
                    <a:pt x="42081" y="59432"/>
                  </a:lnTo>
                  <a:lnTo>
                    <a:pt x="54540" y="50209"/>
                  </a:lnTo>
                  <a:lnTo>
                    <a:pt x="69066" y="29988"/>
                  </a:lnTo>
                  <a:lnTo>
                    <a:pt x="72767" y="28945"/>
                  </a:lnTo>
                  <a:lnTo>
                    <a:pt x="75235" y="28667"/>
                  </a:lnTo>
                  <a:lnTo>
                    <a:pt x="76881" y="30598"/>
                  </a:lnTo>
                  <a:lnTo>
                    <a:pt x="79197" y="43430"/>
                  </a:lnTo>
                  <a:lnTo>
                    <a:pt x="80044" y="88075"/>
                  </a:lnTo>
                  <a:lnTo>
                    <a:pt x="80134" y="126429"/>
                  </a:lnTo>
                  <a:lnTo>
                    <a:pt x="85217" y="164604"/>
                  </a:lnTo>
                  <a:lnTo>
                    <a:pt x="83313" y="202727"/>
                  </a:lnTo>
                  <a:lnTo>
                    <a:pt x="79734" y="244872"/>
                  </a:lnTo>
                  <a:lnTo>
                    <a:pt x="75391" y="260621"/>
                  </a:lnTo>
                  <a:lnTo>
                    <a:pt x="69934" y="269032"/>
                  </a:lnTo>
                  <a:lnTo>
                    <a:pt x="66997" y="271275"/>
                  </a:lnTo>
                  <a:lnTo>
                    <a:pt x="62922" y="271712"/>
                  </a:lnTo>
                  <a:lnTo>
                    <a:pt x="52750" y="269375"/>
                  </a:lnTo>
                  <a:lnTo>
                    <a:pt x="48132" y="265154"/>
                  </a:lnTo>
                  <a:lnTo>
                    <a:pt x="29752" y="236852"/>
                  </a:lnTo>
                  <a:lnTo>
                    <a:pt x="28567" y="231830"/>
                  </a:lnTo>
                  <a:lnTo>
                    <a:pt x="30073" y="220606"/>
                  </a:lnTo>
                  <a:lnTo>
                    <a:pt x="36870" y="202386"/>
                  </a:lnTo>
                  <a:lnTo>
                    <a:pt x="50644" y="183582"/>
                  </a:lnTo>
                  <a:lnTo>
                    <a:pt x="93002" y="148930"/>
                  </a:lnTo>
                  <a:lnTo>
                    <a:pt x="118272" y="13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21" name="SMARTInkShape-991">
              <a:extLst>
                <a:ext uri="{FF2B5EF4-FFF2-40B4-BE49-F238E27FC236}">
                  <a16:creationId xmlns:a16="http://schemas.microsoft.com/office/drawing/2014/main" id="{841C4E53-7E0D-8D14-5B44-AE1EF553CA81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343025" y="1343025"/>
              <a:ext cx="104776" cy="104219"/>
            </a:xfrm>
            <a:custGeom>
              <a:avLst/>
              <a:gdLst/>
              <a:ahLst/>
              <a:cxnLst/>
              <a:rect l="0" t="0" r="0" b="0"/>
              <a:pathLst>
                <a:path w="104776" h="104219">
                  <a:moveTo>
                    <a:pt x="0" y="19050"/>
                  </a:moveTo>
                  <a:lnTo>
                    <a:pt x="0" y="19050"/>
                  </a:lnTo>
                  <a:lnTo>
                    <a:pt x="9132" y="9917"/>
                  </a:lnTo>
                  <a:lnTo>
                    <a:pt x="9408" y="4585"/>
                  </a:lnTo>
                  <a:lnTo>
                    <a:pt x="10506" y="4115"/>
                  </a:lnTo>
                  <a:lnTo>
                    <a:pt x="17716" y="8603"/>
                  </a:lnTo>
                  <a:lnTo>
                    <a:pt x="23711" y="14308"/>
                  </a:lnTo>
                  <a:lnTo>
                    <a:pt x="26414" y="19765"/>
                  </a:lnTo>
                  <a:lnTo>
                    <a:pt x="29348" y="35019"/>
                  </a:lnTo>
                  <a:lnTo>
                    <a:pt x="36058" y="47644"/>
                  </a:lnTo>
                  <a:lnTo>
                    <a:pt x="38889" y="63503"/>
                  </a:lnTo>
                  <a:lnTo>
                    <a:pt x="45586" y="76200"/>
                  </a:lnTo>
                  <a:lnTo>
                    <a:pt x="46265" y="79375"/>
                  </a:lnTo>
                  <a:lnTo>
                    <a:pt x="52278" y="88900"/>
                  </a:lnTo>
                  <a:lnTo>
                    <a:pt x="64924" y="102894"/>
                  </a:lnTo>
                  <a:lnTo>
                    <a:pt x="68719" y="103939"/>
                  </a:lnTo>
                  <a:lnTo>
                    <a:pt x="71212" y="104218"/>
                  </a:lnTo>
                  <a:lnTo>
                    <a:pt x="76806" y="101705"/>
                  </a:lnTo>
                  <a:lnTo>
                    <a:pt x="89020" y="91469"/>
                  </a:lnTo>
                  <a:lnTo>
                    <a:pt x="92481" y="76989"/>
                  </a:lnTo>
                  <a:lnTo>
                    <a:pt x="101431" y="3079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22" name="SMARTInkShape-992">
              <a:extLst>
                <a:ext uri="{FF2B5EF4-FFF2-40B4-BE49-F238E27FC236}">
                  <a16:creationId xmlns:a16="http://schemas.microsoft.com/office/drawing/2014/main" id="{BBDB8763-5B16-51AA-4BA1-1142F467B77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135899" y="1323975"/>
              <a:ext cx="188077" cy="127796"/>
            </a:xfrm>
            <a:custGeom>
              <a:avLst/>
              <a:gdLst/>
              <a:ahLst/>
              <a:cxnLst/>
              <a:rect l="0" t="0" r="0" b="0"/>
              <a:pathLst>
                <a:path w="188077" h="127796">
                  <a:moveTo>
                    <a:pt x="73776" y="19050"/>
                  </a:moveTo>
                  <a:lnTo>
                    <a:pt x="73776" y="19050"/>
                  </a:lnTo>
                  <a:lnTo>
                    <a:pt x="78833" y="19050"/>
                  </a:lnTo>
                  <a:lnTo>
                    <a:pt x="80322" y="17992"/>
                  </a:lnTo>
                  <a:lnTo>
                    <a:pt x="81315" y="16228"/>
                  </a:lnTo>
                  <a:lnTo>
                    <a:pt x="82908" y="10849"/>
                  </a:lnTo>
                  <a:lnTo>
                    <a:pt x="85949" y="10113"/>
                  </a:lnTo>
                  <a:lnTo>
                    <a:pt x="92423" y="9560"/>
                  </a:lnTo>
                  <a:lnTo>
                    <a:pt x="92826" y="0"/>
                  </a:lnTo>
                  <a:lnTo>
                    <a:pt x="50264" y="0"/>
                  </a:lnTo>
                  <a:lnTo>
                    <a:pt x="32120" y="1058"/>
                  </a:lnTo>
                  <a:lnTo>
                    <a:pt x="19632" y="5057"/>
                  </a:lnTo>
                  <a:lnTo>
                    <a:pt x="9848" y="16006"/>
                  </a:lnTo>
                  <a:lnTo>
                    <a:pt x="3030" y="30397"/>
                  </a:lnTo>
                  <a:lnTo>
                    <a:pt x="0" y="43849"/>
                  </a:lnTo>
                  <a:lnTo>
                    <a:pt x="1475" y="56883"/>
                  </a:lnTo>
                  <a:lnTo>
                    <a:pt x="9429" y="99943"/>
                  </a:lnTo>
                  <a:lnTo>
                    <a:pt x="20261" y="116521"/>
                  </a:lnTo>
                  <a:lnTo>
                    <a:pt x="29178" y="120579"/>
                  </a:lnTo>
                  <a:lnTo>
                    <a:pt x="34519" y="121661"/>
                  </a:lnTo>
                  <a:lnTo>
                    <a:pt x="39138" y="121324"/>
                  </a:lnTo>
                  <a:lnTo>
                    <a:pt x="47092" y="118127"/>
                  </a:lnTo>
                  <a:lnTo>
                    <a:pt x="49637" y="114735"/>
                  </a:lnTo>
                  <a:lnTo>
                    <a:pt x="55335" y="99847"/>
                  </a:lnTo>
                  <a:lnTo>
                    <a:pt x="69506" y="78676"/>
                  </a:lnTo>
                  <a:lnTo>
                    <a:pt x="89856" y="35708"/>
                  </a:lnTo>
                  <a:lnTo>
                    <a:pt x="98178" y="23398"/>
                  </a:lnTo>
                  <a:lnTo>
                    <a:pt x="101801" y="11561"/>
                  </a:lnTo>
                  <a:lnTo>
                    <a:pt x="102188" y="20241"/>
                  </a:lnTo>
                  <a:lnTo>
                    <a:pt x="94136" y="54358"/>
                  </a:lnTo>
                  <a:lnTo>
                    <a:pt x="100537" y="98031"/>
                  </a:lnTo>
                  <a:lnTo>
                    <a:pt x="102603" y="108128"/>
                  </a:lnTo>
                  <a:lnTo>
                    <a:pt x="107049" y="116143"/>
                  </a:lnTo>
                  <a:lnTo>
                    <a:pt x="120559" y="126605"/>
                  </a:lnTo>
                  <a:lnTo>
                    <a:pt x="126131" y="127795"/>
                  </a:lnTo>
                  <a:lnTo>
                    <a:pt x="137967" y="126295"/>
                  </a:lnTo>
                  <a:lnTo>
                    <a:pt x="174162" y="114269"/>
                  </a:lnTo>
                  <a:lnTo>
                    <a:pt x="18807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27" name="SMARTInkShape-Group181">
            <a:extLst>
              <a:ext uri="{FF2B5EF4-FFF2-40B4-BE49-F238E27FC236}">
                <a16:creationId xmlns:a16="http://schemas.microsoft.com/office/drawing/2014/main" id="{CD0B1A5B-1A54-605E-5B91-E370EED9BF08}"/>
              </a:ext>
            </a:extLst>
          </p:cNvPr>
          <p:cNvGrpSpPr/>
          <p:nvPr/>
        </p:nvGrpSpPr>
        <p:grpSpPr>
          <a:xfrm>
            <a:off x="314325" y="1323990"/>
            <a:ext cx="495301" cy="276211"/>
            <a:chOff x="314325" y="1323990"/>
            <a:chExt cx="495301" cy="276211"/>
          </a:xfrm>
        </p:grpSpPr>
        <p:sp>
          <p:nvSpPr>
            <p:cNvPr id="106324" name="SMARTInkShape-993">
              <a:extLst>
                <a:ext uri="{FF2B5EF4-FFF2-40B4-BE49-F238E27FC236}">
                  <a16:creationId xmlns:a16="http://schemas.microsoft.com/office/drawing/2014/main" id="{EB8541C8-6307-9EC1-03E0-5391CD48335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00216" y="1476375"/>
              <a:ext cx="9410" cy="1"/>
            </a:xfrm>
            <a:custGeom>
              <a:avLst/>
              <a:gdLst/>
              <a:ahLst/>
              <a:cxnLst/>
              <a:rect l="0" t="0" r="0" b="0"/>
              <a:pathLst>
                <a:path w="941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25" name="SMARTInkShape-994">
              <a:extLst>
                <a:ext uri="{FF2B5EF4-FFF2-40B4-BE49-F238E27FC236}">
                  <a16:creationId xmlns:a16="http://schemas.microsoft.com/office/drawing/2014/main" id="{B14D0017-952A-0B15-6E05-C74C3A32DF1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00100" y="1381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26" name="SMARTInkShape-995">
              <a:extLst>
                <a:ext uri="{FF2B5EF4-FFF2-40B4-BE49-F238E27FC236}">
                  <a16:creationId xmlns:a16="http://schemas.microsoft.com/office/drawing/2014/main" id="{5B746D49-EBDA-F652-20AE-F799A305385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14325" y="1323990"/>
              <a:ext cx="419101" cy="276211"/>
            </a:xfrm>
            <a:custGeom>
              <a:avLst/>
              <a:gdLst/>
              <a:ahLst/>
              <a:cxnLst/>
              <a:rect l="0" t="0" r="0" b="0"/>
              <a:pathLst>
                <a:path w="419101" h="276211">
                  <a:moveTo>
                    <a:pt x="0" y="276210"/>
                  </a:moveTo>
                  <a:lnTo>
                    <a:pt x="0" y="276210"/>
                  </a:lnTo>
                  <a:lnTo>
                    <a:pt x="22390" y="231429"/>
                  </a:lnTo>
                  <a:lnTo>
                    <a:pt x="54160" y="187291"/>
                  </a:lnTo>
                  <a:lnTo>
                    <a:pt x="95447" y="142859"/>
                  </a:lnTo>
                  <a:lnTo>
                    <a:pt x="105921" y="131218"/>
                  </a:lnTo>
                  <a:lnTo>
                    <a:pt x="140488" y="88493"/>
                  </a:lnTo>
                  <a:lnTo>
                    <a:pt x="147106" y="78833"/>
                  </a:lnTo>
                  <a:lnTo>
                    <a:pt x="153654" y="67445"/>
                  </a:lnTo>
                  <a:lnTo>
                    <a:pt x="158249" y="60659"/>
                  </a:lnTo>
                  <a:lnTo>
                    <a:pt x="161894" y="50888"/>
                  </a:lnTo>
                  <a:lnTo>
                    <a:pt x="168148" y="40232"/>
                  </a:lnTo>
                  <a:lnTo>
                    <a:pt x="171530" y="25198"/>
                  </a:lnTo>
                  <a:lnTo>
                    <a:pt x="178796" y="10100"/>
                  </a:lnTo>
                  <a:lnTo>
                    <a:pt x="180972" y="0"/>
                  </a:lnTo>
                  <a:lnTo>
                    <a:pt x="179916" y="16255"/>
                  </a:lnTo>
                  <a:lnTo>
                    <a:pt x="167718" y="63080"/>
                  </a:lnTo>
                  <a:lnTo>
                    <a:pt x="163069" y="102995"/>
                  </a:lnTo>
                  <a:lnTo>
                    <a:pt x="163322" y="125521"/>
                  </a:lnTo>
                  <a:lnTo>
                    <a:pt x="175227" y="163599"/>
                  </a:lnTo>
                  <a:lnTo>
                    <a:pt x="184065" y="176066"/>
                  </a:lnTo>
                  <a:lnTo>
                    <a:pt x="193990" y="184077"/>
                  </a:lnTo>
                  <a:lnTo>
                    <a:pt x="201929" y="187637"/>
                  </a:lnTo>
                  <a:lnTo>
                    <a:pt x="214629" y="183575"/>
                  </a:lnTo>
                  <a:lnTo>
                    <a:pt x="228741" y="174714"/>
                  </a:lnTo>
                  <a:lnTo>
                    <a:pt x="260001" y="138357"/>
                  </a:lnTo>
                  <a:lnTo>
                    <a:pt x="285544" y="91000"/>
                  </a:lnTo>
                  <a:lnTo>
                    <a:pt x="292392" y="68227"/>
                  </a:lnTo>
                  <a:lnTo>
                    <a:pt x="302561" y="23981"/>
                  </a:lnTo>
                  <a:lnTo>
                    <a:pt x="304799" y="2"/>
                  </a:lnTo>
                  <a:lnTo>
                    <a:pt x="304800" y="41897"/>
                  </a:lnTo>
                  <a:lnTo>
                    <a:pt x="304800" y="88107"/>
                  </a:lnTo>
                  <a:lnTo>
                    <a:pt x="304800" y="134382"/>
                  </a:lnTo>
                  <a:lnTo>
                    <a:pt x="307622" y="162220"/>
                  </a:lnTo>
                  <a:lnTo>
                    <a:pt x="315161" y="184932"/>
                  </a:lnTo>
                  <a:lnTo>
                    <a:pt x="322105" y="194367"/>
                  </a:lnTo>
                  <a:lnTo>
                    <a:pt x="332247" y="202088"/>
                  </a:lnTo>
                  <a:lnTo>
                    <a:pt x="354913" y="207328"/>
                  </a:lnTo>
                  <a:lnTo>
                    <a:pt x="366936" y="205732"/>
                  </a:lnTo>
                  <a:lnTo>
                    <a:pt x="396579" y="192144"/>
                  </a:lnTo>
                  <a:lnTo>
                    <a:pt x="406969" y="184267"/>
                  </a:lnTo>
                  <a:lnTo>
                    <a:pt x="419100" y="18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36" name="SMARTInkShape-Group182">
            <a:extLst>
              <a:ext uri="{FF2B5EF4-FFF2-40B4-BE49-F238E27FC236}">
                <a16:creationId xmlns:a16="http://schemas.microsoft.com/office/drawing/2014/main" id="{84BF9A87-12E6-7C23-E676-814B98AC7FDE}"/>
              </a:ext>
            </a:extLst>
          </p:cNvPr>
          <p:cNvGrpSpPr/>
          <p:nvPr/>
        </p:nvGrpSpPr>
        <p:grpSpPr>
          <a:xfrm>
            <a:off x="152686" y="4886325"/>
            <a:ext cx="1209390" cy="228601"/>
            <a:chOff x="152686" y="4886325"/>
            <a:chExt cx="1209390" cy="228601"/>
          </a:xfrm>
        </p:grpSpPr>
        <p:sp>
          <p:nvSpPr>
            <p:cNvPr id="106328" name="SMARTInkShape-996">
              <a:extLst>
                <a:ext uri="{FF2B5EF4-FFF2-40B4-BE49-F238E27FC236}">
                  <a16:creationId xmlns:a16="http://schemas.microsoft.com/office/drawing/2014/main" id="{D779B2A0-4050-E447-34F7-3F243812189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228725" y="488632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48303" y="22735"/>
                  </a:lnTo>
                  <a:lnTo>
                    <a:pt x="70168" y="13910"/>
                  </a:lnTo>
                  <a:lnTo>
                    <a:pt x="115469" y="33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29" name="SMARTInkShape-997">
              <a:extLst>
                <a:ext uri="{FF2B5EF4-FFF2-40B4-BE49-F238E27FC236}">
                  <a16:creationId xmlns:a16="http://schemas.microsoft.com/office/drawing/2014/main" id="{3B6A8D45-E714-8001-1784-2597D663FDD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209675" y="4934066"/>
              <a:ext cx="102929" cy="170726"/>
            </a:xfrm>
            <a:custGeom>
              <a:avLst/>
              <a:gdLst/>
              <a:ahLst/>
              <a:cxnLst/>
              <a:rect l="0" t="0" r="0" b="0"/>
              <a:pathLst>
                <a:path w="102929" h="170726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8642" y="1020"/>
                  </a:lnTo>
                  <a:lnTo>
                    <a:pt x="9510" y="47831"/>
                  </a:lnTo>
                  <a:lnTo>
                    <a:pt x="10576" y="59294"/>
                  </a:lnTo>
                  <a:lnTo>
                    <a:pt x="17725" y="73664"/>
                  </a:lnTo>
                  <a:lnTo>
                    <a:pt x="19225" y="73413"/>
                  </a:lnTo>
                  <a:lnTo>
                    <a:pt x="26393" y="69060"/>
                  </a:lnTo>
                  <a:lnTo>
                    <a:pt x="35219" y="66242"/>
                  </a:lnTo>
                  <a:lnTo>
                    <a:pt x="44537" y="60233"/>
                  </a:lnTo>
                  <a:lnTo>
                    <a:pt x="54001" y="57982"/>
                  </a:lnTo>
                  <a:lnTo>
                    <a:pt x="69853" y="57159"/>
                  </a:lnTo>
                  <a:lnTo>
                    <a:pt x="71969" y="58176"/>
                  </a:lnTo>
                  <a:lnTo>
                    <a:pt x="73379" y="59913"/>
                  </a:lnTo>
                  <a:lnTo>
                    <a:pt x="92337" y="105338"/>
                  </a:lnTo>
                  <a:lnTo>
                    <a:pt x="102005" y="132741"/>
                  </a:lnTo>
                  <a:lnTo>
                    <a:pt x="102928" y="139254"/>
                  </a:lnTo>
                  <a:lnTo>
                    <a:pt x="101427" y="144657"/>
                  </a:lnTo>
                  <a:lnTo>
                    <a:pt x="83154" y="164398"/>
                  </a:lnTo>
                  <a:lnTo>
                    <a:pt x="73646" y="168251"/>
                  </a:lnTo>
                  <a:lnTo>
                    <a:pt x="50295" y="170725"/>
                  </a:lnTo>
                  <a:lnTo>
                    <a:pt x="28575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0" name="SMARTInkShape-998">
              <a:extLst>
                <a:ext uri="{FF2B5EF4-FFF2-40B4-BE49-F238E27FC236}">
                  <a16:creationId xmlns:a16="http://schemas.microsoft.com/office/drawing/2014/main" id="{EF851DF6-8931-191E-ACAF-3913A5972AE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49178" y="4947536"/>
              <a:ext cx="82257" cy="135868"/>
            </a:xfrm>
            <a:custGeom>
              <a:avLst/>
              <a:gdLst/>
              <a:ahLst/>
              <a:cxnLst/>
              <a:rect l="0" t="0" r="0" b="0"/>
              <a:pathLst>
                <a:path w="82257" h="135868">
                  <a:moveTo>
                    <a:pt x="46197" y="14989"/>
                  </a:moveTo>
                  <a:lnTo>
                    <a:pt x="46197" y="14989"/>
                  </a:lnTo>
                  <a:lnTo>
                    <a:pt x="46197" y="5856"/>
                  </a:lnTo>
                  <a:lnTo>
                    <a:pt x="41140" y="5580"/>
                  </a:lnTo>
                  <a:lnTo>
                    <a:pt x="39651" y="4483"/>
                  </a:lnTo>
                  <a:lnTo>
                    <a:pt x="37996" y="442"/>
                  </a:lnTo>
                  <a:lnTo>
                    <a:pt x="36496" y="0"/>
                  </a:lnTo>
                  <a:lnTo>
                    <a:pt x="32008" y="2330"/>
                  </a:lnTo>
                  <a:lnTo>
                    <a:pt x="23531" y="9592"/>
                  </a:lnTo>
                  <a:lnTo>
                    <a:pt x="4883" y="41030"/>
                  </a:lnTo>
                  <a:lnTo>
                    <a:pt x="442" y="59629"/>
                  </a:lnTo>
                  <a:lnTo>
                    <a:pt x="0" y="92481"/>
                  </a:lnTo>
                  <a:lnTo>
                    <a:pt x="3793" y="110814"/>
                  </a:lnTo>
                  <a:lnTo>
                    <a:pt x="11828" y="123900"/>
                  </a:lnTo>
                  <a:lnTo>
                    <a:pt x="16935" y="128871"/>
                  </a:lnTo>
                  <a:lnTo>
                    <a:pt x="28253" y="134395"/>
                  </a:lnTo>
                  <a:lnTo>
                    <a:pt x="34234" y="135867"/>
                  </a:lnTo>
                  <a:lnTo>
                    <a:pt x="46525" y="134682"/>
                  </a:lnTo>
                  <a:lnTo>
                    <a:pt x="57984" y="130627"/>
                  </a:lnTo>
                  <a:lnTo>
                    <a:pt x="66605" y="125298"/>
                  </a:lnTo>
                  <a:lnTo>
                    <a:pt x="77409" y="111290"/>
                  </a:lnTo>
                  <a:lnTo>
                    <a:pt x="82256" y="88678"/>
                  </a:lnTo>
                  <a:lnTo>
                    <a:pt x="78636" y="66927"/>
                  </a:lnTo>
                  <a:lnTo>
                    <a:pt x="58752" y="22464"/>
                  </a:lnTo>
                  <a:lnTo>
                    <a:pt x="52482" y="13725"/>
                  </a:lnTo>
                  <a:lnTo>
                    <a:pt x="46168" y="9136"/>
                  </a:lnTo>
                  <a:lnTo>
                    <a:pt x="36672" y="5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1" name="SMARTInkShape-999">
              <a:extLst>
                <a:ext uri="{FF2B5EF4-FFF2-40B4-BE49-F238E27FC236}">
                  <a16:creationId xmlns:a16="http://schemas.microsoft.com/office/drawing/2014/main" id="{46F4930E-2403-E9A7-5FC7-FB3534A970C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71550" y="5029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2" name="SMARTInkShape-1000">
              <a:extLst>
                <a:ext uri="{FF2B5EF4-FFF2-40B4-BE49-F238E27FC236}">
                  <a16:creationId xmlns:a16="http://schemas.microsoft.com/office/drawing/2014/main" id="{30A76D6F-4E65-B4BF-7352-1D1652C78973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73239" y="4905509"/>
              <a:ext cx="103010" cy="169806"/>
            </a:xfrm>
            <a:custGeom>
              <a:avLst/>
              <a:gdLst/>
              <a:ahLst/>
              <a:cxnLst/>
              <a:rect l="0" t="0" r="0" b="0"/>
              <a:pathLst>
                <a:path w="103010" h="169806">
                  <a:moveTo>
                    <a:pt x="84011" y="28441"/>
                  </a:moveTo>
                  <a:lnTo>
                    <a:pt x="84011" y="28441"/>
                  </a:lnTo>
                  <a:lnTo>
                    <a:pt x="84011" y="22953"/>
                  </a:lnTo>
                  <a:lnTo>
                    <a:pt x="84011" y="25297"/>
                  </a:lnTo>
                  <a:lnTo>
                    <a:pt x="84011" y="22332"/>
                  </a:lnTo>
                  <a:lnTo>
                    <a:pt x="84011" y="25102"/>
                  </a:lnTo>
                  <a:lnTo>
                    <a:pt x="84011" y="22371"/>
                  </a:lnTo>
                  <a:lnTo>
                    <a:pt x="82953" y="21219"/>
                  </a:lnTo>
                  <a:lnTo>
                    <a:pt x="75810" y="19219"/>
                  </a:lnTo>
                  <a:lnTo>
                    <a:pt x="67143" y="12431"/>
                  </a:lnTo>
                  <a:lnTo>
                    <a:pt x="58317" y="10292"/>
                  </a:lnTo>
                  <a:lnTo>
                    <a:pt x="52130" y="9791"/>
                  </a:lnTo>
                  <a:lnTo>
                    <a:pt x="37641" y="14566"/>
                  </a:lnTo>
                  <a:lnTo>
                    <a:pt x="28830" y="22627"/>
                  </a:lnTo>
                  <a:lnTo>
                    <a:pt x="5758" y="52213"/>
                  </a:lnTo>
                  <a:lnTo>
                    <a:pt x="500" y="78523"/>
                  </a:lnTo>
                  <a:lnTo>
                    <a:pt x="0" y="110543"/>
                  </a:lnTo>
                  <a:lnTo>
                    <a:pt x="3634" y="127020"/>
                  </a:lnTo>
                  <a:lnTo>
                    <a:pt x="11599" y="138576"/>
                  </a:lnTo>
                  <a:lnTo>
                    <a:pt x="32455" y="157010"/>
                  </a:lnTo>
                  <a:lnTo>
                    <a:pt x="45762" y="163669"/>
                  </a:lnTo>
                  <a:lnTo>
                    <a:pt x="52195" y="167917"/>
                  </a:lnTo>
                  <a:lnTo>
                    <a:pt x="58582" y="169805"/>
                  </a:lnTo>
                  <a:lnTo>
                    <a:pt x="67770" y="167823"/>
                  </a:lnTo>
                  <a:lnTo>
                    <a:pt x="73184" y="165811"/>
                  </a:lnTo>
                  <a:lnTo>
                    <a:pt x="82021" y="157934"/>
                  </a:lnTo>
                  <a:lnTo>
                    <a:pt x="96318" y="135629"/>
                  </a:lnTo>
                  <a:lnTo>
                    <a:pt x="101063" y="117115"/>
                  </a:lnTo>
                  <a:lnTo>
                    <a:pt x="102798" y="70483"/>
                  </a:lnTo>
                  <a:lnTo>
                    <a:pt x="103009" y="41920"/>
                  </a:lnTo>
                  <a:lnTo>
                    <a:pt x="86654" y="5021"/>
                  </a:lnTo>
                  <a:lnTo>
                    <a:pt x="84715" y="3303"/>
                  </a:lnTo>
                  <a:lnTo>
                    <a:pt x="79738" y="1393"/>
                  </a:lnTo>
                  <a:lnTo>
                    <a:pt x="56633" y="0"/>
                  </a:lnTo>
                  <a:lnTo>
                    <a:pt x="53059" y="1014"/>
                  </a:lnTo>
                  <a:lnTo>
                    <a:pt x="45911" y="9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3" name="SMARTInkShape-1001">
              <a:extLst>
                <a:ext uri="{FF2B5EF4-FFF2-40B4-BE49-F238E27FC236}">
                  <a16:creationId xmlns:a16="http://schemas.microsoft.com/office/drawing/2014/main" id="{3166B733-DD73-1519-3CED-DE556E582CA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76250" y="503872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6135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4" name="SMARTInkShape-1002">
              <a:extLst>
                <a:ext uri="{FF2B5EF4-FFF2-40B4-BE49-F238E27FC236}">
                  <a16:creationId xmlns:a16="http://schemas.microsoft.com/office/drawing/2014/main" id="{5FBBED6A-BCD0-C7BC-C6CC-50351C66D4C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57200" y="49720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1458" y="4469"/>
                  </a:lnTo>
                  <a:lnTo>
                    <a:pt x="36579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5" name="SMARTInkShape-1003">
              <a:extLst>
                <a:ext uri="{FF2B5EF4-FFF2-40B4-BE49-F238E27FC236}">
                  <a16:creationId xmlns:a16="http://schemas.microsoft.com/office/drawing/2014/main" id="{E17EB888-C047-83BF-9D41-215231E9277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52686" y="4914900"/>
              <a:ext cx="180680" cy="200026"/>
            </a:xfrm>
            <a:custGeom>
              <a:avLst/>
              <a:gdLst/>
              <a:ahLst/>
              <a:cxnLst/>
              <a:rect l="0" t="0" r="0" b="0"/>
              <a:pathLst>
                <a:path w="180680" h="200026">
                  <a:moveTo>
                    <a:pt x="161639" y="9525"/>
                  </a:moveTo>
                  <a:lnTo>
                    <a:pt x="161639" y="9525"/>
                  </a:lnTo>
                  <a:lnTo>
                    <a:pt x="161639" y="4469"/>
                  </a:lnTo>
                  <a:lnTo>
                    <a:pt x="162697" y="2980"/>
                  </a:lnTo>
                  <a:lnTo>
                    <a:pt x="164461" y="1986"/>
                  </a:lnTo>
                  <a:lnTo>
                    <a:pt x="171048" y="34"/>
                  </a:lnTo>
                  <a:lnTo>
                    <a:pt x="180679" y="0"/>
                  </a:lnTo>
                  <a:lnTo>
                    <a:pt x="173083" y="8662"/>
                  </a:lnTo>
                  <a:lnTo>
                    <a:pt x="154120" y="50420"/>
                  </a:lnTo>
                  <a:lnTo>
                    <a:pt x="135028" y="90785"/>
                  </a:lnTo>
                  <a:lnTo>
                    <a:pt x="121299" y="112977"/>
                  </a:lnTo>
                  <a:lnTo>
                    <a:pt x="90887" y="149461"/>
                  </a:lnTo>
                  <a:lnTo>
                    <a:pt x="89071" y="153615"/>
                  </a:lnTo>
                  <a:lnTo>
                    <a:pt x="71346" y="169576"/>
                  </a:lnTo>
                  <a:lnTo>
                    <a:pt x="45574" y="185269"/>
                  </a:lnTo>
                  <a:lnTo>
                    <a:pt x="36677" y="188175"/>
                  </a:lnTo>
                  <a:lnTo>
                    <a:pt x="32822" y="187892"/>
                  </a:lnTo>
                  <a:lnTo>
                    <a:pt x="25718" y="184755"/>
                  </a:lnTo>
                  <a:lnTo>
                    <a:pt x="10711" y="166925"/>
                  </a:lnTo>
                  <a:lnTo>
                    <a:pt x="4602" y="153211"/>
                  </a:lnTo>
                  <a:lnTo>
                    <a:pt x="0" y="107998"/>
                  </a:lnTo>
                  <a:lnTo>
                    <a:pt x="829" y="83618"/>
                  </a:lnTo>
                  <a:lnTo>
                    <a:pt x="4796" y="74911"/>
                  </a:lnTo>
                  <a:lnTo>
                    <a:pt x="18035" y="64058"/>
                  </a:lnTo>
                  <a:lnTo>
                    <a:pt x="30307" y="59198"/>
                  </a:lnTo>
                  <a:lnTo>
                    <a:pt x="42945" y="66526"/>
                  </a:lnTo>
                  <a:lnTo>
                    <a:pt x="71871" y="92046"/>
                  </a:lnTo>
                  <a:lnTo>
                    <a:pt x="102562" y="138373"/>
                  </a:lnTo>
                  <a:lnTo>
                    <a:pt x="132865" y="182909"/>
                  </a:lnTo>
                  <a:lnTo>
                    <a:pt x="139326" y="192418"/>
                  </a:lnTo>
                  <a:lnTo>
                    <a:pt x="15211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41" name="SMARTInkShape-Group183">
            <a:extLst>
              <a:ext uri="{FF2B5EF4-FFF2-40B4-BE49-F238E27FC236}">
                <a16:creationId xmlns:a16="http://schemas.microsoft.com/office/drawing/2014/main" id="{4C05B9D5-FCB0-84E8-6731-7DCD159F794B}"/>
              </a:ext>
            </a:extLst>
          </p:cNvPr>
          <p:cNvGrpSpPr/>
          <p:nvPr/>
        </p:nvGrpSpPr>
        <p:grpSpPr>
          <a:xfrm>
            <a:off x="428625" y="5316308"/>
            <a:ext cx="600076" cy="226085"/>
            <a:chOff x="428625" y="5316308"/>
            <a:chExt cx="600076" cy="226085"/>
          </a:xfrm>
        </p:grpSpPr>
        <p:sp>
          <p:nvSpPr>
            <p:cNvPr id="106337" name="SMARTInkShape-1004">
              <a:extLst>
                <a:ext uri="{FF2B5EF4-FFF2-40B4-BE49-F238E27FC236}">
                  <a16:creationId xmlns:a16="http://schemas.microsoft.com/office/drawing/2014/main" id="{D56ABDED-0E1B-81E7-8F7C-2C7A3FD8161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76300" y="54483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40020" y="2822"/>
                  </a:lnTo>
                  <a:lnTo>
                    <a:pt x="84920" y="8642"/>
                  </a:lnTo>
                  <a:lnTo>
                    <a:pt x="132138" y="15994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8" name="SMARTInkShape-1005">
              <a:extLst>
                <a:ext uri="{FF2B5EF4-FFF2-40B4-BE49-F238E27FC236}">
                  <a16:creationId xmlns:a16="http://schemas.microsoft.com/office/drawing/2014/main" id="{9916BC47-D259-2B6F-9AAB-BD76B995526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66775" y="53816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8201" y="9133"/>
                  </a:lnTo>
                  <a:lnTo>
                    <a:pt x="54271" y="9515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39" name="SMARTInkShape-1006">
              <a:extLst>
                <a:ext uri="{FF2B5EF4-FFF2-40B4-BE49-F238E27FC236}">
                  <a16:creationId xmlns:a16="http://schemas.microsoft.com/office/drawing/2014/main" id="{692B52E7-C631-E35F-B4AC-29F15D26F2A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28625" y="53816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15209" y="22030"/>
                  </a:lnTo>
                  <a:lnTo>
                    <a:pt x="54893" y="14386"/>
                  </a:lnTo>
                  <a:lnTo>
                    <a:pt x="91294" y="7343"/>
                  </a:lnTo>
                  <a:lnTo>
                    <a:pt x="103603" y="21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0" name="SMARTInkShape-1007">
              <a:extLst>
                <a:ext uri="{FF2B5EF4-FFF2-40B4-BE49-F238E27FC236}">
                  <a16:creationId xmlns:a16="http://schemas.microsoft.com/office/drawing/2014/main" id="{C1801B60-AF15-ED11-4B3F-89C1087B5B2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47675" y="5316308"/>
              <a:ext cx="123826" cy="226085"/>
            </a:xfrm>
            <a:custGeom>
              <a:avLst/>
              <a:gdLst/>
              <a:ahLst/>
              <a:cxnLst/>
              <a:rect l="0" t="0" r="0" b="0"/>
              <a:pathLst>
                <a:path w="123826" h="226085">
                  <a:moveTo>
                    <a:pt x="0" y="17692"/>
                  </a:moveTo>
                  <a:lnTo>
                    <a:pt x="0" y="17692"/>
                  </a:lnTo>
                  <a:lnTo>
                    <a:pt x="9133" y="8559"/>
                  </a:lnTo>
                  <a:lnTo>
                    <a:pt x="9491" y="0"/>
                  </a:lnTo>
                  <a:lnTo>
                    <a:pt x="10576" y="8632"/>
                  </a:lnTo>
                  <a:lnTo>
                    <a:pt x="15011" y="30177"/>
                  </a:lnTo>
                  <a:lnTo>
                    <a:pt x="10922" y="68723"/>
                  </a:lnTo>
                  <a:lnTo>
                    <a:pt x="9939" y="104426"/>
                  </a:lnTo>
                  <a:lnTo>
                    <a:pt x="9607" y="144303"/>
                  </a:lnTo>
                  <a:lnTo>
                    <a:pt x="8483" y="179109"/>
                  </a:lnTo>
                  <a:lnTo>
                    <a:pt x="116" y="226084"/>
                  </a:lnTo>
                  <a:lnTo>
                    <a:pt x="7627" y="220467"/>
                  </a:lnTo>
                  <a:lnTo>
                    <a:pt x="16254" y="217474"/>
                  </a:lnTo>
                  <a:lnTo>
                    <a:pt x="22393" y="213023"/>
                  </a:lnTo>
                  <a:lnTo>
                    <a:pt x="61667" y="206006"/>
                  </a:lnTo>
                  <a:lnTo>
                    <a:pt x="104978" y="193087"/>
                  </a:lnTo>
                  <a:lnTo>
                    <a:pt x="123825" y="17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54" name="SMARTInkShape-Group184">
            <a:extLst>
              <a:ext uri="{FF2B5EF4-FFF2-40B4-BE49-F238E27FC236}">
                <a16:creationId xmlns:a16="http://schemas.microsoft.com/office/drawing/2014/main" id="{C4C5AAC0-8085-E4A6-FD26-91F299FCEC6A}"/>
              </a:ext>
            </a:extLst>
          </p:cNvPr>
          <p:cNvGrpSpPr/>
          <p:nvPr/>
        </p:nvGrpSpPr>
        <p:grpSpPr>
          <a:xfrm>
            <a:off x="1209675" y="5219700"/>
            <a:ext cx="1447801" cy="700128"/>
            <a:chOff x="1209675" y="5219700"/>
            <a:chExt cx="1447801" cy="700128"/>
          </a:xfrm>
        </p:grpSpPr>
        <p:sp>
          <p:nvSpPr>
            <p:cNvPr id="106342" name="SMARTInkShape-1008">
              <a:extLst>
                <a:ext uri="{FF2B5EF4-FFF2-40B4-BE49-F238E27FC236}">
                  <a16:creationId xmlns:a16="http://schemas.microsoft.com/office/drawing/2014/main" id="{A0F2EDC8-0336-B1DE-066C-C05C5C8058E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28162" y="5572125"/>
              <a:ext cx="129314" cy="9526"/>
            </a:xfrm>
            <a:custGeom>
              <a:avLst/>
              <a:gdLst/>
              <a:ahLst/>
              <a:cxnLst/>
              <a:rect l="0" t="0" r="0" b="0"/>
              <a:pathLst>
                <a:path w="129314" h="95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9735" y="7539"/>
                  </a:lnTo>
                  <a:lnTo>
                    <a:pt x="50187" y="9409"/>
                  </a:lnTo>
                  <a:lnTo>
                    <a:pt x="96499" y="9518"/>
                  </a:lnTo>
                  <a:lnTo>
                    <a:pt x="1293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3" name="SMARTInkShape-1009">
              <a:extLst>
                <a:ext uri="{FF2B5EF4-FFF2-40B4-BE49-F238E27FC236}">
                  <a16:creationId xmlns:a16="http://schemas.microsoft.com/office/drawing/2014/main" id="{A91E768C-F227-6F0B-3085-7B47DA3D90F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543175" y="5505450"/>
              <a:ext cx="95251" cy="9410"/>
            </a:xfrm>
            <a:custGeom>
              <a:avLst/>
              <a:gdLst/>
              <a:ahLst/>
              <a:cxnLst/>
              <a:rect l="0" t="0" r="0" b="0"/>
              <a:pathLst>
                <a:path w="95251" h="9410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36856" y="940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4" name="SMARTInkShape-1010">
              <a:extLst>
                <a:ext uri="{FF2B5EF4-FFF2-40B4-BE49-F238E27FC236}">
                  <a16:creationId xmlns:a16="http://schemas.microsoft.com/office/drawing/2014/main" id="{9396F3EB-80F6-788C-E948-00467407B0B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876425" y="5802049"/>
              <a:ext cx="142876" cy="103452"/>
            </a:xfrm>
            <a:custGeom>
              <a:avLst/>
              <a:gdLst/>
              <a:ahLst/>
              <a:cxnLst/>
              <a:rect l="0" t="0" r="0" b="0"/>
              <a:pathLst>
                <a:path w="142876" h="103452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8201" y="3145"/>
                  </a:lnTo>
                  <a:lnTo>
                    <a:pt x="9701" y="1656"/>
                  </a:lnTo>
                  <a:lnTo>
                    <a:pt x="14189" y="0"/>
                  </a:lnTo>
                  <a:lnTo>
                    <a:pt x="16868" y="617"/>
                  </a:lnTo>
                  <a:lnTo>
                    <a:pt x="26824" y="6993"/>
                  </a:lnTo>
                  <a:lnTo>
                    <a:pt x="33113" y="12900"/>
                  </a:lnTo>
                  <a:lnTo>
                    <a:pt x="35884" y="21225"/>
                  </a:lnTo>
                  <a:lnTo>
                    <a:pt x="40266" y="37813"/>
                  </a:lnTo>
                  <a:lnTo>
                    <a:pt x="45445" y="56133"/>
                  </a:lnTo>
                  <a:lnTo>
                    <a:pt x="47587" y="83684"/>
                  </a:lnTo>
                  <a:lnTo>
                    <a:pt x="47622" y="71081"/>
                  </a:lnTo>
                  <a:lnTo>
                    <a:pt x="50446" y="65075"/>
                  </a:lnTo>
                  <a:lnTo>
                    <a:pt x="71639" y="38738"/>
                  </a:lnTo>
                  <a:lnTo>
                    <a:pt x="73159" y="34908"/>
                  </a:lnTo>
                  <a:lnTo>
                    <a:pt x="80493" y="27832"/>
                  </a:lnTo>
                  <a:lnTo>
                    <a:pt x="110788" y="10117"/>
                  </a:lnTo>
                  <a:lnTo>
                    <a:pt x="111959" y="10536"/>
                  </a:lnTo>
                  <a:lnTo>
                    <a:pt x="112739" y="11875"/>
                  </a:lnTo>
                  <a:lnTo>
                    <a:pt x="119048" y="26682"/>
                  </a:lnTo>
                  <a:lnTo>
                    <a:pt x="129427" y="43445"/>
                  </a:lnTo>
                  <a:lnTo>
                    <a:pt x="142218" y="90328"/>
                  </a:lnTo>
                  <a:lnTo>
                    <a:pt x="14287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5" name="SMARTInkShape-1011">
              <a:extLst>
                <a:ext uri="{FF2B5EF4-FFF2-40B4-BE49-F238E27FC236}">
                  <a16:creationId xmlns:a16="http://schemas.microsoft.com/office/drawing/2014/main" id="{2A6FE7FA-6398-0677-1774-55CBAE7FCCD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695450" y="5695950"/>
              <a:ext cx="342901" cy="223878"/>
            </a:xfrm>
            <a:custGeom>
              <a:avLst/>
              <a:gdLst/>
              <a:ahLst/>
              <a:cxnLst/>
              <a:rect l="0" t="0" r="0" b="0"/>
              <a:pathLst>
                <a:path w="342901" h="223878">
                  <a:moveTo>
                    <a:pt x="0" y="171450"/>
                  </a:moveTo>
                  <a:lnTo>
                    <a:pt x="0" y="171450"/>
                  </a:lnTo>
                  <a:lnTo>
                    <a:pt x="5057" y="171450"/>
                  </a:lnTo>
                  <a:lnTo>
                    <a:pt x="10361" y="168628"/>
                  </a:lnTo>
                  <a:lnTo>
                    <a:pt x="55170" y="133328"/>
                  </a:lnTo>
                  <a:lnTo>
                    <a:pt x="62620" y="128048"/>
                  </a:lnTo>
                  <a:lnTo>
                    <a:pt x="75608" y="123990"/>
                  </a:lnTo>
                  <a:lnTo>
                    <a:pt x="89406" y="137097"/>
                  </a:lnTo>
                  <a:lnTo>
                    <a:pt x="92652" y="145952"/>
                  </a:lnTo>
                  <a:lnTo>
                    <a:pt x="103299" y="190649"/>
                  </a:lnTo>
                  <a:lnTo>
                    <a:pt x="114013" y="223877"/>
                  </a:lnTo>
                  <a:lnTo>
                    <a:pt x="115273" y="218852"/>
                  </a:lnTo>
                  <a:lnTo>
                    <a:pt x="120821" y="204428"/>
                  </a:lnTo>
                  <a:lnTo>
                    <a:pt x="123561" y="158383"/>
                  </a:lnTo>
                  <a:lnTo>
                    <a:pt x="120951" y="111288"/>
                  </a:lnTo>
                  <a:lnTo>
                    <a:pt x="115614" y="65493"/>
                  </a:lnTo>
                  <a:lnTo>
                    <a:pt x="115618" y="29361"/>
                  </a:lnTo>
                  <a:lnTo>
                    <a:pt x="123442" y="10361"/>
                  </a:lnTo>
                  <a:lnTo>
                    <a:pt x="170286" y="9535"/>
                  </a:lnTo>
                  <a:lnTo>
                    <a:pt x="209320" y="9527"/>
                  </a:lnTo>
                  <a:lnTo>
                    <a:pt x="252034" y="9525"/>
                  </a:lnTo>
                  <a:lnTo>
                    <a:pt x="294658" y="9525"/>
                  </a:lnTo>
                  <a:lnTo>
                    <a:pt x="310144" y="8467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6" name="SMARTInkShape-1012">
              <a:extLst>
                <a:ext uri="{FF2B5EF4-FFF2-40B4-BE49-F238E27FC236}">
                  <a16:creationId xmlns:a16="http://schemas.microsoft.com/office/drawing/2014/main" id="{C816A95E-0BEE-B70D-8346-7E0E520B7746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552575" y="5611549"/>
              <a:ext cx="161141" cy="284427"/>
            </a:xfrm>
            <a:custGeom>
              <a:avLst/>
              <a:gdLst/>
              <a:ahLst/>
              <a:cxnLst/>
              <a:rect l="0" t="0" r="0" b="0"/>
              <a:pathLst>
                <a:path w="161141" h="284427">
                  <a:moveTo>
                    <a:pt x="142875" y="8201"/>
                  </a:moveTo>
                  <a:lnTo>
                    <a:pt x="142875" y="8201"/>
                  </a:lnTo>
                  <a:lnTo>
                    <a:pt x="159277" y="0"/>
                  </a:lnTo>
                  <a:lnTo>
                    <a:pt x="160160" y="617"/>
                  </a:lnTo>
                  <a:lnTo>
                    <a:pt x="161140" y="4125"/>
                  </a:lnTo>
                  <a:lnTo>
                    <a:pt x="156636" y="22163"/>
                  </a:lnTo>
                  <a:lnTo>
                    <a:pt x="132235" y="65935"/>
                  </a:lnTo>
                  <a:lnTo>
                    <a:pt x="107999" y="111995"/>
                  </a:lnTo>
                  <a:lnTo>
                    <a:pt x="85108" y="149197"/>
                  </a:lnTo>
                  <a:lnTo>
                    <a:pt x="60203" y="191392"/>
                  </a:lnTo>
                  <a:lnTo>
                    <a:pt x="53215" y="206389"/>
                  </a:lnTo>
                  <a:lnTo>
                    <a:pt x="43637" y="229554"/>
                  </a:lnTo>
                  <a:lnTo>
                    <a:pt x="13054" y="275771"/>
                  </a:lnTo>
                  <a:lnTo>
                    <a:pt x="10819" y="278655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7" name="SMARTInkShape-1013">
              <a:extLst>
                <a:ext uri="{FF2B5EF4-FFF2-40B4-BE49-F238E27FC236}">
                  <a16:creationId xmlns:a16="http://schemas.microsoft.com/office/drawing/2014/main" id="{9F44FFB9-CCD1-796B-3667-106CBFD1532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457325" y="5657850"/>
              <a:ext cx="108926" cy="112780"/>
            </a:xfrm>
            <a:custGeom>
              <a:avLst/>
              <a:gdLst/>
              <a:ahLst/>
              <a:cxnLst/>
              <a:rect l="0" t="0" r="0" b="0"/>
              <a:pathLst>
                <a:path w="108926" h="112780">
                  <a:moveTo>
                    <a:pt x="76200" y="9525"/>
                  </a:moveTo>
                  <a:lnTo>
                    <a:pt x="76200" y="9525"/>
                  </a:lnTo>
                  <a:lnTo>
                    <a:pt x="85715" y="10"/>
                  </a:lnTo>
                  <a:lnTo>
                    <a:pt x="54202" y="0"/>
                  </a:lnTo>
                  <a:lnTo>
                    <a:pt x="47726" y="2822"/>
                  </a:lnTo>
                  <a:lnTo>
                    <a:pt x="34945" y="13257"/>
                  </a:lnTo>
                  <a:lnTo>
                    <a:pt x="31406" y="19298"/>
                  </a:lnTo>
                  <a:lnTo>
                    <a:pt x="30462" y="22390"/>
                  </a:lnTo>
                  <a:lnTo>
                    <a:pt x="30891" y="25510"/>
                  </a:lnTo>
                  <a:lnTo>
                    <a:pt x="34191" y="31798"/>
                  </a:lnTo>
                  <a:lnTo>
                    <a:pt x="47054" y="41290"/>
                  </a:lnTo>
                  <a:lnTo>
                    <a:pt x="94618" y="64027"/>
                  </a:lnTo>
                  <a:lnTo>
                    <a:pt x="101319" y="66556"/>
                  </a:lnTo>
                  <a:lnTo>
                    <a:pt x="107825" y="71208"/>
                  </a:lnTo>
                  <a:lnTo>
                    <a:pt x="108925" y="74989"/>
                  </a:lnTo>
                  <a:lnTo>
                    <a:pt x="107325" y="84834"/>
                  </a:lnTo>
                  <a:lnTo>
                    <a:pt x="100264" y="93444"/>
                  </a:lnTo>
                  <a:lnTo>
                    <a:pt x="90070" y="99738"/>
                  </a:lnTo>
                  <a:lnTo>
                    <a:pt x="47253" y="110879"/>
                  </a:lnTo>
                  <a:lnTo>
                    <a:pt x="32996" y="11277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8" name="SMARTInkShape-1014">
              <a:extLst>
                <a:ext uri="{FF2B5EF4-FFF2-40B4-BE49-F238E27FC236}">
                  <a16:creationId xmlns:a16="http://schemas.microsoft.com/office/drawing/2014/main" id="{5D5820A2-7FEC-3D01-F35B-61A27D28A25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219200" y="5562600"/>
              <a:ext cx="1104901" cy="19051"/>
            </a:xfrm>
            <a:custGeom>
              <a:avLst/>
              <a:gdLst/>
              <a:ahLst/>
              <a:cxnLst/>
              <a:rect l="0" t="0" r="0" b="0"/>
              <a:pathLst>
                <a:path w="1104901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8" y="5056"/>
                  </a:lnTo>
                  <a:lnTo>
                    <a:pt x="22120" y="7539"/>
                  </a:lnTo>
                  <a:lnTo>
                    <a:pt x="36289" y="7584"/>
                  </a:lnTo>
                  <a:lnTo>
                    <a:pt x="82859" y="4634"/>
                  </a:lnTo>
                  <a:lnTo>
                    <a:pt x="128315" y="8559"/>
                  </a:lnTo>
                  <a:lnTo>
                    <a:pt x="165490" y="9239"/>
                  </a:lnTo>
                  <a:lnTo>
                    <a:pt x="203316" y="9440"/>
                  </a:lnTo>
                  <a:lnTo>
                    <a:pt x="247477" y="9508"/>
                  </a:lnTo>
                  <a:lnTo>
                    <a:pt x="293046" y="9522"/>
                  </a:lnTo>
                  <a:lnTo>
                    <a:pt x="335002" y="9525"/>
                  </a:lnTo>
                  <a:lnTo>
                    <a:pt x="381060" y="9525"/>
                  </a:lnTo>
                  <a:lnTo>
                    <a:pt x="420571" y="9525"/>
                  </a:lnTo>
                  <a:lnTo>
                    <a:pt x="458224" y="4469"/>
                  </a:lnTo>
                  <a:lnTo>
                    <a:pt x="497658" y="883"/>
                  </a:lnTo>
                  <a:lnTo>
                    <a:pt x="533981" y="262"/>
                  </a:lnTo>
                  <a:lnTo>
                    <a:pt x="566467" y="116"/>
                  </a:lnTo>
                  <a:lnTo>
                    <a:pt x="599249" y="52"/>
                  </a:lnTo>
                  <a:lnTo>
                    <a:pt x="631458" y="23"/>
                  </a:lnTo>
                  <a:lnTo>
                    <a:pt x="677224" y="7"/>
                  </a:lnTo>
                  <a:lnTo>
                    <a:pt x="713951" y="2"/>
                  </a:lnTo>
                  <a:lnTo>
                    <a:pt x="758464" y="0"/>
                  </a:lnTo>
                  <a:lnTo>
                    <a:pt x="793237" y="0"/>
                  </a:lnTo>
                  <a:lnTo>
                    <a:pt x="833344" y="0"/>
                  </a:lnTo>
                  <a:lnTo>
                    <a:pt x="875449" y="0"/>
                  </a:lnTo>
                  <a:lnTo>
                    <a:pt x="921439" y="0"/>
                  </a:lnTo>
                  <a:lnTo>
                    <a:pt x="963523" y="5056"/>
                  </a:lnTo>
                  <a:lnTo>
                    <a:pt x="1007757" y="8937"/>
                  </a:lnTo>
                  <a:lnTo>
                    <a:pt x="1055123" y="12296"/>
                  </a:lnTo>
                  <a:lnTo>
                    <a:pt x="1091486" y="18655"/>
                  </a:lnTo>
                  <a:lnTo>
                    <a:pt x="1104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49" name="SMARTInkShape-1015">
              <a:extLst>
                <a:ext uri="{FF2B5EF4-FFF2-40B4-BE49-F238E27FC236}">
                  <a16:creationId xmlns:a16="http://schemas.microsoft.com/office/drawing/2014/main" id="{9A89150D-A38A-ED47-C8F3-40E2F35369A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215248" y="5391150"/>
              <a:ext cx="49714" cy="73423"/>
            </a:xfrm>
            <a:custGeom>
              <a:avLst/>
              <a:gdLst/>
              <a:ahLst/>
              <a:cxnLst/>
              <a:rect l="0" t="0" r="0" b="0"/>
              <a:pathLst>
                <a:path w="49714" h="73423">
                  <a:moveTo>
                    <a:pt x="13602" y="9525"/>
                  </a:moveTo>
                  <a:lnTo>
                    <a:pt x="13602" y="9525"/>
                  </a:lnTo>
                  <a:lnTo>
                    <a:pt x="23011" y="116"/>
                  </a:lnTo>
                  <a:lnTo>
                    <a:pt x="18036" y="34"/>
                  </a:lnTo>
                  <a:lnTo>
                    <a:pt x="16558" y="1081"/>
                  </a:lnTo>
                  <a:lnTo>
                    <a:pt x="15573" y="2837"/>
                  </a:lnTo>
                  <a:lnTo>
                    <a:pt x="14916" y="5066"/>
                  </a:lnTo>
                  <a:lnTo>
                    <a:pt x="460" y="27448"/>
                  </a:lnTo>
                  <a:lnTo>
                    <a:pt x="0" y="41832"/>
                  </a:lnTo>
                  <a:lnTo>
                    <a:pt x="3323" y="56693"/>
                  </a:lnTo>
                  <a:lnTo>
                    <a:pt x="8328" y="66824"/>
                  </a:lnTo>
                  <a:lnTo>
                    <a:pt x="12203" y="69950"/>
                  </a:lnTo>
                  <a:lnTo>
                    <a:pt x="22152" y="73422"/>
                  </a:lnTo>
                  <a:lnTo>
                    <a:pt x="26711" y="73290"/>
                  </a:lnTo>
                  <a:lnTo>
                    <a:pt x="34598" y="70320"/>
                  </a:lnTo>
                  <a:lnTo>
                    <a:pt x="41631" y="62649"/>
                  </a:lnTo>
                  <a:lnTo>
                    <a:pt x="44988" y="57642"/>
                  </a:lnTo>
                  <a:lnTo>
                    <a:pt x="49713" y="35423"/>
                  </a:lnTo>
                  <a:lnTo>
                    <a:pt x="47996" y="23505"/>
                  </a:lnTo>
                  <a:lnTo>
                    <a:pt x="46056" y="18845"/>
                  </a:lnTo>
                  <a:lnTo>
                    <a:pt x="43705" y="15738"/>
                  </a:lnTo>
                  <a:lnTo>
                    <a:pt x="38270" y="12286"/>
                  </a:lnTo>
                  <a:lnTo>
                    <a:pt x="26157" y="10072"/>
                  </a:lnTo>
                  <a:lnTo>
                    <a:pt x="19888" y="9767"/>
                  </a:lnTo>
                  <a:lnTo>
                    <a:pt x="4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0" name="SMARTInkShape-1016">
              <a:extLst>
                <a:ext uri="{FF2B5EF4-FFF2-40B4-BE49-F238E27FC236}">
                  <a16:creationId xmlns:a16="http://schemas.microsoft.com/office/drawing/2014/main" id="{22B0B583-7716-33CB-E3D8-D429C89EDE4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819275" y="5286403"/>
              <a:ext cx="352426" cy="171423"/>
            </a:xfrm>
            <a:custGeom>
              <a:avLst/>
              <a:gdLst/>
              <a:ahLst/>
              <a:cxnLst/>
              <a:rect l="0" t="0" r="0" b="0"/>
              <a:pathLst>
                <a:path w="352426" h="171423">
                  <a:moveTo>
                    <a:pt x="0" y="171422"/>
                  </a:moveTo>
                  <a:lnTo>
                    <a:pt x="0" y="171422"/>
                  </a:lnTo>
                  <a:lnTo>
                    <a:pt x="5057" y="171422"/>
                  </a:lnTo>
                  <a:lnTo>
                    <a:pt x="18314" y="166366"/>
                  </a:lnTo>
                  <a:lnTo>
                    <a:pt x="60468" y="130723"/>
                  </a:lnTo>
                  <a:lnTo>
                    <a:pt x="107100" y="94101"/>
                  </a:lnTo>
                  <a:lnTo>
                    <a:pt x="147842" y="67053"/>
                  </a:lnTo>
                  <a:lnTo>
                    <a:pt x="193322" y="24505"/>
                  </a:lnTo>
                  <a:lnTo>
                    <a:pt x="209532" y="0"/>
                  </a:lnTo>
                  <a:lnTo>
                    <a:pt x="208488" y="15186"/>
                  </a:lnTo>
                  <a:lnTo>
                    <a:pt x="194361" y="53109"/>
                  </a:lnTo>
                  <a:lnTo>
                    <a:pt x="190839" y="98572"/>
                  </a:lnTo>
                  <a:lnTo>
                    <a:pt x="190651" y="106588"/>
                  </a:lnTo>
                  <a:lnTo>
                    <a:pt x="193389" y="113679"/>
                  </a:lnTo>
                  <a:lnTo>
                    <a:pt x="197076" y="120357"/>
                  </a:lnTo>
                  <a:lnTo>
                    <a:pt x="199637" y="131406"/>
                  </a:lnTo>
                  <a:lnTo>
                    <a:pt x="204966" y="137810"/>
                  </a:lnTo>
                  <a:lnTo>
                    <a:pt x="207552" y="138432"/>
                  </a:lnTo>
                  <a:lnTo>
                    <a:pt x="210335" y="137787"/>
                  </a:lnTo>
                  <a:lnTo>
                    <a:pt x="216249" y="135305"/>
                  </a:lnTo>
                  <a:lnTo>
                    <a:pt x="222405" y="134204"/>
                  </a:lnTo>
                  <a:lnTo>
                    <a:pt x="242585" y="118287"/>
                  </a:lnTo>
                  <a:lnTo>
                    <a:pt x="259673" y="99822"/>
                  </a:lnTo>
                  <a:lnTo>
                    <a:pt x="283949" y="56474"/>
                  </a:lnTo>
                  <a:lnTo>
                    <a:pt x="314148" y="9725"/>
                  </a:lnTo>
                  <a:lnTo>
                    <a:pt x="301052" y="52434"/>
                  </a:lnTo>
                  <a:lnTo>
                    <a:pt x="285674" y="95859"/>
                  </a:lnTo>
                  <a:lnTo>
                    <a:pt x="278091" y="123335"/>
                  </a:lnTo>
                  <a:lnTo>
                    <a:pt x="279877" y="134527"/>
                  </a:lnTo>
                  <a:lnTo>
                    <a:pt x="284198" y="144441"/>
                  </a:lnTo>
                  <a:lnTo>
                    <a:pt x="286832" y="147084"/>
                  </a:lnTo>
                  <a:lnTo>
                    <a:pt x="289646" y="148847"/>
                  </a:lnTo>
                  <a:lnTo>
                    <a:pt x="303720" y="151327"/>
                  </a:lnTo>
                  <a:lnTo>
                    <a:pt x="312434" y="149085"/>
                  </a:lnTo>
                  <a:lnTo>
                    <a:pt x="320893" y="145619"/>
                  </a:lnTo>
                  <a:lnTo>
                    <a:pt x="331708" y="144079"/>
                  </a:lnTo>
                  <a:lnTo>
                    <a:pt x="336497" y="141552"/>
                  </a:lnTo>
                  <a:lnTo>
                    <a:pt x="352425" y="123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1" name="SMARTInkShape-1017">
              <a:extLst>
                <a:ext uri="{FF2B5EF4-FFF2-40B4-BE49-F238E27FC236}">
                  <a16:creationId xmlns:a16="http://schemas.microsoft.com/office/drawing/2014/main" id="{6443428E-47CE-B96D-45A4-3AB3E98F90D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611049" y="5362575"/>
              <a:ext cx="112977" cy="9526"/>
            </a:xfrm>
            <a:custGeom>
              <a:avLst/>
              <a:gdLst/>
              <a:ahLst/>
              <a:cxnLst/>
              <a:rect l="0" t="0" r="0" b="0"/>
              <a:pathLst>
                <a:path w="1129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7170" y="9525"/>
                  </a:lnTo>
                  <a:lnTo>
                    <a:pt x="77242" y="6703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2" name="SMARTInkShape-1018">
              <a:extLst>
                <a:ext uri="{FF2B5EF4-FFF2-40B4-BE49-F238E27FC236}">
                  <a16:creationId xmlns:a16="http://schemas.microsoft.com/office/drawing/2014/main" id="{CA861A50-6343-B775-A163-EA9A55406E3C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209675" y="5219700"/>
              <a:ext cx="253092" cy="19051"/>
            </a:xfrm>
            <a:custGeom>
              <a:avLst/>
              <a:gdLst/>
              <a:ahLst/>
              <a:cxnLst/>
              <a:rect l="0" t="0" r="0" b="0"/>
              <a:pathLst>
                <a:path w="253092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7" y="10849"/>
                  </a:lnTo>
                  <a:lnTo>
                    <a:pt x="6546" y="11466"/>
                  </a:lnTo>
                  <a:lnTo>
                    <a:pt x="7539" y="12937"/>
                  </a:lnTo>
                  <a:lnTo>
                    <a:pt x="9132" y="17842"/>
                  </a:lnTo>
                  <a:lnTo>
                    <a:pt x="12173" y="18514"/>
                  </a:lnTo>
                  <a:lnTo>
                    <a:pt x="22748" y="18943"/>
                  </a:lnTo>
                  <a:lnTo>
                    <a:pt x="67836" y="10840"/>
                  </a:lnTo>
                  <a:lnTo>
                    <a:pt x="112609" y="9785"/>
                  </a:lnTo>
                  <a:lnTo>
                    <a:pt x="156574" y="6754"/>
                  </a:lnTo>
                  <a:lnTo>
                    <a:pt x="196381" y="1334"/>
                  </a:lnTo>
                  <a:lnTo>
                    <a:pt x="243602" y="52"/>
                  </a:lnTo>
                  <a:lnTo>
                    <a:pt x="253091" y="0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3" name="SMARTInkShape-1019">
              <a:extLst>
                <a:ext uri="{FF2B5EF4-FFF2-40B4-BE49-F238E27FC236}">
                  <a16:creationId xmlns:a16="http://schemas.microsoft.com/office/drawing/2014/main" id="{1BB9412C-779D-2863-D5D5-C8663F2CC09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276350" y="5300276"/>
              <a:ext cx="200026" cy="142876"/>
            </a:xfrm>
            <a:custGeom>
              <a:avLst/>
              <a:gdLst/>
              <a:ahLst/>
              <a:cxnLst/>
              <a:rect l="0" t="0" r="0" b="0"/>
              <a:pathLst>
                <a:path w="200026" h="142876">
                  <a:moveTo>
                    <a:pt x="0" y="24199"/>
                  </a:moveTo>
                  <a:lnTo>
                    <a:pt x="0" y="24199"/>
                  </a:lnTo>
                  <a:lnTo>
                    <a:pt x="5057" y="24199"/>
                  </a:lnTo>
                  <a:lnTo>
                    <a:pt x="10361" y="21377"/>
                  </a:lnTo>
                  <a:lnTo>
                    <a:pt x="27447" y="10942"/>
                  </a:lnTo>
                  <a:lnTo>
                    <a:pt x="47058" y="3090"/>
                  </a:lnTo>
                  <a:lnTo>
                    <a:pt x="50422" y="601"/>
                  </a:lnTo>
                  <a:lnTo>
                    <a:pt x="53723" y="0"/>
                  </a:lnTo>
                  <a:lnTo>
                    <a:pt x="56982" y="658"/>
                  </a:lnTo>
                  <a:lnTo>
                    <a:pt x="66625" y="6642"/>
                  </a:lnTo>
                  <a:lnTo>
                    <a:pt x="69817" y="9318"/>
                  </a:lnTo>
                  <a:lnTo>
                    <a:pt x="73363" y="17939"/>
                  </a:lnTo>
                  <a:lnTo>
                    <a:pt x="75640" y="45775"/>
                  </a:lnTo>
                  <a:lnTo>
                    <a:pt x="68485" y="80790"/>
                  </a:lnTo>
                  <a:lnTo>
                    <a:pt x="58862" y="102467"/>
                  </a:lnTo>
                  <a:lnTo>
                    <a:pt x="44134" y="120179"/>
                  </a:lnTo>
                  <a:lnTo>
                    <a:pt x="13833" y="142875"/>
                  </a:lnTo>
                  <a:lnTo>
                    <a:pt x="12397" y="142475"/>
                  </a:lnTo>
                  <a:lnTo>
                    <a:pt x="10092" y="139285"/>
                  </a:lnTo>
                  <a:lnTo>
                    <a:pt x="14750" y="128619"/>
                  </a:lnTo>
                  <a:lnTo>
                    <a:pt x="50244" y="88683"/>
                  </a:lnTo>
                  <a:lnTo>
                    <a:pt x="92773" y="60861"/>
                  </a:lnTo>
                  <a:lnTo>
                    <a:pt x="116388" y="45645"/>
                  </a:lnTo>
                  <a:lnTo>
                    <a:pt x="152325" y="24253"/>
                  </a:lnTo>
                  <a:lnTo>
                    <a:pt x="134490" y="31744"/>
                  </a:lnTo>
                  <a:lnTo>
                    <a:pt x="130935" y="32404"/>
                  </a:lnTo>
                  <a:lnTo>
                    <a:pt x="115819" y="43445"/>
                  </a:lnTo>
                  <a:lnTo>
                    <a:pt x="87430" y="83527"/>
                  </a:lnTo>
                  <a:lnTo>
                    <a:pt x="79527" y="105513"/>
                  </a:lnTo>
                  <a:lnTo>
                    <a:pt x="80501" y="116078"/>
                  </a:lnTo>
                  <a:lnTo>
                    <a:pt x="82242" y="120376"/>
                  </a:lnTo>
                  <a:lnTo>
                    <a:pt x="89822" y="127974"/>
                  </a:lnTo>
                  <a:lnTo>
                    <a:pt x="100246" y="133822"/>
                  </a:lnTo>
                  <a:lnTo>
                    <a:pt x="130415" y="137884"/>
                  </a:lnTo>
                  <a:lnTo>
                    <a:pt x="154353" y="133260"/>
                  </a:lnTo>
                  <a:lnTo>
                    <a:pt x="200025" y="109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61" name="SMARTInkShape-Group185">
            <a:extLst>
              <a:ext uri="{FF2B5EF4-FFF2-40B4-BE49-F238E27FC236}">
                <a16:creationId xmlns:a16="http://schemas.microsoft.com/office/drawing/2014/main" id="{1B3E09F7-7D98-3CF3-B27C-D05D6AA22985}"/>
              </a:ext>
            </a:extLst>
          </p:cNvPr>
          <p:cNvGrpSpPr/>
          <p:nvPr/>
        </p:nvGrpSpPr>
        <p:grpSpPr>
          <a:xfrm>
            <a:off x="2952750" y="5314950"/>
            <a:ext cx="771526" cy="209389"/>
            <a:chOff x="2952750" y="5314950"/>
            <a:chExt cx="771526" cy="209389"/>
          </a:xfrm>
        </p:grpSpPr>
        <p:sp>
          <p:nvSpPr>
            <p:cNvPr id="106355" name="SMARTInkShape-1020">
              <a:extLst>
                <a:ext uri="{FF2B5EF4-FFF2-40B4-BE49-F238E27FC236}">
                  <a16:creationId xmlns:a16="http://schemas.microsoft.com/office/drawing/2014/main" id="{AE140840-A145-0B0A-620C-AE2582AA9A9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581400" y="531495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8201" y="33044"/>
                  </a:lnTo>
                  <a:lnTo>
                    <a:pt x="9701" y="31555"/>
                  </a:lnTo>
                  <a:lnTo>
                    <a:pt x="14189" y="29899"/>
                  </a:lnTo>
                  <a:lnTo>
                    <a:pt x="57457" y="25804"/>
                  </a:lnTo>
                  <a:lnTo>
                    <a:pt x="76291" y="21051"/>
                  </a:lnTo>
                  <a:lnTo>
                    <a:pt x="106674" y="143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6" name="SMARTInkShape-1021">
              <a:extLst>
                <a:ext uri="{FF2B5EF4-FFF2-40B4-BE49-F238E27FC236}">
                  <a16:creationId xmlns:a16="http://schemas.microsoft.com/office/drawing/2014/main" id="{6CBB175F-B0A7-56C3-5756-59F26B4CEA4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552825" y="5372134"/>
              <a:ext cx="112384" cy="142842"/>
            </a:xfrm>
            <a:custGeom>
              <a:avLst/>
              <a:gdLst/>
              <a:ahLst/>
              <a:cxnLst/>
              <a:rect l="0" t="0" r="0" b="0"/>
              <a:pathLst>
                <a:path w="112384" h="142842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6" y="8433"/>
                  </a:lnTo>
                  <a:lnTo>
                    <a:pt x="7539" y="6669"/>
                  </a:lnTo>
                  <a:lnTo>
                    <a:pt x="9409" y="358"/>
                  </a:lnTo>
                  <a:lnTo>
                    <a:pt x="17716" y="0"/>
                  </a:lnTo>
                  <a:lnTo>
                    <a:pt x="18161" y="1047"/>
                  </a:lnTo>
                  <a:lnTo>
                    <a:pt x="19040" y="45954"/>
                  </a:lnTo>
                  <a:lnTo>
                    <a:pt x="19047" y="58865"/>
                  </a:lnTo>
                  <a:lnTo>
                    <a:pt x="20106" y="61457"/>
                  </a:lnTo>
                  <a:lnTo>
                    <a:pt x="21871" y="63185"/>
                  </a:lnTo>
                  <a:lnTo>
                    <a:pt x="24106" y="64336"/>
                  </a:lnTo>
                  <a:lnTo>
                    <a:pt x="25596" y="64046"/>
                  </a:lnTo>
                  <a:lnTo>
                    <a:pt x="26589" y="62795"/>
                  </a:lnTo>
                  <a:lnTo>
                    <a:pt x="27251" y="60902"/>
                  </a:lnTo>
                  <a:lnTo>
                    <a:pt x="29809" y="59640"/>
                  </a:lnTo>
                  <a:lnTo>
                    <a:pt x="42464" y="56806"/>
                  </a:lnTo>
                  <a:lnTo>
                    <a:pt x="56757" y="49725"/>
                  </a:lnTo>
                  <a:lnTo>
                    <a:pt x="74828" y="48013"/>
                  </a:lnTo>
                  <a:lnTo>
                    <a:pt x="83704" y="50601"/>
                  </a:lnTo>
                  <a:lnTo>
                    <a:pt x="98026" y="60885"/>
                  </a:lnTo>
                  <a:lnTo>
                    <a:pt x="107831" y="80105"/>
                  </a:lnTo>
                  <a:lnTo>
                    <a:pt x="112383" y="100852"/>
                  </a:lnTo>
                  <a:lnTo>
                    <a:pt x="110626" y="111127"/>
                  </a:lnTo>
                  <a:lnTo>
                    <a:pt x="100874" y="131402"/>
                  </a:lnTo>
                  <a:lnTo>
                    <a:pt x="96882" y="135215"/>
                  </a:lnTo>
                  <a:lnTo>
                    <a:pt x="86804" y="139452"/>
                  </a:lnTo>
                  <a:lnTo>
                    <a:pt x="58817" y="142543"/>
                  </a:lnTo>
                  <a:lnTo>
                    <a:pt x="28575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7" name="SMARTInkShape-1022">
              <a:extLst>
                <a:ext uri="{FF2B5EF4-FFF2-40B4-BE49-F238E27FC236}">
                  <a16:creationId xmlns:a16="http://schemas.microsoft.com/office/drawing/2014/main" id="{FF771017-40C6-0236-6BCA-F0F383CDB4C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400425" y="5376137"/>
              <a:ext cx="112019" cy="138398"/>
            </a:xfrm>
            <a:custGeom>
              <a:avLst/>
              <a:gdLst/>
              <a:ahLst/>
              <a:cxnLst/>
              <a:rect l="0" t="0" r="0" b="0"/>
              <a:pathLst>
                <a:path w="112019" h="138398">
                  <a:moveTo>
                    <a:pt x="9525" y="5488"/>
                  </a:moveTo>
                  <a:lnTo>
                    <a:pt x="9525" y="5488"/>
                  </a:lnTo>
                  <a:lnTo>
                    <a:pt x="27889" y="4430"/>
                  </a:lnTo>
                  <a:lnTo>
                    <a:pt x="48127" y="0"/>
                  </a:lnTo>
                  <a:lnTo>
                    <a:pt x="57726" y="2344"/>
                  </a:lnTo>
                  <a:lnTo>
                    <a:pt x="72511" y="12472"/>
                  </a:lnTo>
                  <a:lnTo>
                    <a:pt x="79146" y="18469"/>
                  </a:lnTo>
                  <a:lnTo>
                    <a:pt x="82802" y="24663"/>
                  </a:lnTo>
                  <a:lnTo>
                    <a:pt x="83776" y="27797"/>
                  </a:lnTo>
                  <a:lnTo>
                    <a:pt x="83367" y="30943"/>
                  </a:lnTo>
                  <a:lnTo>
                    <a:pt x="80091" y="37262"/>
                  </a:lnTo>
                  <a:lnTo>
                    <a:pt x="61760" y="49943"/>
                  </a:lnTo>
                  <a:lnTo>
                    <a:pt x="39147" y="62080"/>
                  </a:lnTo>
                  <a:lnTo>
                    <a:pt x="43467" y="62473"/>
                  </a:lnTo>
                  <a:lnTo>
                    <a:pt x="83385" y="63694"/>
                  </a:lnTo>
                  <a:lnTo>
                    <a:pt x="93857" y="67694"/>
                  </a:lnTo>
                  <a:lnTo>
                    <a:pt x="102745" y="75821"/>
                  </a:lnTo>
                  <a:lnTo>
                    <a:pt x="109164" y="86489"/>
                  </a:lnTo>
                  <a:lnTo>
                    <a:pt x="112018" y="98286"/>
                  </a:lnTo>
                  <a:lnTo>
                    <a:pt x="110463" y="107762"/>
                  </a:lnTo>
                  <a:lnTo>
                    <a:pt x="105187" y="116560"/>
                  </a:lnTo>
                  <a:lnTo>
                    <a:pt x="91374" y="131296"/>
                  </a:lnTo>
                  <a:lnTo>
                    <a:pt x="83650" y="135486"/>
                  </a:lnTo>
                  <a:lnTo>
                    <a:pt x="43275" y="138397"/>
                  </a:lnTo>
                  <a:lnTo>
                    <a:pt x="23467" y="137584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8" name="SMARTInkShape-1023">
              <a:extLst>
                <a:ext uri="{FF2B5EF4-FFF2-40B4-BE49-F238E27FC236}">
                  <a16:creationId xmlns:a16="http://schemas.microsoft.com/office/drawing/2014/main" id="{A10BE5A8-BF4C-3A72-51F4-C54F150500A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324225" y="5495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59" name="SMARTInkShape-1024">
              <a:extLst>
                <a:ext uri="{FF2B5EF4-FFF2-40B4-BE49-F238E27FC236}">
                  <a16:creationId xmlns:a16="http://schemas.microsoft.com/office/drawing/2014/main" id="{C610EF4D-9546-4E8A-C494-BB92C5AFCD5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181350" y="5381625"/>
              <a:ext cx="104614" cy="142714"/>
            </a:xfrm>
            <a:custGeom>
              <a:avLst/>
              <a:gdLst/>
              <a:ahLst/>
              <a:cxnLst/>
              <a:rect l="0" t="0" r="0" b="0"/>
              <a:pathLst>
                <a:path w="104614" h="142714">
                  <a:moveTo>
                    <a:pt x="28575" y="0"/>
                  </a:moveTo>
                  <a:lnTo>
                    <a:pt x="28575" y="0"/>
                  </a:lnTo>
                  <a:lnTo>
                    <a:pt x="23088" y="0"/>
                  </a:lnTo>
                  <a:lnTo>
                    <a:pt x="55997" y="0"/>
                  </a:lnTo>
                  <a:lnTo>
                    <a:pt x="64752" y="2822"/>
                  </a:lnTo>
                  <a:lnTo>
                    <a:pt x="72170" y="6545"/>
                  </a:lnTo>
                  <a:lnTo>
                    <a:pt x="78995" y="8201"/>
                  </a:lnTo>
                  <a:lnTo>
                    <a:pt x="81238" y="9701"/>
                  </a:lnTo>
                  <a:lnTo>
                    <a:pt x="82734" y="11759"/>
                  </a:lnTo>
                  <a:lnTo>
                    <a:pt x="84396" y="16868"/>
                  </a:lnTo>
                  <a:lnTo>
                    <a:pt x="85134" y="22666"/>
                  </a:lnTo>
                  <a:lnTo>
                    <a:pt x="82640" y="28771"/>
                  </a:lnTo>
                  <a:lnTo>
                    <a:pt x="66464" y="47667"/>
                  </a:lnTo>
                  <a:lnTo>
                    <a:pt x="44740" y="59396"/>
                  </a:lnTo>
                  <a:lnTo>
                    <a:pt x="20342" y="68539"/>
                  </a:lnTo>
                  <a:lnTo>
                    <a:pt x="9581" y="76161"/>
                  </a:lnTo>
                  <a:lnTo>
                    <a:pt x="14598" y="76189"/>
                  </a:lnTo>
                  <a:lnTo>
                    <a:pt x="54649" y="67263"/>
                  </a:lnTo>
                  <a:lnTo>
                    <a:pt x="69356" y="66791"/>
                  </a:lnTo>
                  <a:lnTo>
                    <a:pt x="71637" y="67810"/>
                  </a:lnTo>
                  <a:lnTo>
                    <a:pt x="73158" y="69549"/>
                  </a:lnTo>
                  <a:lnTo>
                    <a:pt x="74172" y="71766"/>
                  </a:lnTo>
                  <a:lnTo>
                    <a:pt x="75907" y="73244"/>
                  </a:lnTo>
                  <a:lnTo>
                    <a:pt x="86294" y="78437"/>
                  </a:lnTo>
                  <a:lnTo>
                    <a:pt x="98537" y="89342"/>
                  </a:lnTo>
                  <a:lnTo>
                    <a:pt x="102003" y="98269"/>
                  </a:lnTo>
                  <a:lnTo>
                    <a:pt x="104613" y="113362"/>
                  </a:lnTo>
                  <a:lnTo>
                    <a:pt x="82381" y="136666"/>
                  </a:lnTo>
                  <a:lnTo>
                    <a:pt x="76124" y="140114"/>
                  </a:lnTo>
                  <a:lnTo>
                    <a:pt x="61008" y="142058"/>
                  </a:lnTo>
                  <a:lnTo>
                    <a:pt x="37568" y="142713"/>
                  </a:lnTo>
                  <a:lnTo>
                    <a:pt x="29750" y="139981"/>
                  </a:lnTo>
                  <a:lnTo>
                    <a:pt x="22747" y="13629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0" name="SMARTInkShape-1025">
              <a:extLst>
                <a:ext uri="{FF2B5EF4-FFF2-40B4-BE49-F238E27FC236}">
                  <a16:creationId xmlns:a16="http://schemas.microsoft.com/office/drawing/2014/main" id="{64212126-FEEE-7EAA-2CFF-62BB1E3FAC8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952750" y="54959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5487" y="0"/>
                  </a:lnTo>
                  <a:lnTo>
                    <a:pt x="0" y="0"/>
                  </a:lnTo>
                  <a:lnTo>
                    <a:pt x="27723" y="0"/>
                  </a:lnTo>
                  <a:lnTo>
                    <a:pt x="36310" y="2822"/>
                  </a:lnTo>
                  <a:lnTo>
                    <a:pt x="40081" y="5056"/>
                  </a:lnTo>
                  <a:lnTo>
                    <a:pt x="44713" y="5488"/>
                  </a:lnTo>
                  <a:lnTo>
                    <a:pt x="61344" y="3155"/>
                  </a:lnTo>
                  <a:lnTo>
                    <a:pt x="87153" y="8477"/>
                  </a:lnTo>
                  <a:lnTo>
                    <a:pt x="94473" y="6237"/>
                  </a:lnTo>
                  <a:lnTo>
                    <a:pt x="104722" y="3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73" name="SMARTInkShape-Group186">
            <a:extLst>
              <a:ext uri="{FF2B5EF4-FFF2-40B4-BE49-F238E27FC236}">
                <a16:creationId xmlns:a16="http://schemas.microsoft.com/office/drawing/2014/main" id="{F258CB1C-8A2F-21D7-D8E8-370FEC639F0F}"/>
              </a:ext>
            </a:extLst>
          </p:cNvPr>
          <p:cNvGrpSpPr/>
          <p:nvPr/>
        </p:nvGrpSpPr>
        <p:grpSpPr>
          <a:xfrm>
            <a:off x="3757280" y="5638845"/>
            <a:ext cx="1138571" cy="285706"/>
            <a:chOff x="3757280" y="5638845"/>
            <a:chExt cx="1138571" cy="285706"/>
          </a:xfrm>
        </p:grpSpPr>
        <p:sp>
          <p:nvSpPr>
            <p:cNvPr id="106362" name="SMARTInkShape-1026">
              <a:extLst>
                <a:ext uri="{FF2B5EF4-FFF2-40B4-BE49-F238E27FC236}">
                  <a16:creationId xmlns:a16="http://schemas.microsoft.com/office/drawing/2014/main" id="{59AB4A82-077B-7842-FA9D-746DC8EF80B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810125" y="583882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5095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3" name="SMARTInkShape-1027">
              <a:extLst>
                <a:ext uri="{FF2B5EF4-FFF2-40B4-BE49-F238E27FC236}">
                  <a16:creationId xmlns:a16="http://schemas.microsoft.com/office/drawing/2014/main" id="{6D38DCB8-FB24-2F6E-A2B7-06DBAE0FF97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810125" y="57721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6935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4" name="SMARTInkShape-1028">
              <a:extLst>
                <a:ext uri="{FF2B5EF4-FFF2-40B4-BE49-F238E27FC236}">
                  <a16:creationId xmlns:a16="http://schemas.microsoft.com/office/drawing/2014/main" id="{DBB7D17C-AC7E-F79B-DE4D-B6CD0291F59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648200" y="5724917"/>
              <a:ext cx="28566" cy="152009"/>
            </a:xfrm>
            <a:custGeom>
              <a:avLst/>
              <a:gdLst/>
              <a:ahLst/>
              <a:cxnLst/>
              <a:rect l="0" t="0" r="0" b="0"/>
              <a:pathLst>
                <a:path w="28566" h="152009">
                  <a:moveTo>
                    <a:pt x="19050" y="9133"/>
                  </a:moveTo>
                  <a:lnTo>
                    <a:pt x="19050" y="9133"/>
                  </a:lnTo>
                  <a:lnTo>
                    <a:pt x="28182" y="0"/>
                  </a:lnTo>
                  <a:lnTo>
                    <a:pt x="28565" y="43467"/>
                  </a:lnTo>
                  <a:lnTo>
                    <a:pt x="18212" y="86091"/>
                  </a:lnTo>
                  <a:lnTo>
                    <a:pt x="4977" y="130594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5" name="SMARTInkShape-1029">
              <a:extLst>
                <a:ext uri="{FF2B5EF4-FFF2-40B4-BE49-F238E27FC236}">
                  <a16:creationId xmlns:a16="http://schemas.microsoft.com/office/drawing/2014/main" id="{3945F2F8-B3CA-749D-B58A-B0AAC7DB9DC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95800" y="58007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4474" y="0"/>
                  </a:lnTo>
                  <a:lnTo>
                    <a:pt x="60215" y="1058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6" name="SMARTInkShape-1030">
              <a:extLst>
                <a:ext uri="{FF2B5EF4-FFF2-40B4-BE49-F238E27FC236}">
                  <a16:creationId xmlns:a16="http://schemas.microsoft.com/office/drawing/2014/main" id="{1F870825-7918-2D99-C1AA-6B8FBCB906F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295775" y="5743575"/>
              <a:ext cx="133232" cy="114301"/>
            </a:xfrm>
            <a:custGeom>
              <a:avLst/>
              <a:gdLst/>
              <a:ahLst/>
              <a:cxnLst/>
              <a:rect l="0" t="0" r="0" b="0"/>
              <a:pathLst>
                <a:path w="133232" h="114301">
                  <a:moveTo>
                    <a:pt x="0" y="0"/>
                  </a:moveTo>
                  <a:lnTo>
                    <a:pt x="0" y="0"/>
                  </a:lnTo>
                  <a:lnTo>
                    <a:pt x="28032" y="0"/>
                  </a:lnTo>
                  <a:lnTo>
                    <a:pt x="33470" y="5056"/>
                  </a:lnTo>
                  <a:lnTo>
                    <a:pt x="36042" y="13183"/>
                  </a:lnTo>
                  <a:lnTo>
                    <a:pt x="37979" y="57333"/>
                  </a:lnTo>
                  <a:lnTo>
                    <a:pt x="38097" y="75564"/>
                  </a:lnTo>
                  <a:lnTo>
                    <a:pt x="38100" y="70955"/>
                  </a:lnTo>
                  <a:lnTo>
                    <a:pt x="43156" y="57831"/>
                  </a:lnTo>
                  <a:lnTo>
                    <a:pt x="84088" y="11311"/>
                  </a:lnTo>
                  <a:lnTo>
                    <a:pt x="95934" y="5027"/>
                  </a:lnTo>
                  <a:lnTo>
                    <a:pt x="123049" y="441"/>
                  </a:lnTo>
                  <a:lnTo>
                    <a:pt x="126482" y="293"/>
                  </a:lnTo>
                  <a:lnTo>
                    <a:pt x="128772" y="2312"/>
                  </a:lnTo>
                  <a:lnTo>
                    <a:pt x="131314" y="10200"/>
                  </a:lnTo>
                  <a:lnTo>
                    <a:pt x="133231" y="55475"/>
                  </a:lnTo>
                  <a:lnTo>
                    <a:pt x="132257" y="77938"/>
                  </a:lnTo>
                  <a:lnTo>
                    <a:pt x="125735" y="96941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7" name="SMARTInkShape-1031">
              <a:extLst>
                <a:ext uri="{FF2B5EF4-FFF2-40B4-BE49-F238E27FC236}">
                  <a16:creationId xmlns:a16="http://schemas.microsoft.com/office/drawing/2014/main" id="{1D0EA1CE-6BC5-BBDD-2ECF-A16A455676B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086225" y="57912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3851" y="8467"/>
                  </a:lnTo>
                  <a:lnTo>
                    <a:pt x="54189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8" name="SMARTInkShape-1032">
              <a:extLst>
                <a:ext uri="{FF2B5EF4-FFF2-40B4-BE49-F238E27FC236}">
                  <a16:creationId xmlns:a16="http://schemas.microsoft.com/office/drawing/2014/main" id="{37F6658A-B4D1-C58B-ECB9-353572648BD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095750" y="57340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7585" y="58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69" name="SMARTInkShape-1033">
              <a:extLst>
                <a:ext uri="{FF2B5EF4-FFF2-40B4-BE49-F238E27FC236}">
                  <a16:creationId xmlns:a16="http://schemas.microsoft.com/office/drawing/2014/main" id="{576E1E0D-E85D-4EE5-0413-319A1291907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886200" y="57626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46134" y="21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70" name="SMARTInkShape-1034">
              <a:extLst>
                <a:ext uri="{FF2B5EF4-FFF2-40B4-BE49-F238E27FC236}">
                  <a16:creationId xmlns:a16="http://schemas.microsoft.com/office/drawing/2014/main" id="{6A0F6CEA-A118-BB07-9733-E11C2116F5F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914775" y="5638845"/>
              <a:ext cx="75808" cy="285706"/>
            </a:xfrm>
            <a:custGeom>
              <a:avLst/>
              <a:gdLst/>
              <a:ahLst/>
              <a:cxnLst/>
              <a:rect l="0" t="0" r="0" b="0"/>
              <a:pathLst>
                <a:path w="75808" h="285706">
                  <a:moveTo>
                    <a:pt x="57150" y="47580"/>
                  </a:moveTo>
                  <a:lnTo>
                    <a:pt x="57150" y="47580"/>
                  </a:lnTo>
                  <a:lnTo>
                    <a:pt x="66672" y="38058"/>
                  </a:lnTo>
                  <a:lnTo>
                    <a:pt x="71731" y="38055"/>
                  </a:lnTo>
                  <a:lnTo>
                    <a:pt x="73221" y="36997"/>
                  </a:lnTo>
                  <a:lnTo>
                    <a:pt x="74214" y="35233"/>
                  </a:lnTo>
                  <a:lnTo>
                    <a:pt x="75807" y="24798"/>
                  </a:lnTo>
                  <a:lnTo>
                    <a:pt x="74880" y="22867"/>
                  </a:lnTo>
                  <a:lnTo>
                    <a:pt x="73203" y="21580"/>
                  </a:lnTo>
                  <a:lnTo>
                    <a:pt x="67964" y="19513"/>
                  </a:lnTo>
                  <a:lnTo>
                    <a:pt x="67248" y="16409"/>
                  </a:lnTo>
                  <a:lnTo>
                    <a:pt x="66708" y="1685"/>
                  </a:lnTo>
                  <a:lnTo>
                    <a:pt x="65638" y="1108"/>
                  </a:lnTo>
                  <a:lnTo>
                    <a:pt x="52487" y="0"/>
                  </a:lnTo>
                  <a:lnTo>
                    <a:pt x="50866" y="1043"/>
                  </a:lnTo>
                  <a:lnTo>
                    <a:pt x="49785" y="2797"/>
                  </a:lnTo>
                  <a:lnTo>
                    <a:pt x="34494" y="45718"/>
                  </a:lnTo>
                  <a:lnTo>
                    <a:pt x="23198" y="90800"/>
                  </a:lnTo>
                  <a:lnTo>
                    <a:pt x="19415" y="135815"/>
                  </a:lnTo>
                  <a:lnTo>
                    <a:pt x="14041" y="178255"/>
                  </a:lnTo>
                  <a:lnTo>
                    <a:pt x="9359" y="218501"/>
                  </a:lnTo>
                  <a:lnTo>
                    <a:pt x="1441" y="261529"/>
                  </a:lnTo>
                  <a:lnTo>
                    <a:pt x="0" y="28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71" name="SMARTInkShape-1035">
              <a:extLst>
                <a:ext uri="{FF2B5EF4-FFF2-40B4-BE49-F238E27FC236}">
                  <a16:creationId xmlns:a16="http://schemas.microsoft.com/office/drawing/2014/main" id="{189EC062-6E81-875B-F6DA-3477A56A34E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757280" y="5657850"/>
              <a:ext cx="90821" cy="176880"/>
            </a:xfrm>
            <a:custGeom>
              <a:avLst/>
              <a:gdLst/>
              <a:ahLst/>
              <a:cxnLst/>
              <a:rect l="0" t="0" r="0" b="0"/>
              <a:pathLst>
                <a:path w="90821" h="176880">
                  <a:moveTo>
                    <a:pt x="81295" y="95250"/>
                  </a:moveTo>
                  <a:lnTo>
                    <a:pt x="81295" y="95250"/>
                  </a:lnTo>
                  <a:lnTo>
                    <a:pt x="86351" y="95250"/>
                  </a:lnTo>
                  <a:lnTo>
                    <a:pt x="87841" y="94192"/>
                  </a:lnTo>
                  <a:lnTo>
                    <a:pt x="88834" y="92428"/>
                  </a:lnTo>
                  <a:lnTo>
                    <a:pt x="90820" y="85728"/>
                  </a:lnTo>
                  <a:lnTo>
                    <a:pt x="90820" y="85725"/>
                  </a:lnTo>
                  <a:lnTo>
                    <a:pt x="54556" y="85725"/>
                  </a:lnTo>
                  <a:lnTo>
                    <a:pt x="30035" y="100913"/>
                  </a:lnTo>
                  <a:lnTo>
                    <a:pt x="22177" y="103058"/>
                  </a:lnTo>
                  <a:lnTo>
                    <a:pt x="15157" y="109656"/>
                  </a:lnTo>
                  <a:lnTo>
                    <a:pt x="9567" y="119644"/>
                  </a:lnTo>
                  <a:lnTo>
                    <a:pt x="3156" y="140481"/>
                  </a:lnTo>
                  <a:lnTo>
                    <a:pt x="627" y="144454"/>
                  </a:lnTo>
                  <a:lnTo>
                    <a:pt x="0" y="149219"/>
                  </a:lnTo>
                  <a:lnTo>
                    <a:pt x="2125" y="160158"/>
                  </a:lnTo>
                  <a:lnTo>
                    <a:pt x="4174" y="163923"/>
                  </a:lnTo>
                  <a:lnTo>
                    <a:pt x="6597" y="166432"/>
                  </a:lnTo>
                  <a:lnTo>
                    <a:pt x="12113" y="169219"/>
                  </a:lnTo>
                  <a:lnTo>
                    <a:pt x="47641" y="176879"/>
                  </a:lnTo>
                  <a:lnTo>
                    <a:pt x="73231" y="172374"/>
                  </a:lnTo>
                  <a:lnTo>
                    <a:pt x="75919" y="171008"/>
                  </a:lnTo>
                  <a:lnTo>
                    <a:pt x="77711" y="169039"/>
                  </a:lnTo>
                  <a:lnTo>
                    <a:pt x="78906" y="166667"/>
                  </a:lnTo>
                  <a:lnTo>
                    <a:pt x="81155" y="122105"/>
                  </a:lnTo>
                  <a:lnTo>
                    <a:pt x="81267" y="82564"/>
                  </a:lnTo>
                  <a:lnTo>
                    <a:pt x="81292" y="42505"/>
                  </a:lnTo>
                  <a:lnTo>
                    <a:pt x="81295" y="9439"/>
                  </a:lnTo>
                  <a:lnTo>
                    <a:pt x="80237" y="6293"/>
                  </a:lnTo>
                  <a:lnTo>
                    <a:pt x="78473" y="4195"/>
                  </a:lnTo>
                  <a:lnTo>
                    <a:pt x="71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72" name="SMARTInkShape-1036">
              <a:extLst>
                <a:ext uri="{FF2B5EF4-FFF2-40B4-BE49-F238E27FC236}">
                  <a16:creationId xmlns:a16="http://schemas.microsoft.com/office/drawing/2014/main" id="{8D275BD4-F937-F21F-DC5F-A8CC0F4F99C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771900" y="5753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76" name="SMARTInkShape-Group187">
            <a:extLst>
              <a:ext uri="{FF2B5EF4-FFF2-40B4-BE49-F238E27FC236}">
                <a16:creationId xmlns:a16="http://schemas.microsoft.com/office/drawing/2014/main" id="{495AFF88-CF66-C300-48A2-8518A4DB75AB}"/>
              </a:ext>
            </a:extLst>
          </p:cNvPr>
          <p:cNvGrpSpPr/>
          <p:nvPr/>
        </p:nvGrpSpPr>
        <p:grpSpPr>
          <a:xfrm>
            <a:off x="5029200" y="5661990"/>
            <a:ext cx="180574" cy="205411"/>
            <a:chOff x="5029200" y="5661990"/>
            <a:chExt cx="180574" cy="205411"/>
          </a:xfrm>
        </p:grpSpPr>
        <p:sp>
          <p:nvSpPr>
            <p:cNvPr id="106374" name="SMARTInkShape-1037">
              <a:extLst>
                <a:ext uri="{FF2B5EF4-FFF2-40B4-BE49-F238E27FC236}">
                  <a16:creationId xmlns:a16="http://schemas.microsoft.com/office/drawing/2014/main" id="{B2828113-8636-F06F-B7B5-3BA39D11A0F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106360" y="5661990"/>
              <a:ext cx="103414" cy="205312"/>
            </a:xfrm>
            <a:custGeom>
              <a:avLst/>
              <a:gdLst/>
              <a:ahLst/>
              <a:cxnLst/>
              <a:rect l="0" t="0" r="0" b="0"/>
              <a:pathLst>
                <a:path w="103414" h="205312">
                  <a:moveTo>
                    <a:pt x="84765" y="72060"/>
                  </a:moveTo>
                  <a:lnTo>
                    <a:pt x="84765" y="72060"/>
                  </a:lnTo>
                  <a:lnTo>
                    <a:pt x="89821" y="72060"/>
                  </a:lnTo>
                  <a:lnTo>
                    <a:pt x="91310" y="71002"/>
                  </a:lnTo>
                  <a:lnTo>
                    <a:pt x="92304" y="69238"/>
                  </a:lnTo>
                  <a:lnTo>
                    <a:pt x="93897" y="63859"/>
                  </a:lnTo>
                  <a:lnTo>
                    <a:pt x="103413" y="53437"/>
                  </a:lnTo>
                  <a:lnTo>
                    <a:pt x="95578" y="44846"/>
                  </a:lnTo>
                  <a:lnTo>
                    <a:pt x="94673" y="38832"/>
                  </a:lnTo>
                  <a:lnTo>
                    <a:pt x="93486" y="37208"/>
                  </a:lnTo>
                  <a:lnTo>
                    <a:pt x="91637" y="36126"/>
                  </a:lnTo>
                  <a:lnTo>
                    <a:pt x="89347" y="35404"/>
                  </a:lnTo>
                  <a:lnTo>
                    <a:pt x="87819" y="33865"/>
                  </a:lnTo>
                  <a:lnTo>
                    <a:pt x="85167" y="25886"/>
                  </a:lnTo>
                  <a:lnTo>
                    <a:pt x="84884" y="19809"/>
                  </a:lnTo>
                  <a:lnTo>
                    <a:pt x="81995" y="14265"/>
                  </a:lnTo>
                  <a:lnTo>
                    <a:pt x="79743" y="11305"/>
                  </a:lnTo>
                  <a:lnTo>
                    <a:pt x="74420" y="8016"/>
                  </a:lnTo>
                  <a:lnTo>
                    <a:pt x="43262" y="0"/>
                  </a:lnTo>
                  <a:lnTo>
                    <a:pt x="35275" y="2286"/>
                  </a:lnTo>
                  <a:lnTo>
                    <a:pt x="20465" y="13436"/>
                  </a:lnTo>
                  <a:lnTo>
                    <a:pt x="9974" y="23427"/>
                  </a:lnTo>
                  <a:lnTo>
                    <a:pt x="3899" y="37745"/>
                  </a:lnTo>
                  <a:lnTo>
                    <a:pt x="0" y="67751"/>
                  </a:lnTo>
                  <a:lnTo>
                    <a:pt x="4380" y="87599"/>
                  </a:lnTo>
                  <a:lnTo>
                    <a:pt x="7892" y="91944"/>
                  </a:lnTo>
                  <a:lnTo>
                    <a:pt x="17438" y="96773"/>
                  </a:lnTo>
                  <a:lnTo>
                    <a:pt x="21889" y="97002"/>
                  </a:lnTo>
                  <a:lnTo>
                    <a:pt x="29656" y="94434"/>
                  </a:lnTo>
                  <a:lnTo>
                    <a:pt x="54797" y="73088"/>
                  </a:lnTo>
                  <a:lnTo>
                    <a:pt x="80264" y="46906"/>
                  </a:lnTo>
                  <a:lnTo>
                    <a:pt x="84762" y="33970"/>
                  </a:lnTo>
                  <a:lnTo>
                    <a:pt x="84763" y="33967"/>
                  </a:lnTo>
                  <a:lnTo>
                    <a:pt x="84764" y="33965"/>
                  </a:lnTo>
                  <a:lnTo>
                    <a:pt x="89821" y="39018"/>
                  </a:lnTo>
                  <a:lnTo>
                    <a:pt x="89481" y="49966"/>
                  </a:lnTo>
                  <a:lnTo>
                    <a:pt x="85696" y="92978"/>
                  </a:lnTo>
                  <a:lnTo>
                    <a:pt x="84949" y="136163"/>
                  </a:lnTo>
                  <a:lnTo>
                    <a:pt x="84782" y="179506"/>
                  </a:lnTo>
                  <a:lnTo>
                    <a:pt x="84765" y="205311"/>
                  </a:lnTo>
                  <a:lnTo>
                    <a:pt x="84765" y="19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75" name="SMARTInkShape-1038">
              <a:extLst>
                <a:ext uri="{FF2B5EF4-FFF2-40B4-BE49-F238E27FC236}">
                  <a16:creationId xmlns:a16="http://schemas.microsoft.com/office/drawing/2014/main" id="{9B11EAC1-C266-DBF3-6202-E2974925C2B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029200" y="566737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17992" y="43252"/>
                  </a:lnTo>
                  <a:lnTo>
                    <a:pt x="11511" y="84548"/>
                  </a:lnTo>
                  <a:lnTo>
                    <a:pt x="4861" y="128648"/>
                  </a:lnTo>
                  <a:lnTo>
                    <a:pt x="285" y="17380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377" name="SMARTInkShape-1039">
            <a:extLst>
              <a:ext uri="{FF2B5EF4-FFF2-40B4-BE49-F238E27FC236}">
                <a16:creationId xmlns:a16="http://schemas.microsoft.com/office/drawing/2014/main" id="{3F6663AA-2EA2-A931-F52F-1139461946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24500" y="2438793"/>
            <a:ext cx="2647951" cy="66283"/>
          </a:xfrm>
          <a:custGeom>
            <a:avLst/>
            <a:gdLst/>
            <a:ahLst/>
            <a:cxnLst/>
            <a:rect l="0" t="0" r="0" b="0"/>
            <a:pathLst>
              <a:path w="2647951" h="66283">
                <a:moveTo>
                  <a:pt x="0" y="18657"/>
                </a:moveTo>
                <a:lnTo>
                  <a:pt x="0" y="18657"/>
                </a:lnTo>
                <a:lnTo>
                  <a:pt x="47095" y="18657"/>
                </a:lnTo>
                <a:lnTo>
                  <a:pt x="91277" y="18657"/>
                </a:lnTo>
                <a:lnTo>
                  <a:pt x="129364" y="18657"/>
                </a:lnTo>
                <a:lnTo>
                  <a:pt x="157922" y="15835"/>
                </a:lnTo>
                <a:lnTo>
                  <a:pt x="196647" y="10456"/>
                </a:lnTo>
                <a:lnTo>
                  <a:pt x="244004" y="9393"/>
                </a:lnTo>
                <a:lnTo>
                  <a:pt x="287852" y="9184"/>
                </a:lnTo>
                <a:lnTo>
                  <a:pt x="324473" y="6325"/>
                </a:lnTo>
                <a:lnTo>
                  <a:pt x="362134" y="1598"/>
                </a:lnTo>
                <a:lnTo>
                  <a:pt x="402673" y="0"/>
                </a:lnTo>
                <a:lnTo>
                  <a:pt x="446272" y="6231"/>
                </a:lnTo>
                <a:lnTo>
                  <a:pt x="492828" y="8559"/>
                </a:lnTo>
                <a:lnTo>
                  <a:pt x="537968" y="9019"/>
                </a:lnTo>
                <a:lnTo>
                  <a:pt x="585200" y="9099"/>
                </a:lnTo>
                <a:lnTo>
                  <a:pt x="618159" y="9117"/>
                </a:lnTo>
                <a:lnTo>
                  <a:pt x="660819" y="11950"/>
                </a:lnTo>
                <a:lnTo>
                  <a:pt x="699212" y="16670"/>
                </a:lnTo>
                <a:lnTo>
                  <a:pt x="744101" y="18068"/>
                </a:lnTo>
                <a:lnTo>
                  <a:pt x="776270" y="19453"/>
                </a:lnTo>
                <a:lnTo>
                  <a:pt x="811733" y="23597"/>
                </a:lnTo>
                <a:lnTo>
                  <a:pt x="847174" y="26824"/>
                </a:lnTo>
                <a:lnTo>
                  <a:pt x="891306" y="27780"/>
                </a:lnTo>
                <a:lnTo>
                  <a:pt x="923539" y="28003"/>
                </a:lnTo>
                <a:lnTo>
                  <a:pt x="965791" y="30951"/>
                </a:lnTo>
                <a:lnTo>
                  <a:pt x="1008512" y="36372"/>
                </a:lnTo>
                <a:lnTo>
                  <a:pt x="1050699" y="37443"/>
                </a:lnTo>
                <a:lnTo>
                  <a:pt x="1081870" y="37590"/>
                </a:lnTo>
                <a:lnTo>
                  <a:pt x="1116889" y="37655"/>
                </a:lnTo>
                <a:lnTo>
                  <a:pt x="1153620" y="38742"/>
                </a:lnTo>
                <a:lnTo>
                  <a:pt x="1191112" y="42753"/>
                </a:lnTo>
                <a:lnTo>
                  <a:pt x="1232750" y="45905"/>
                </a:lnTo>
                <a:lnTo>
                  <a:pt x="1280364" y="46839"/>
                </a:lnTo>
                <a:lnTo>
                  <a:pt x="1316234" y="47057"/>
                </a:lnTo>
                <a:lnTo>
                  <a:pt x="1353343" y="47154"/>
                </a:lnTo>
                <a:lnTo>
                  <a:pt x="1391003" y="47197"/>
                </a:lnTo>
                <a:lnTo>
                  <a:pt x="1432735" y="47222"/>
                </a:lnTo>
                <a:lnTo>
                  <a:pt x="1463330" y="47227"/>
                </a:lnTo>
                <a:lnTo>
                  <a:pt x="1498094" y="47230"/>
                </a:lnTo>
                <a:lnTo>
                  <a:pt x="1534712" y="47231"/>
                </a:lnTo>
                <a:lnTo>
                  <a:pt x="1569330" y="47232"/>
                </a:lnTo>
                <a:lnTo>
                  <a:pt x="1612926" y="47232"/>
                </a:lnTo>
                <a:lnTo>
                  <a:pt x="1654418" y="47232"/>
                </a:lnTo>
                <a:lnTo>
                  <a:pt x="1688856" y="47232"/>
                </a:lnTo>
                <a:lnTo>
                  <a:pt x="1725327" y="47232"/>
                </a:lnTo>
                <a:lnTo>
                  <a:pt x="1762704" y="47232"/>
                </a:lnTo>
                <a:lnTo>
                  <a:pt x="1797307" y="47232"/>
                </a:lnTo>
                <a:lnTo>
                  <a:pt x="1837813" y="47232"/>
                </a:lnTo>
                <a:lnTo>
                  <a:pt x="1870906" y="47232"/>
                </a:lnTo>
                <a:lnTo>
                  <a:pt x="1906781" y="47232"/>
                </a:lnTo>
                <a:lnTo>
                  <a:pt x="1941775" y="47232"/>
                </a:lnTo>
                <a:lnTo>
                  <a:pt x="1986334" y="48290"/>
                </a:lnTo>
                <a:lnTo>
                  <a:pt x="2031523" y="53778"/>
                </a:lnTo>
                <a:lnTo>
                  <a:pt x="2071135" y="55874"/>
                </a:lnTo>
                <a:lnTo>
                  <a:pt x="2106626" y="56496"/>
                </a:lnTo>
                <a:lnTo>
                  <a:pt x="2138545" y="56641"/>
                </a:lnTo>
                <a:lnTo>
                  <a:pt x="2173898" y="56705"/>
                </a:lnTo>
                <a:lnTo>
                  <a:pt x="2218212" y="56742"/>
                </a:lnTo>
                <a:lnTo>
                  <a:pt x="2256037" y="56752"/>
                </a:lnTo>
                <a:lnTo>
                  <a:pt x="2288557" y="56755"/>
                </a:lnTo>
                <a:lnTo>
                  <a:pt x="2334500" y="57815"/>
                </a:lnTo>
                <a:lnTo>
                  <a:pt x="2371279" y="63303"/>
                </a:lnTo>
                <a:lnTo>
                  <a:pt x="2414750" y="65399"/>
                </a:lnTo>
                <a:lnTo>
                  <a:pt x="2461144" y="66021"/>
                </a:lnTo>
                <a:lnTo>
                  <a:pt x="2507345" y="66204"/>
                </a:lnTo>
                <a:lnTo>
                  <a:pt x="2546199" y="66259"/>
                </a:lnTo>
                <a:lnTo>
                  <a:pt x="2591408" y="66279"/>
                </a:lnTo>
                <a:lnTo>
                  <a:pt x="2647950" y="662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386" name="SMARTInkShape-Group189">
            <a:extLst>
              <a:ext uri="{FF2B5EF4-FFF2-40B4-BE49-F238E27FC236}">
                <a16:creationId xmlns:a16="http://schemas.microsoft.com/office/drawing/2014/main" id="{75F428A9-17A6-11A4-D301-03BEAD415E73}"/>
              </a:ext>
            </a:extLst>
          </p:cNvPr>
          <p:cNvGrpSpPr/>
          <p:nvPr/>
        </p:nvGrpSpPr>
        <p:grpSpPr>
          <a:xfrm>
            <a:off x="5505450" y="1191786"/>
            <a:ext cx="2711203" cy="1303745"/>
            <a:chOff x="5505450" y="1191786"/>
            <a:chExt cx="2711203" cy="1303745"/>
          </a:xfrm>
        </p:grpSpPr>
        <p:sp>
          <p:nvSpPr>
            <p:cNvPr id="106378" name="SMARTInkShape-1040">
              <a:extLst>
                <a:ext uri="{FF2B5EF4-FFF2-40B4-BE49-F238E27FC236}">
                  <a16:creationId xmlns:a16="http://schemas.microsoft.com/office/drawing/2014/main" id="{966121F7-3CD8-E517-EDD8-BB5EA737BF7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781675" y="2299562"/>
              <a:ext cx="38101" cy="34064"/>
            </a:xfrm>
            <a:custGeom>
              <a:avLst/>
              <a:gdLst/>
              <a:ahLst/>
              <a:cxnLst/>
              <a:rect l="0" t="0" r="0" b="0"/>
              <a:pathLst>
                <a:path w="38101" h="340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38100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79" name="SMARTInkShape-1041">
              <a:extLst>
                <a:ext uri="{FF2B5EF4-FFF2-40B4-BE49-F238E27FC236}">
                  <a16:creationId xmlns:a16="http://schemas.microsoft.com/office/drawing/2014/main" id="{582F9A43-BCEF-9EA1-F103-F2CCCF5B1B8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667375" y="2343542"/>
              <a:ext cx="85726" cy="66284"/>
            </a:xfrm>
            <a:custGeom>
              <a:avLst/>
              <a:gdLst/>
              <a:ahLst/>
              <a:cxnLst/>
              <a:rect l="0" t="0" r="0" b="0"/>
              <a:pathLst>
                <a:path w="85726" h="6628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9298" y="2605"/>
                  </a:lnTo>
                  <a:lnTo>
                    <a:pt x="22390" y="4781"/>
                  </a:lnTo>
                  <a:lnTo>
                    <a:pt x="40944" y="26460"/>
                  </a:lnTo>
                  <a:lnTo>
                    <a:pt x="85725" y="6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0" name="SMARTInkShape-1042">
              <a:extLst>
                <a:ext uri="{FF2B5EF4-FFF2-40B4-BE49-F238E27FC236}">
                  <a16:creationId xmlns:a16="http://schemas.microsoft.com/office/drawing/2014/main" id="{4D0FC037-3D69-C6E4-FEB3-32FD026948C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562600" y="237172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0"/>
                  </a:moveTo>
                  <a:lnTo>
                    <a:pt x="0" y="0"/>
                  </a:lnTo>
                  <a:lnTo>
                    <a:pt x="22779" y="0"/>
                  </a:lnTo>
                  <a:lnTo>
                    <a:pt x="69767" y="19298"/>
                  </a:lnTo>
                  <a:lnTo>
                    <a:pt x="90523" y="28648"/>
                  </a:lnTo>
                  <a:lnTo>
                    <a:pt x="111561" y="43401"/>
                  </a:lnTo>
                  <a:lnTo>
                    <a:pt x="1333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1" name="SMARTInkShape-1043">
              <a:extLst>
                <a:ext uri="{FF2B5EF4-FFF2-40B4-BE49-F238E27FC236}">
                  <a16:creationId xmlns:a16="http://schemas.microsoft.com/office/drawing/2014/main" id="{AAD592A4-ED41-1805-2FE2-38534806DEB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886700" y="2333625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14465" y="57150"/>
                  </a:lnTo>
                  <a:lnTo>
                    <a:pt x="58865" y="36455"/>
                  </a:lnTo>
                  <a:lnTo>
                    <a:pt x="101701" y="157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2" name="SMARTInkShape-1044">
              <a:extLst>
                <a:ext uri="{FF2B5EF4-FFF2-40B4-BE49-F238E27FC236}">
                  <a16:creationId xmlns:a16="http://schemas.microsoft.com/office/drawing/2014/main" id="{307CDEE6-918B-B1EC-87BF-46225B39C2B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848600" y="2266950"/>
              <a:ext cx="95251" cy="66676"/>
            </a:xfrm>
            <a:custGeom>
              <a:avLst/>
              <a:gdLst/>
              <a:ahLst/>
              <a:cxnLst/>
              <a:rect l="0" t="0" r="0" b="0"/>
              <a:pathLst>
                <a:path w="95251" h="66676">
                  <a:moveTo>
                    <a:pt x="0" y="66675"/>
                  </a:moveTo>
                  <a:lnTo>
                    <a:pt x="0" y="66675"/>
                  </a:lnTo>
                  <a:lnTo>
                    <a:pt x="8201" y="66675"/>
                  </a:lnTo>
                  <a:lnTo>
                    <a:pt x="52918" y="319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3" name="SMARTInkShape-1045">
              <a:extLst>
                <a:ext uri="{FF2B5EF4-FFF2-40B4-BE49-F238E27FC236}">
                  <a16:creationId xmlns:a16="http://schemas.microsoft.com/office/drawing/2014/main" id="{09EA5B45-2B5B-FFF3-37A8-EC1587E9F42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810500" y="2162210"/>
              <a:ext cx="9526" cy="333321"/>
            </a:xfrm>
            <a:custGeom>
              <a:avLst/>
              <a:gdLst/>
              <a:ahLst/>
              <a:cxnLst/>
              <a:rect l="0" t="0" r="0" b="0"/>
              <a:pathLst>
                <a:path w="9526" h="333321">
                  <a:moveTo>
                    <a:pt x="0" y="28540"/>
                  </a:moveTo>
                  <a:lnTo>
                    <a:pt x="0" y="28540"/>
                  </a:lnTo>
                  <a:lnTo>
                    <a:pt x="0" y="9917"/>
                  </a:lnTo>
                  <a:lnTo>
                    <a:pt x="5056" y="4560"/>
                  </a:lnTo>
                  <a:lnTo>
                    <a:pt x="5488" y="3028"/>
                  </a:lnTo>
                  <a:lnTo>
                    <a:pt x="4717" y="2007"/>
                  </a:lnTo>
                  <a:lnTo>
                    <a:pt x="82" y="0"/>
                  </a:lnTo>
                  <a:lnTo>
                    <a:pt x="2" y="43839"/>
                  </a:lnTo>
                  <a:lnTo>
                    <a:pt x="0" y="87458"/>
                  </a:lnTo>
                  <a:lnTo>
                    <a:pt x="0" y="126726"/>
                  </a:lnTo>
                  <a:lnTo>
                    <a:pt x="0" y="163528"/>
                  </a:lnTo>
                  <a:lnTo>
                    <a:pt x="0" y="204821"/>
                  </a:lnTo>
                  <a:lnTo>
                    <a:pt x="2822" y="229997"/>
                  </a:lnTo>
                  <a:lnTo>
                    <a:pt x="8643" y="269833"/>
                  </a:lnTo>
                  <a:lnTo>
                    <a:pt x="9447" y="315430"/>
                  </a:lnTo>
                  <a:lnTo>
                    <a:pt x="9525" y="333320"/>
                  </a:lnTo>
                  <a:lnTo>
                    <a:pt x="9525" y="3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4" name="SMARTInkShape-1046">
              <a:extLst>
                <a:ext uri="{FF2B5EF4-FFF2-40B4-BE49-F238E27FC236}">
                  <a16:creationId xmlns:a16="http://schemas.microsoft.com/office/drawing/2014/main" id="{684E5B66-19F4-5CC1-BB68-A7C7B175C5D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886450" y="2143125"/>
              <a:ext cx="19017" cy="276226"/>
            </a:xfrm>
            <a:custGeom>
              <a:avLst/>
              <a:gdLst/>
              <a:ahLst/>
              <a:cxnLst/>
              <a:rect l="0" t="0" r="0" b="0"/>
              <a:pathLst>
                <a:path w="19017" h="276226">
                  <a:moveTo>
                    <a:pt x="0" y="9525"/>
                  </a:moveTo>
                  <a:lnTo>
                    <a:pt x="0" y="9525"/>
                  </a:lnTo>
                  <a:lnTo>
                    <a:pt x="9491" y="34"/>
                  </a:lnTo>
                  <a:lnTo>
                    <a:pt x="19016" y="0"/>
                  </a:lnTo>
                  <a:lnTo>
                    <a:pt x="13982" y="0"/>
                  </a:lnTo>
                  <a:lnTo>
                    <a:pt x="12497" y="1058"/>
                  </a:lnTo>
                  <a:lnTo>
                    <a:pt x="11506" y="2822"/>
                  </a:lnTo>
                  <a:lnTo>
                    <a:pt x="1440" y="35648"/>
                  </a:lnTo>
                  <a:lnTo>
                    <a:pt x="1343" y="73560"/>
                  </a:lnTo>
                  <a:lnTo>
                    <a:pt x="8238" y="115416"/>
                  </a:lnTo>
                  <a:lnTo>
                    <a:pt x="9356" y="159250"/>
                  </a:lnTo>
                  <a:lnTo>
                    <a:pt x="9515" y="206218"/>
                  </a:lnTo>
                  <a:lnTo>
                    <a:pt x="9525" y="252908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5" name="SMARTInkShape-1047">
              <a:extLst>
                <a:ext uri="{FF2B5EF4-FFF2-40B4-BE49-F238E27FC236}">
                  <a16:creationId xmlns:a16="http://schemas.microsoft.com/office/drawing/2014/main" id="{DA885C89-1665-B338-CF33-D96CE750C08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505450" y="1191786"/>
              <a:ext cx="2711203" cy="1151365"/>
            </a:xfrm>
            <a:custGeom>
              <a:avLst/>
              <a:gdLst/>
              <a:ahLst/>
              <a:cxnLst/>
              <a:rect l="0" t="0" r="0" b="0"/>
              <a:pathLst>
                <a:path w="2711203" h="1151365">
                  <a:moveTo>
                    <a:pt x="0" y="1151364"/>
                  </a:moveTo>
                  <a:lnTo>
                    <a:pt x="0" y="1151364"/>
                  </a:lnTo>
                  <a:lnTo>
                    <a:pt x="46248" y="1151364"/>
                  </a:lnTo>
                  <a:lnTo>
                    <a:pt x="88160" y="1150306"/>
                  </a:lnTo>
                  <a:lnTo>
                    <a:pt x="106823" y="1143825"/>
                  </a:lnTo>
                  <a:lnTo>
                    <a:pt x="124432" y="1139605"/>
                  </a:lnTo>
                  <a:lnTo>
                    <a:pt x="168311" y="1119483"/>
                  </a:lnTo>
                  <a:lnTo>
                    <a:pt x="187136" y="1112376"/>
                  </a:lnTo>
                  <a:lnTo>
                    <a:pt x="204085" y="1100536"/>
                  </a:lnTo>
                  <a:lnTo>
                    <a:pt x="222512" y="1093971"/>
                  </a:lnTo>
                  <a:lnTo>
                    <a:pt x="266919" y="1068431"/>
                  </a:lnTo>
                  <a:lnTo>
                    <a:pt x="314153" y="1032975"/>
                  </a:lnTo>
                  <a:lnTo>
                    <a:pt x="326948" y="1027838"/>
                  </a:lnTo>
                  <a:lnTo>
                    <a:pt x="374292" y="989085"/>
                  </a:lnTo>
                  <a:lnTo>
                    <a:pt x="388603" y="977640"/>
                  </a:lnTo>
                  <a:lnTo>
                    <a:pt x="426118" y="935065"/>
                  </a:lnTo>
                  <a:lnTo>
                    <a:pt x="460238" y="890991"/>
                  </a:lnTo>
                  <a:lnTo>
                    <a:pt x="497022" y="845270"/>
                  </a:lnTo>
                  <a:lnTo>
                    <a:pt x="528219" y="803969"/>
                  </a:lnTo>
                  <a:lnTo>
                    <a:pt x="558706" y="757465"/>
                  </a:lnTo>
                  <a:lnTo>
                    <a:pt x="582724" y="717826"/>
                  </a:lnTo>
                  <a:lnTo>
                    <a:pt x="603154" y="678181"/>
                  </a:lnTo>
                  <a:lnTo>
                    <a:pt x="626246" y="634387"/>
                  </a:lnTo>
                  <a:lnTo>
                    <a:pt x="659442" y="594138"/>
                  </a:lnTo>
                  <a:lnTo>
                    <a:pt x="682721" y="556148"/>
                  </a:lnTo>
                  <a:lnTo>
                    <a:pt x="704746" y="508855"/>
                  </a:lnTo>
                  <a:lnTo>
                    <a:pt x="726016" y="478111"/>
                  </a:lnTo>
                  <a:lnTo>
                    <a:pt x="731230" y="459169"/>
                  </a:lnTo>
                  <a:lnTo>
                    <a:pt x="732774" y="440151"/>
                  </a:lnTo>
                  <a:lnTo>
                    <a:pt x="738781" y="427458"/>
                  </a:lnTo>
                  <a:lnTo>
                    <a:pt x="773132" y="379869"/>
                  </a:lnTo>
                  <a:lnTo>
                    <a:pt x="798669" y="336437"/>
                  </a:lnTo>
                  <a:lnTo>
                    <a:pt x="806379" y="326762"/>
                  </a:lnTo>
                  <a:lnTo>
                    <a:pt x="808182" y="321677"/>
                  </a:lnTo>
                  <a:lnTo>
                    <a:pt x="808663" y="318839"/>
                  </a:lnTo>
                  <a:lnTo>
                    <a:pt x="826874" y="289645"/>
                  </a:lnTo>
                  <a:lnTo>
                    <a:pt x="859502" y="246413"/>
                  </a:lnTo>
                  <a:lnTo>
                    <a:pt x="901543" y="202233"/>
                  </a:lnTo>
                  <a:lnTo>
                    <a:pt x="948234" y="164770"/>
                  </a:lnTo>
                  <a:lnTo>
                    <a:pt x="957468" y="154660"/>
                  </a:lnTo>
                  <a:lnTo>
                    <a:pt x="959999" y="148174"/>
                  </a:lnTo>
                  <a:lnTo>
                    <a:pt x="966769" y="141763"/>
                  </a:lnTo>
                  <a:lnTo>
                    <a:pt x="1010362" y="113140"/>
                  </a:lnTo>
                  <a:lnTo>
                    <a:pt x="1020549" y="106789"/>
                  </a:lnTo>
                  <a:lnTo>
                    <a:pt x="1027343" y="98322"/>
                  </a:lnTo>
                  <a:lnTo>
                    <a:pt x="1047856" y="86798"/>
                  </a:lnTo>
                  <a:lnTo>
                    <a:pt x="1050996" y="86053"/>
                  </a:lnTo>
                  <a:lnTo>
                    <a:pt x="1053089" y="84499"/>
                  </a:lnTo>
                  <a:lnTo>
                    <a:pt x="1054484" y="82404"/>
                  </a:lnTo>
                  <a:lnTo>
                    <a:pt x="1055415" y="79949"/>
                  </a:lnTo>
                  <a:lnTo>
                    <a:pt x="1057093" y="78312"/>
                  </a:lnTo>
                  <a:lnTo>
                    <a:pt x="1101075" y="53708"/>
                  </a:lnTo>
                  <a:lnTo>
                    <a:pt x="1130567" y="39879"/>
                  </a:lnTo>
                  <a:lnTo>
                    <a:pt x="1148967" y="36268"/>
                  </a:lnTo>
                  <a:lnTo>
                    <a:pt x="1175970" y="21785"/>
                  </a:lnTo>
                  <a:lnTo>
                    <a:pt x="1222094" y="7756"/>
                  </a:lnTo>
                  <a:lnTo>
                    <a:pt x="1252816" y="600"/>
                  </a:lnTo>
                  <a:lnTo>
                    <a:pt x="1299556" y="0"/>
                  </a:lnTo>
                  <a:lnTo>
                    <a:pt x="1343572" y="7054"/>
                  </a:lnTo>
                  <a:lnTo>
                    <a:pt x="1386005" y="18553"/>
                  </a:lnTo>
                  <a:lnTo>
                    <a:pt x="1430059" y="33851"/>
                  </a:lnTo>
                  <a:lnTo>
                    <a:pt x="1473444" y="55994"/>
                  </a:lnTo>
                  <a:lnTo>
                    <a:pt x="1481422" y="61283"/>
                  </a:lnTo>
                  <a:lnTo>
                    <a:pt x="1508206" y="72747"/>
                  </a:lnTo>
                  <a:lnTo>
                    <a:pt x="1553945" y="101520"/>
                  </a:lnTo>
                  <a:lnTo>
                    <a:pt x="1599179" y="134679"/>
                  </a:lnTo>
                  <a:lnTo>
                    <a:pt x="1644920" y="177046"/>
                  </a:lnTo>
                  <a:lnTo>
                    <a:pt x="1690975" y="222976"/>
                  </a:lnTo>
                  <a:lnTo>
                    <a:pt x="1734087" y="268899"/>
                  </a:lnTo>
                  <a:lnTo>
                    <a:pt x="1768875" y="312623"/>
                  </a:lnTo>
                  <a:lnTo>
                    <a:pt x="1803640" y="354039"/>
                  </a:lnTo>
                  <a:lnTo>
                    <a:pt x="1821345" y="375017"/>
                  </a:lnTo>
                  <a:lnTo>
                    <a:pt x="1832235" y="390757"/>
                  </a:lnTo>
                  <a:lnTo>
                    <a:pt x="1871091" y="438122"/>
                  </a:lnTo>
                  <a:lnTo>
                    <a:pt x="1916478" y="484495"/>
                  </a:lnTo>
                  <a:lnTo>
                    <a:pt x="1922801" y="497261"/>
                  </a:lnTo>
                  <a:lnTo>
                    <a:pt x="1956248" y="541955"/>
                  </a:lnTo>
                  <a:lnTo>
                    <a:pt x="1992737" y="589214"/>
                  </a:lnTo>
                  <a:lnTo>
                    <a:pt x="2035057" y="634695"/>
                  </a:lnTo>
                  <a:lnTo>
                    <a:pt x="2070368" y="677667"/>
                  </a:lnTo>
                  <a:lnTo>
                    <a:pt x="2111744" y="722703"/>
                  </a:lnTo>
                  <a:lnTo>
                    <a:pt x="2132172" y="754484"/>
                  </a:lnTo>
                  <a:lnTo>
                    <a:pt x="2172767" y="796351"/>
                  </a:lnTo>
                  <a:lnTo>
                    <a:pt x="2215686" y="842604"/>
                  </a:lnTo>
                  <a:lnTo>
                    <a:pt x="2257996" y="885222"/>
                  </a:lnTo>
                  <a:lnTo>
                    <a:pt x="2298397" y="922813"/>
                  </a:lnTo>
                  <a:lnTo>
                    <a:pt x="2345388" y="958046"/>
                  </a:lnTo>
                  <a:lnTo>
                    <a:pt x="2362136" y="968078"/>
                  </a:lnTo>
                  <a:lnTo>
                    <a:pt x="2396699" y="999326"/>
                  </a:lnTo>
                  <a:lnTo>
                    <a:pt x="2439181" y="1020466"/>
                  </a:lnTo>
                  <a:lnTo>
                    <a:pt x="2483662" y="1049350"/>
                  </a:lnTo>
                  <a:lnTo>
                    <a:pt x="2502141" y="1064223"/>
                  </a:lnTo>
                  <a:lnTo>
                    <a:pt x="2509062" y="1073124"/>
                  </a:lnTo>
                  <a:lnTo>
                    <a:pt x="2510908" y="1076979"/>
                  </a:lnTo>
                  <a:lnTo>
                    <a:pt x="2515314" y="1079549"/>
                  </a:lnTo>
                  <a:lnTo>
                    <a:pt x="2534567" y="1085283"/>
                  </a:lnTo>
                  <a:lnTo>
                    <a:pt x="2560216" y="1105947"/>
                  </a:lnTo>
                  <a:lnTo>
                    <a:pt x="2590168" y="1113935"/>
                  </a:lnTo>
                  <a:lnTo>
                    <a:pt x="2606723" y="1125928"/>
                  </a:lnTo>
                  <a:lnTo>
                    <a:pt x="2627621" y="1131480"/>
                  </a:lnTo>
                  <a:lnTo>
                    <a:pt x="2631222" y="1133875"/>
                  </a:lnTo>
                  <a:lnTo>
                    <a:pt x="2637341" y="1139358"/>
                  </a:lnTo>
                  <a:lnTo>
                    <a:pt x="2651627" y="1147336"/>
                  </a:lnTo>
                  <a:lnTo>
                    <a:pt x="2666472" y="1150569"/>
                  </a:lnTo>
                  <a:lnTo>
                    <a:pt x="2703737" y="1151364"/>
                  </a:lnTo>
                  <a:lnTo>
                    <a:pt x="2704192" y="1150306"/>
                  </a:lnTo>
                  <a:lnTo>
                    <a:pt x="2704696" y="1146308"/>
                  </a:lnTo>
                  <a:lnTo>
                    <a:pt x="2705889" y="1144818"/>
                  </a:lnTo>
                  <a:lnTo>
                    <a:pt x="2710037" y="1143163"/>
                  </a:lnTo>
                  <a:lnTo>
                    <a:pt x="2710507" y="1142722"/>
                  </a:lnTo>
                  <a:lnTo>
                    <a:pt x="2709763" y="1142427"/>
                  </a:lnTo>
                  <a:lnTo>
                    <a:pt x="2708209" y="1142231"/>
                  </a:lnTo>
                  <a:lnTo>
                    <a:pt x="2708231" y="1142100"/>
                  </a:lnTo>
                  <a:lnTo>
                    <a:pt x="2711202" y="1141917"/>
                  </a:lnTo>
                  <a:lnTo>
                    <a:pt x="2705100" y="114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94" name="SMARTInkShape-Group190">
            <a:extLst>
              <a:ext uri="{FF2B5EF4-FFF2-40B4-BE49-F238E27FC236}">
                <a16:creationId xmlns:a16="http://schemas.microsoft.com/office/drawing/2014/main" id="{F80E4E4B-B852-E08E-D136-2CF0670D7BCE}"/>
              </a:ext>
            </a:extLst>
          </p:cNvPr>
          <p:cNvGrpSpPr/>
          <p:nvPr/>
        </p:nvGrpSpPr>
        <p:grpSpPr>
          <a:xfrm>
            <a:off x="7839466" y="1838325"/>
            <a:ext cx="1009260" cy="476135"/>
            <a:chOff x="7839466" y="1838325"/>
            <a:chExt cx="1009260" cy="476135"/>
          </a:xfrm>
        </p:grpSpPr>
        <p:sp>
          <p:nvSpPr>
            <p:cNvPr id="106387" name="SMARTInkShape-1048">
              <a:extLst>
                <a:ext uri="{FF2B5EF4-FFF2-40B4-BE49-F238E27FC236}">
                  <a16:creationId xmlns:a16="http://schemas.microsoft.com/office/drawing/2014/main" id="{FFBFAD5A-BD17-1848-8CCD-D109F1FB7D6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705850" y="18383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8663" y="30496"/>
                  </a:lnTo>
                  <a:lnTo>
                    <a:pt x="40704" y="15710"/>
                  </a:lnTo>
                  <a:lnTo>
                    <a:pt x="83247" y="1033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8" name="SMARTInkShape-1049">
              <a:extLst>
                <a:ext uri="{FF2B5EF4-FFF2-40B4-BE49-F238E27FC236}">
                  <a16:creationId xmlns:a16="http://schemas.microsoft.com/office/drawing/2014/main" id="{9A2D93EC-FEE5-8847-8957-F13F9CE9366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677470" y="1878257"/>
              <a:ext cx="82231" cy="131519"/>
            </a:xfrm>
            <a:custGeom>
              <a:avLst/>
              <a:gdLst/>
              <a:ahLst/>
              <a:cxnLst/>
              <a:rect l="0" t="0" r="0" b="0"/>
              <a:pathLst>
                <a:path w="82231" h="131519">
                  <a:moveTo>
                    <a:pt x="18855" y="26743"/>
                  </a:moveTo>
                  <a:lnTo>
                    <a:pt x="18855" y="26743"/>
                  </a:lnTo>
                  <a:lnTo>
                    <a:pt x="34042" y="10496"/>
                  </a:lnTo>
                  <a:lnTo>
                    <a:pt x="37397" y="0"/>
                  </a:lnTo>
                  <a:lnTo>
                    <a:pt x="34857" y="1805"/>
                  </a:lnTo>
                  <a:lnTo>
                    <a:pt x="11048" y="27898"/>
                  </a:lnTo>
                  <a:lnTo>
                    <a:pt x="3137" y="43313"/>
                  </a:lnTo>
                  <a:lnTo>
                    <a:pt x="99" y="57086"/>
                  </a:lnTo>
                  <a:lnTo>
                    <a:pt x="0" y="59672"/>
                  </a:lnTo>
                  <a:lnTo>
                    <a:pt x="2053" y="62454"/>
                  </a:lnTo>
                  <a:lnTo>
                    <a:pt x="26337" y="77647"/>
                  </a:lnTo>
                  <a:lnTo>
                    <a:pt x="68510" y="94011"/>
                  </a:lnTo>
                  <a:lnTo>
                    <a:pt x="82169" y="101179"/>
                  </a:lnTo>
                  <a:lnTo>
                    <a:pt x="82230" y="102825"/>
                  </a:lnTo>
                  <a:lnTo>
                    <a:pt x="79477" y="107477"/>
                  </a:lnTo>
                  <a:lnTo>
                    <a:pt x="71977" y="116045"/>
                  </a:lnTo>
                  <a:lnTo>
                    <a:pt x="63278" y="119350"/>
                  </a:lnTo>
                  <a:lnTo>
                    <a:pt x="9330" y="1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89" name="SMARTInkShape-1050">
              <a:extLst>
                <a:ext uri="{FF2B5EF4-FFF2-40B4-BE49-F238E27FC236}">
                  <a16:creationId xmlns:a16="http://schemas.microsoft.com/office/drawing/2014/main" id="{BF10C780-32DF-B167-1EBC-A1D976A2A07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505825" y="1914952"/>
              <a:ext cx="123826" cy="122800"/>
            </a:xfrm>
            <a:custGeom>
              <a:avLst/>
              <a:gdLst/>
              <a:ahLst/>
              <a:cxnLst/>
              <a:rect l="0" t="0" r="0" b="0"/>
              <a:pathLst>
                <a:path w="123826" h="122800">
                  <a:moveTo>
                    <a:pt x="0" y="18623"/>
                  </a:moveTo>
                  <a:lnTo>
                    <a:pt x="0" y="18623"/>
                  </a:lnTo>
                  <a:lnTo>
                    <a:pt x="5056" y="18623"/>
                  </a:lnTo>
                  <a:lnTo>
                    <a:pt x="6546" y="17565"/>
                  </a:lnTo>
                  <a:lnTo>
                    <a:pt x="7539" y="15801"/>
                  </a:lnTo>
                  <a:lnTo>
                    <a:pt x="9134" y="10422"/>
                  </a:lnTo>
                  <a:lnTo>
                    <a:pt x="23598" y="2813"/>
                  </a:lnTo>
                  <a:lnTo>
                    <a:pt x="41037" y="0"/>
                  </a:lnTo>
                  <a:lnTo>
                    <a:pt x="47519" y="2585"/>
                  </a:lnTo>
                  <a:lnTo>
                    <a:pt x="50729" y="4756"/>
                  </a:lnTo>
                  <a:lnTo>
                    <a:pt x="52870" y="8320"/>
                  </a:lnTo>
                  <a:lnTo>
                    <a:pt x="55883" y="23449"/>
                  </a:lnTo>
                  <a:lnTo>
                    <a:pt x="55717" y="42396"/>
                  </a:lnTo>
                  <a:lnTo>
                    <a:pt x="49435" y="65530"/>
                  </a:lnTo>
                  <a:lnTo>
                    <a:pt x="25347" y="105923"/>
                  </a:lnTo>
                  <a:lnTo>
                    <a:pt x="10081" y="122799"/>
                  </a:lnTo>
                  <a:lnTo>
                    <a:pt x="14747" y="118164"/>
                  </a:lnTo>
                  <a:lnTo>
                    <a:pt x="32945" y="115145"/>
                  </a:lnTo>
                  <a:lnTo>
                    <a:pt x="77907" y="113985"/>
                  </a:lnTo>
                  <a:lnTo>
                    <a:pt x="105975" y="112837"/>
                  </a:lnTo>
                  <a:lnTo>
                    <a:pt x="123825" y="10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0" name="SMARTInkShape-1051">
              <a:extLst>
                <a:ext uri="{FF2B5EF4-FFF2-40B4-BE49-F238E27FC236}">
                  <a16:creationId xmlns:a16="http://schemas.microsoft.com/office/drawing/2014/main" id="{B4A66B82-0FD9-B4E9-B0CA-983D5A23A46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392460" y="1943100"/>
              <a:ext cx="68973" cy="110715"/>
            </a:xfrm>
            <a:custGeom>
              <a:avLst/>
              <a:gdLst/>
              <a:ahLst/>
              <a:cxnLst/>
              <a:rect l="0" t="0" r="0" b="0"/>
              <a:pathLst>
                <a:path w="68973" h="110715">
                  <a:moveTo>
                    <a:pt x="37165" y="19050"/>
                  </a:moveTo>
                  <a:lnTo>
                    <a:pt x="37165" y="19050"/>
                  </a:lnTo>
                  <a:lnTo>
                    <a:pt x="37165" y="10"/>
                  </a:lnTo>
                  <a:lnTo>
                    <a:pt x="29560" y="8665"/>
                  </a:lnTo>
                  <a:lnTo>
                    <a:pt x="6167" y="48303"/>
                  </a:lnTo>
                  <a:lnTo>
                    <a:pt x="467" y="75707"/>
                  </a:lnTo>
                  <a:lnTo>
                    <a:pt x="0" y="82221"/>
                  </a:lnTo>
                  <a:lnTo>
                    <a:pt x="5125" y="95104"/>
                  </a:lnTo>
                  <a:lnTo>
                    <a:pt x="9455" y="101503"/>
                  </a:lnTo>
                  <a:lnTo>
                    <a:pt x="14459" y="105768"/>
                  </a:lnTo>
                  <a:lnTo>
                    <a:pt x="25663" y="110508"/>
                  </a:lnTo>
                  <a:lnTo>
                    <a:pt x="30554" y="110714"/>
                  </a:lnTo>
                  <a:lnTo>
                    <a:pt x="38812" y="108120"/>
                  </a:lnTo>
                  <a:lnTo>
                    <a:pt x="54469" y="95653"/>
                  </a:lnTo>
                  <a:lnTo>
                    <a:pt x="67457" y="73497"/>
                  </a:lnTo>
                  <a:lnTo>
                    <a:pt x="68972" y="58771"/>
                  </a:lnTo>
                  <a:lnTo>
                    <a:pt x="61322" y="32070"/>
                  </a:lnTo>
                  <a:lnTo>
                    <a:pt x="52841" y="22015"/>
                  </a:lnTo>
                  <a:lnTo>
                    <a:pt x="31626" y="4624"/>
                  </a:lnTo>
                  <a:lnTo>
                    <a:pt x="18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1" name="SMARTInkShape-1052">
              <a:extLst>
                <a:ext uri="{FF2B5EF4-FFF2-40B4-BE49-F238E27FC236}">
                  <a16:creationId xmlns:a16="http://schemas.microsoft.com/office/drawing/2014/main" id="{525EE493-321B-D22E-A2FB-CF5FEC615A5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334766" y="2038350"/>
              <a:ext cx="9135" cy="9526"/>
            </a:xfrm>
            <a:custGeom>
              <a:avLst/>
              <a:gdLst/>
              <a:ahLst/>
              <a:cxnLst/>
              <a:rect l="0" t="0" r="0" b="0"/>
              <a:pathLst>
                <a:path w="9135" h="9526">
                  <a:moveTo>
                    <a:pt x="9134" y="9525"/>
                  </a:moveTo>
                  <a:lnTo>
                    <a:pt x="9134" y="9525"/>
                  </a:lnTo>
                  <a:lnTo>
                    <a:pt x="932" y="9525"/>
                  </a:lnTo>
                  <a:lnTo>
                    <a:pt x="492" y="8467"/>
                  </a:lnTo>
                  <a:lnTo>
                    <a:pt x="0" y="4469"/>
                  </a:lnTo>
                  <a:lnTo>
                    <a:pt x="929" y="2979"/>
                  </a:lnTo>
                  <a:lnTo>
                    <a:pt x="9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2" name="SMARTInkShape-1053">
              <a:extLst>
                <a:ext uri="{FF2B5EF4-FFF2-40B4-BE49-F238E27FC236}">
                  <a16:creationId xmlns:a16="http://schemas.microsoft.com/office/drawing/2014/main" id="{435E5E5D-C19A-6165-CDDC-2F38F7A82DD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203143" y="1943251"/>
              <a:ext cx="83015" cy="139113"/>
            </a:xfrm>
            <a:custGeom>
              <a:avLst/>
              <a:gdLst/>
              <a:ahLst/>
              <a:cxnLst/>
              <a:rect l="0" t="0" r="0" b="0"/>
              <a:pathLst>
                <a:path w="83015" h="139113">
                  <a:moveTo>
                    <a:pt x="35982" y="18899"/>
                  </a:moveTo>
                  <a:lnTo>
                    <a:pt x="35982" y="18899"/>
                  </a:lnTo>
                  <a:lnTo>
                    <a:pt x="45116" y="18899"/>
                  </a:lnTo>
                  <a:lnTo>
                    <a:pt x="38883" y="11295"/>
                  </a:lnTo>
                  <a:lnTo>
                    <a:pt x="36015" y="0"/>
                  </a:lnTo>
                  <a:lnTo>
                    <a:pt x="17671" y="18176"/>
                  </a:lnTo>
                  <a:lnTo>
                    <a:pt x="11969" y="29514"/>
                  </a:lnTo>
                  <a:lnTo>
                    <a:pt x="1462" y="73410"/>
                  </a:lnTo>
                  <a:lnTo>
                    <a:pt x="0" y="96551"/>
                  </a:lnTo>
                  <a:lnTo>
                    <a:pt x="3410" y="110208"/>
                  </a:lnTo>
                  <a:lnTo>
                    <a:pt x="16336" y="129797"/>
                  </a:lnTo>
                  <a:lnTo>
                    <a:pt x="24782" y="136979"/>
                  </a:lnTo>
                  <a:lnTo>
                    <a:pt x="28515" y="138894"/>
                  </a:lnTo>
                  <a:lnTo>
                    <a:pt x="32062" y="139112"/>
                  </a:lnTo>
                  <a:lnTo>
                    <a:pt x="53641" y="129130"/>
                  </a:lnTo>
                  <a:lnTo>
                    <a:pt x="66379" y="120234"/>
                  </a:lnTo>
                  <a:lnTo>
                    <a:pt x="76856" y="105839"/>
                  </a:lnTo>
                  <a:lnTo>
                    <a:pt x="81607" y="83112"/>
                  </a:lnTo>
                  <a:lnTo>
                    <a:pt x="83014" y="61326"/>
                  </a:lnTo>
                  <a:lnTo>
                    <a:pt x="73318" y="36409"/>
                  </a:lnTo>
                  <a:lnTo>
                    <a:pt x="65629" y="26681"/>
                  </a:lnTo>
                  <a:lnTo>
                    <a:pt x="18539" y="672"/>
                  </a:lnTo>
                  <a:lnTo>
                    <a:pt x="18003" y="398"/>
                  </a:lnTo>
                  <a:lnTo>
                    <a:pt x="7407" y="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3" name="SMARTInkShape-1054">
              <a:extLst>
                <a:ext uri="{FF2B5EF4-FFF2-40B4-BE49-F238E27FC236}">
                  <a16:creationId xmlns:a16="http://schemas.microsoft.com/office/drawing/2014/main" id="{87BD6F17-F4DB-49D1-0D0B-919B11B72FB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839466" y="2066928"/>
              <a:ext cx="294744" cy="247532"/>
            </a:xfrm>
            <a:custGeom>
              <a:avLst/>
              <a:gdLst/>
              <a:ahLst/>
              <a:cxnLst/>
              <a:rect l="0" t="0" r="0" b="0"/>
              <a:pathLst>
                <a:path w="294744" h="247532">
                  <a:moveTo>
                    <a:pt x="9134" y="238122"/>
                  </a:moveTo>
                  <a:lnTo>
                    <a:pt x="9134" y="238122"/>
                  </a:lnTo>
                  <a:lnTo>
                    <a:pt x="9134" y="246323"/>
                  </a:lnTo>
                  <a:lnTo>
                    <a:pt x="8076" y="246764"/>
                  </a:lnTo>
                  <a:lnTo>
                    <a:pt x="933" y="247531"/>
                  </a:lnTo>
                  <a:lnTo>
                    <a:pt x="491" y="246511"/>
                  </a:lnTo>
                  <a:lnTo>
                    <a:pt x="0" y="242556"/>
                  </a:lnTo>
                  <a:lnTo>
                    <a:pt x="4782" y="224266"/>
                  </a:lnTo>
                  <a:lnTo>
                    <a:pt x="17957" y="203795"/>
                  </a:lnTo>
                  <a:lnTo>
                    <a:pt x="62001" y="156949"/>
                  </a:lnTo>
                  <a:lnTo>
                    <a:pt x="106169" y="125794"/>
                  </a:lnTo>
                  <a:lnTo>
                    <a:pt x="143895" y="102418"/>
                  </a:lnTo>
                  <a:lnTo>
                    <a:pt x="185371" y="89334"/>
                  </a:lnTo>
                  <a:lnTo>
                    <a:pt x="213400" y="81148"/>
                  </a:lnTo>
                  <a:lnTo>
                    <a:pt x="258010" y="60974"/>
                  </a:lnTo>
                  <a:lnTo>
                    <a:pt x="292369" y="48205"/>
                  </a:lnTo>
                  <a:lnTo>
                    <a:pt x="293207" y="46952"/>
                  </a:lnTo>
                  <a:lnTo>
                    <a:pt x="294664" y="39472"/>
                  </a:lnTo>
                  <a:lnTo>
                    <a:pt x="286664" y="30017"/>
                  </a:lnTo>
                  <a:lnTo>
                    <a:pt x="251230" y="18896"/>
                  </a:lnTo>
                  <a:lnTo>
                    <a:pt x="237891" y="11687"/>
                  </a:lnTo>
                  <a:lnTo>
                    <a:pt x="230121" y="9950"/>
                  </a:lnTo>
                  <a:lnTo>
                    <a:pt x="229484" y="8749"/>
                  </a:lnTo>
                  <a:lnTo>
                    <a:pt x="228377" y="1359"/>
                  </a:lnTo>
                  <a:lnTo>
                    <a:pt x="225462" y="602"/>
                  </a:lnTo>
                  <a:lnTo>
                    <a:pt x="218719" y="0"/>
                  </a:lnTo>
                  <a:lnTo>
                    <a:pt x="227354" y="7602"/>
                  </a:lnTo>
                  <a:lnTo>
                    <a:pt x="241479" y="15185"/>
                  </a:lnTo>
                  <a:lnTo>
                    <a:pt x="252837" y="18961"/>
                  </a:lnTo>
                  <a:lnTo>
                    <a:pt x="263964" y="25254"/>
                  </a:lnTo>
                  <a:lnTo>
                    <a:pt x="289456" y="28443"/>
                  </a:lnTo>
                  <a:lnTo>
                    <a:pt x="291266" y="29544"/>
                  </a:lnTo>
                  <a:lnTo>
                    <a:pt x="292472" y="31337"/>
                  </a:lnTo>
                  <a:lnTo>
                    <a:pt x="294743" y="37701"/>
                  </a:lnTo>
                  <a:lnTo>
                    <a:pt x="284504" y="55945"/>
                  </a:lnTo>
                  <a:lnTo>
                    <a:pt x="244461" y="103065"/>
                  </a:lnTo>
                  <a:lnTo>
                    <a:pt x="225067" y="131625"/>
                  </a:lnTo>
                  <a:lnTo>
                    <a:pt x="223998" y="135374"/>
                  </a:lnTo>
                  <a:lnTo>
                    <a:pt x="228209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02" name="SMARTInkShape-Group191">
            <a:extLst>
              <a:ext uri="{FF2B5EF4-FFF2-40B4-BE49-F238E27FC236}">
                <a16:creationId xmlns:a16="http://schemas.microsoft.com/office/drawing/2014/main" id="{FF7E3D64-1316-7B27-A0BB-9F51CA8A88BE}"/>
              </a:ext>
            </a:extLst>
          </p:cNvPr>
          <p:cNvGrpSpPr/>
          <p:nvPr/>
        </p:nvGrpSpPr>
        <p:grpSpPr>
          <a:xfrm>
            <a:off x="5295900" y="1495425"/>
            <a:ext cx="466726" cy="885172"/>
            <a:chOff x="5295900" y="1495425"/>
            <a:chExt cx="466726" cy="885172"/>
          </a:xfrm>
        </p:grpSpPr>
        <p:sp>
          <p:nvSpPr>
            <p:cNvPr id="106395" name="SMARTInkShape-1055">
              <a:extLst>
                <a:ext uri="{FF2B5EF4-FFF2-40B4-BE49-F238E27FC236}">
                  <a16:creationId xmlns:a16="http://schemas.microsoft.com/office/drawing/2014/main" id="{9FA78EA6-0FC7-6471-91AD-F30DFE4D0DC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572125" y="1495425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10361" y="54328"/>
                  </a:lnTo>
                  <a:lnTo>
                    <a:pt x="57750" y="25094"/>
                  </a:lnTo>
                  <a:lnTo>
                    <a:pt x="78611" y="146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6" name="SMARTInkShape-1056">
              <a:extLst>
                <a:ext uri="{FF2B5EF4-FFF2-40B4-BE49-F238E27FC236}">
                  <a16:creationId xmlns:a16="http://schemas.microsoft.com/office/drawing/2014/main" id="{871576C7-065F-6F8E-85C5-D556CB334FB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572125" y="1544999"/>
              <a:ext cx="85671" cy="169502"/>
            </a:xfrm>
            <a:custGeom>
              <a:avLst/>
              <a:gdLst/>
              <a:ahLst/>
              <a:cxnLst/>
              <a:rect l="0" t="0" r="0" b="0"/>
              <a:pathLst>
                <a:path w="85671" h="169502">
                  <a:moveTo>
                    <a:pt x="19050" y="36151"/>
                  </a:moveTo>
                  <a:lnTo>
                    <a:pt x="19050" y="36151"/>
                  </a:lnTo>
                  <a:lnTo>
                    <a:pt x="32307" y="14693"/>
                  </a:lnTo>
                  <a:lnTo>
                    <a:pt x="45792" y="0"/>
                  </a:lnTo>
                  <a:lnTo>
                    <a:pt x="46403" y="409"/>
                  </a:lnTo>
                  <a:lnTo>
                    <a:pt x="47082" y="3685"/>
                  </a:lnTo>
                  <a:lnTo>
                    <a:pt x="45146" y="6040"/>
                  </a:lnTo>
                  <a:lnTo>
                    <a:pt x="16158" y="31199"/>
                  </a:lnTo>
                  <a:lnTo>
                    <a:pt x="5257" y="48207"/>
                  </a:lnTo>
                  <a:lnTo>
                    <a:pt x="2337" y="56679"/>
                  </a:lnTo>
                  <a:lnTo>
                    <a:pt x="2617" y="60419"/>
                  </a:lnTo>
                  <a:lnTo>
                    <a:pt x="5749" y="67398"/>
                  </a:lnTo>
                  <a:lnTo>
                    <a:pt x="13463" y="77277"/>
                  </a:lnTo>
                  <a:lnTo>
                    <a:pt x="19390" y="80888"/>
                  </a:lnTo>
                  <a:lnTo>
                    <a:pt x="25551" y="83551"/>
                  </a:lnTo>
                  <a:lnTo>
                    <a:pt x="31817" y="88262"/>
                  </a:lnTo>
                  <a:lnTo>
                    <a:pt x="51409" y="91808"/>
                  </a:lnTo>
                  <a:lnTo>
                    <a:pt x="71264" y="94065"/>
                  </a:lnTo>
                  <a:lnTo>
                    <a:pt x="83612" y="101463"/>
                  </a:lnTo>
                  <a:lnTo>
                    <a:pt x="84786" y="105043"/>
                  </a:lnTo>
                  <a:lnTo>
                    <a:pt x="85670" y="116980"/>
                  </a:lnTo>
                  <a:lnTo>
                    <a:pt x="75597" y="130538"/>
                  </a:lnTo>
                  <a:lnTo>
                    <a:pt x="45999" y="153272"/>
                  </a:lnTo>
                  <a:lnTo>
                    <a:pt x="0" y="169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7" name="SMARTInkShape-1057">
              <a:extLst>
                <a:ext uri="{FF2B5EF4-FFF2-40B4-BE49-F238E27FC236}">
                  <a16:creationId xmlns:a16="http://schemas.microsoft.com/office/drawing/2014/main" id="{5D794CD4-FEC8-5F66-C86A-12E96954E20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429250" y="1591228"/>
              <a:ext cx="133351" cy="141703"/>
            </a:xfrm>
            <a:custGeom>
              <a:avLst/>
              <a:gdLst/>
              <a:ahLst/>
              <a:cxnLst/>
              <a:rect l="0" t="0" r="0" b="0"/>
              <a:pathLst>
                <a:path w="133351" h="141703">
                  <a:moveTo>
                    <a:pt x="0" y="37547"/>
                  </a:moveTo>
                  <a:lnTo>
                    <a:pt x="0" y="37547"/>
                  </a:lnTo>
                  <a:lnTo>
                    <a:pt x="0" y="24290"/>
                  </a:lnTo>
                  <a:lnTo>
                    <a:pt x="2117" y="21300"/>
                  </a:lnTo>
                  <a:lnTo>
                    <a:pt x="24890" y="3648"/>
                  </a:lnTo>
                  <a:lnTo>
                    <a:pt x="34773" y="691"/>
                  </a:lnTo>
                  <a:lnTo>
                    <a:pt x="41207" y="0"/>
                  </a:lnTo>
                  <a:lnTo>
                    <a:pt x="47595" y="2515"/>
                  </a:lnTo>
                  <a:lnTo>
                    <a:pt x="60320" y="12753"/>
                  </a:lnTo>
                  <a:lnTo>
                    <a:pt x="63849" y="24411"/>
                  </a:lnTo>
                  <a:lnTo>
                    <a:pt x="66117" y="57765"/>
                  </a:lnTo>
                  <a:lnTo>
                    <a:pt x="60782" y="76166"/>
                  </a:lnTo>
                  <a:lnTo>
                    <a:pt x="51524" y="101554"/>
                  </a:lnTo>
                  <a:lnTo>
                    <a:pt x="50224" y="108793"/>
                  </a:lnTo>
                  <a:lnTo>
                    <a:pt x="43137" y="119659"/>
                  </a:lnTo>
                  <a:lnTo>
                    <a:pt x="35046" y="128016"/>
                  </a:lnTo>
                  <a:lnTo>
                    <a:pt x="29426" y="140229"/>
                  </a:lnTo>
                  <a:lnTo>
                    <a:pt x="30201" y="140927"/>
                  </a:lnTo>
                  <a:lnTo>
                    <a:pt x="33884" y="141702"/>
                  </a:lnTo>
                  <a:lnTo>
                    <a:pt x="39048" y="139224"/>
                  </a:lnTo>
                  <a:lnTo>
                    <a:pt x="41908" y="137082"/>
                  </a:lnTo>
                  <a:lnTo>
                    <a:pt x="85271" y="126502"/>
                  </a:lnTo>
                  <a:lnTo>
                    <a:pt x="121442" y="120639"/>
                  </a:lnTo>
                  <a:lnTo>
                    <a:pt x="133350" y="11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8" name="SMARTInkShape-1058">
              <a:extLst>
                <a:ext uri="{FF2B5EF4-FFF2-40B4-BE49-F238E27FC236}">
                  <a16:creationId xmlns:a16="http://schemas.microsoft.com/office/drawing/2014/main" id="{ECCE8439-3CA5-3594-6832-540C8C02470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348784" y="1619250"/>
              <a:ext cx="59146" cy="130964"/>
            </a:xfrm>
            <a:custGeom>
              <a:avLst/>
              <a:gdLst/>
              <a:ahLst/>
              <a:cxnLst/>
              <a:rect l="0" t="0" r="0" b="0"/>
              <a:pathLst>
                <a:path w="59146" h="130964">
                  <a:moveTo>
                    <a:pt x="32841" y="28575"/>
                  </a:moveTo>
                  <a:lnTo>
                    <a:pt x="32841" y="28575"/>
                  </a:lnTo>
                  <a:lnTo>
                    <a:pt x="32841" y="19442"/>
                  </a:lnTo>
                  <a:lnTo>
                    <a:pt x="16594" y="36378"/>
                  </a:lnTo>
                  <a:lnTo>
                    <a:pt x="7331" y="54288"/>
                  </a:lnTo>
                  <a:lnTo>
                    <a:pt x="0" y="82290"/>
                  </a:lnTo>
                  <a:lnTo>
                    <a:pt x="1665" y="94076"/>
                  </a:lnTo>
                  <a:lnTo>
                    <a:pt x="11356" y="116812"/>
                  </a:lnTo>
                  <a:lnTo>
                    <a:pt x="17296" y="125294"/>
                  </a:lnTo>
                  <a:lnTo>
                    <a:pt x="23463" y="129770"/>
                  </a:lnTo>
                  <a:lnTo>
                    <a:pt x="26589" y="130963"/>
                  </a:lnTo>
                  <a:lnTo>
                    <a:pt x="35706" y="129467"/>
                  </a:lnTo>
                  <a:lnTo>
                    <a:pt x="41101" y="127586"/>
                  </a:lnTo>
                  <a:lnTo>
                    <a:pt x="49917" y="117030"/>
                  </a:lnTo>
                  <a:lnTo>
                    <a:pt x="56305" y="101755"/>
                  </a:lnTo>
                  <a:lnTo>
                    <a:pt x="59145" y="84383"/>
                  </a:lnTo>
                  <a:lnTo>
                    <a:pt x="55686" y="56753"/>
                  </a:lnTo>
                  <a:lnTo>
                    <a:pt x="45037" y="27634"/>
                  </a:lnTo>
                  <a:lnTo>
                    <a:pt x="29600" y="7062"/>
                  </a:lnTo>
                  <a:lnTo>
                    <a:pt x="1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99" name="SMARTInkShape-1059">
              <a:extLst>
                <a:ext uri="{FF2B5EF4-FFF2-40B4-BE49-F238E27FC236}">
                  <a16:creationId xmlns:a16="http://schemas.microsoft.com/office/drawing/2014/main" id="{9CA7B5BA-60BE-5B9F-6462-CB6981541DA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295900" y="1752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80" y="17992"/>
                  </a:lnTo>
                  <a:lnTo>
                    <a:pt x="1986" y="162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00" name="SMARTInkShape-1060">
              <a:extLst>
                <a:ext uri="{FF2B5EF4-FFF2-40B4-BE49-F238E27FC236}">
                  <a16:creationId xmlns:a16="http://schemas.microsoft.com/office/drawing/2014/main" id="{0FAAFF71-52C1-43AB-582B-F45E719536A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534063" y="1876604"/>
              <a:ext cx="180938" cy="142126"/>
            </a:xfrm>
            <a:custGeom>
              <a:avLst/>
              <a:gdLst/>
              <a:ahLst/>
              <a:cxnLst/>
              <a:rect l="0" t="0" r="0" b="0"/>
              <a:pathLst>
                <a:path w="180938" h="142126">
                  <a:moveTo>
                    <a:pt x="57112" y="56971"/>
                  </a:moveTo>
                  <a:lnTo>
                    <a:pt x="57112" y="56971"/>
                  </a:lnTo>
                  <a:lnTo>
                    <a:pt x="57112" y="47562"/>
                  </a:lnTo>
                  <a:lnTo>
                    <a:pt x="57112" y="52537"/>
                  </a:lnTo>
                  <a:lnTo>
                    <a:pt x="56054" y="54015"/>
                  </a:lnTo>
                  <a:lnTo>
                    <a:pt x="52056" y="55657"/>
                  </a:lnTo>
                  <a:lnTo>
                    <a:pt x="50567" y="57154"/>
                  </a:lnTo>
                  <a:lnTo>
                    <a:pt x="45353" y="67159"/>
                  </a:lnTo>
                  <a:lnTo>
                    <a:pt x="18954" y="111564"/>
                  </a:lnTo>
                  <a:lnTo>
                    <a:pt x="13695" y="119335"/>
                  </a:lnTo>
                  <a:lnTo>
                    <a:pt x="7496" y="132947"/>
                  </a:lnTo>
                  <a:lnTo>
                    <a:pt x="403" y="142125"/>
                  </a:lnTo>
                  <a:lnTo>
                    <a:pt x="0" y="129388"/>
                  </a:lnTo>
                  <a:lnTo>
                    <a:pt x="13223" y="84378"/>
                  </a:lnTo>
                  <a:lnTo>
                    <a:pt x="26325" y="37535"/>
                  </a:lnTo>
                  <a:lnTo>
                    <a:pt x="28613" y="26108"/>
                  </a:lnTo>
                  <a:lnTo>
                    <a:pt x="35882" y="10148"/>
                  </a:lnTo>
                  <a:lnTo>
                    <a:pt x="37631" y="1861"/>
                  </a:lnTo>
                  <a:lnTo>
                    <a:pt x="38834" y="1181"/>
                  </a:lnTo>
                  <a:lnTo>
                    <a:pt x="51281" y="0"/>
                  </a:lnTo>
                  <a:lnTo>
                    <a:pt x="98302" y="11587"/>
                  </a:lnTo>
                  <a:lnTo>
                    <a:pt x="119057" y="19535"/>
                  </a:lnTo>
                  <a:lnTo>
                    <a:pt x="129094" y="24458"/>
                  </a:lnTo>
                  <a:lnTo>
                    <a:pt x="145585" y="28287"/>
                  </a:lnTo>
                  <a:lnTo>
                    <a:pt x="161175" y="35704"/>
                  </a:lnTo>
                  <a:lnTo>
                    <a:pt x="180937" y="3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01" name="SMARTInkShape-1061">
              <a:extLst>
                <a:ext uri="{FF2B5EF4-FFF2-40B4-BE49-F238E27FC236}">
                  <a16:creationId xmlns:a16="http://schemas.microsoft.com/office/drawing/2014/main" id="{C0044D33-72DC-598A-AC4E-758EE04D5DD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610225" y="1943134"/>
              <a:ext cx="152401" cy="437463"/>
            </a:xfrm>
            <a:custGeom>
              <a:avLst/>
              <a:gdLst/>
              <a:ahLst/>
              <a:cxnLst/>
              <a:rect l="0" t="0" r="0" b="0"/>
              <a:pathLst>
                <a:path w="152401" h="437463">
                  <a:moveTo>
                    <a:pt x="0" y="9491"/>
                  </a:moveTo>
                  <a:lnTo>
                    <a:pt x="0" y="9491"/>
                  </a:lnTo>
                  <a:lnTo>
                    <a:pt x="9409" y="82"/>
                  </a:lnTo>
                  <a:lnTo>
                    <a:pt x="14548" y="0"/>
                  </a:lnTo>
                  <a:lnTo>
                    <a:pt x="19870" y="5626"/>
                  </a:lnTo>
                  <a:lnTo>
                    <a:pt x="41323" y="52948"/>
                  </a:lnTo>
                  <a:lnTo>
                    <a:pt x="50814" y="87866"/>
                  </a:lnTo>
                  <a:lnTo>
                    <a:pt x="57156" y="119466"/>
                  </a:lnTo>
                  <a:lnTo>
                    <a:pt x="66677" y="164490"/>
                  </a:lnTo>
                  <a:lnTo>
                    <a:pt x="79023" y="203583"/>
                  </a:lnTo>
                  <a:lnTo>
                    <a:pt x="93264" y="248680"/>
                  </a:lnTo>
                  <a:lnTo>
                    <a:pt x="104187" y="289912"/>
                  </a:lnTo>
                  <a:lnTo>
                    <a:pt x="114125" y="316593"/>
                  </a:lnTo>
                  <a:lnTo>
                    <a:pt x="133333" y="362954"/>
                  </a:lnTo>
                  <a:lnTo>
                    <a:pt x="140048" y="390799"/>
                  </a:lnTo>
                  <a:lnTo>
                    <a:pt x="142678" y="407561"/>
                  </a:lnTo>
                  <a:lnTo>
                    <a:pt x="147991" y="422948"/>
                  </a:lnTo>
                  <a:lnTo>
                    <a:pt x="145920" y="433151"/>
                  </a:lnTo>
                  <a:lnTo>
                    <a:pt x="147022" y="434806"/>
                  </a:lnTo>
                  <a:lnTo>
                    <a:pt x="151338" y="437462"/>
                  </a:lnTo>
                  <a:lnTo>
                    <a:pt x="151692" y="436622"/>
                  </a:lnTo>
                  <a:lnTo>
                    <a:pt x="152400" y="41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403" name="SMARTInkShape-1062">
            <a:extLst>
              <a:ext uri="{FF2B5EF4-FFF2-40B4-BE49-F238E27FC236}">
                <a16:creationId xmlns:a16="http://schemas.microsoft.com/office/drawing/2014/main" id="{A5E587D9-BBE9-F311-E22C-EA0BF0F7BD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54904" y="1647825"/>
            <a:ext cx="90949" cy="136871"/>
          </a:xfrm>
          <a:custGeom>
            <a:avLst/>
            <a:gdLst/>
            <a:ahLst/>
            <a:cxnLst/>
            <a:rect l="0" t="0" r="0" b="0"/>
            <a:pathLst>
              <a:path w="90949" h="136871">
                <a:moveTo>
                  <a:pt x="45746" y="19050"/>
                </a:moveTo>
                <a:lnTo>
                  <a:pt x="45746" y="19050"/>
                </a:lnTo>
                <a:lnTo>
                  <a:pt x="55237" y="9559"/>
                </a:lnTo>
                <a:lnTo>
                  <a:pt x="50203" y="9535"/>
                </a:lnTo>
                <a:lnTo>
                  <a:pt x="48718" y="8474"/>
                </a:lnTo>
                <a:lnTo>
                  <a:pt x="47067" y="4472"/>
                </a:lnTo>
                <a:lnTo>
                  <a:pt x="45568" y="4039"/>
                </a:lnTo>
                <a:lnTo>
                  <a:pt x="26500" y="11933"/>
                </a:lnTo>
                <a:lnTo>
                  <a:pt x="23390" y="14305"/>
                </a:lnTo>
                <a:lnTo>
                  <a:pt x="4460" y="53349"/>
                </a:lnTo>
                <a:lnTo>
                  <a:pt x="0" y="77896"/>
                </a:lnTo>
                <a:lnTo>
                  <a:pt x="3734" y="105277"/>
                </a:lnTo>
                <a:lnTo>
                  <a:pt x="11543" y="123386"/>
                </a:lnTo>
                <a:lnTo>
                  <a:pt x="20560" y="135454"/>
                </a:lnTo>
                <a:lnTo>
                  <a:pt x="24722" y="136870"/>
                </a:lnTo>
                <a:lnTo>
                  <a:pt x="34990" y="135620"/>
                </a:lnTo>
                <a:lnTo>
                  <a:pt x="71317" y="120292"/>
                </a:lnTo>
                <a:lnTo>
                  <a:pt x="81100" y="108496"/>
                </a:lnTo>
                <a:lnTo>
                  <a:pt x="87917" y="92671"/>
                </a:lnTo>
                <a:lnTo>
                  <a:pt x="90948" y="75053"/>
                </a:lnTo>
                <a:lnTo>
                  <a:pt x="87596" y="47285"/>
                </a:lnTo>
                <a:lnTo>
                  <a:pt x="74845" y="24006"/>
                </a:lnTo>
                <a:lnTo>
                  <a:pt x="57660" y="8759"/>
                </a:lnTo>
                <a:lnTo>
                  <a:pt x="45397" y="3893"/>
                </a:lnTo>
                <a:lnTo>
                  <a:pt x="171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09" name="SMARTInkShape-Group193">
            <a:extLst>
              <a:ext uri="{FF2B5EF4-FFF2-40B4-BE49-F238E27FC236}">
                <a16:creationId xmlns:a16="http://schemas.microsoft.com/office/drawing/2014/main" id="{CEFDEC16-9AD2-E21E-133F-D39961A68360}"/>
              </a:ext>
            </a:extLst>
          </p:cNvPr>
          <p:cNvGrpSpPr/>
          <p:nvPr/>
        </p:nvGrpSpPr>
        <p:grpSpPr>
          <a:xfrm>
            <a:off x="7563264" y="2705101"/>
            <a:ext cx="618117" cy="161886"/>
            <a:chOff x="7563264" y="2705101"/>
            <a:chExt cx="618117" cy="161886"/>
          </a:xfrm>
        </p:grpSpPr>
        <p:sp>
          <p:nvSpPr>
            <p:cNvPr id="106404" name="SMARTInkShape-1063">
              <a:extLst>
                <a:ext uri="{FF2B5EF4-FFF2-40B4-BE49-F238E27FC236}">
                  <a16:creationId xmlns:a16="http://schemas.microsoft.com/office/drawing/2014/main" id="{FBCCBDC5-F564-1263-BD15-BF334703685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062937" y="2705226"/>
              <a:ext cx="118444" cy="152103"/>
            </a:xfrm>
            <a:custGeom>
              <a:avLst/>
              <a:gdLst/>
              <a:ahLst/>
              <a:cxnLst/>
              <a:rect l="0" t="0" r="0" b="0"/>
              <a:pathLst>
                <a:path w="118444" h="152103">
                  <a:moveTo>
                    <a:pt x="33313" y="18924"/>
                  </a:moveTo>
                  <a:lnTo>
                    <a:pt x="33313" y="18924"/>
                  </a:lnTo>
                  <a:lnTo>
                    <a:pt x="33313" y="13868"/>
                  </a:lnTo>
                  <a:lnTo>
                    <a:pt x="34371" y="12378"/>
                  </a:lnTo>
                  <a:lnTo>
                    <a:pt x="36135" y="11385"/>
                  </a:lnTo>
                  <a:lnTo>
                    <a:pt x="78437" y="514"/>
                  </a:lnTo>
                  <a:lnTo>
                    <a:pt x="93144" y="0"/>
                  </a:lnTo>
                  <a:lnTo>
                    <a:pt x="99769" y="2753"/>
                  </a:lnTo>
                  <a:lnTo>
                    <a:pt x="103016" y="4968"/>
                  </a:lnTo>
                  <a:lnTo>
                    <a:pt x="104123" y="8562"/>
                  </a:lnTo>
                  <a:lnTo>
                    <a:pt x="102532" y="18199"/>
                  </a:lnTo>
                  <a:lnTo>
                    <a:pt x="95474" y="26716"/>
                  </a:lnTo>
                  <a:lnTo>
                    <a:pt x="67643" y="49583"/>
                  </a:lnTo>
                  <a:lnTo>
                    <a:pt x="45542" y="55554"/>
                  </a:lnTo>
                  <a:lnTo>
                    <a:pt x="35728" y="56734"/>
                  </a:lnTo>
                  <a:lnTo>
                    <a:pt x="35982" y="56831"/>
                  </a:lnTo>
                  <a:lnTo>
                    <a:pt x="83201" y="57023"/>
                  </a:lnTo>
                  <a:lnTo>
                    <a:pt x="93585" y="58082"/>
                  </a:lnTo>
                  <a:lnTo>
                    <a:pt x="105382" y="64628"/>
                  </a:lnTo>
                  <a:lnTo>
                    <a:pt x="112262" y="70281"/>
                  </a:lnTo>
                  <a:lnTo>
                    <a:pt x="116027" y="79144"/>
                  </a:lnTo>
                  <a:lnTo>
                    <a:pt x="118443" y="107137"/>
                  </a:lnTo>
                  <a:lnTo>
                    <a:pt x="115951" y="119160"/>
                  </a:lnTo>
                  <a:lnTo>
                    <a:pt x="113805" y="123848"/>
                  </a:lnTo>
                  <a:lnTo>
                    <a:pt x="105776" y="131879"/>
                  </a:lnTo>
                  <a:lnTo>
                    <a:pt x="86534" y="142351"/>
                  </a:lnTo>
                  <a:lnTo>
                    <a:pt x="63546" y="149334"/>
                  </a:lnTo>
                  <a:lnTo>
                    <a:pt x="17535" y="152102"/>
                  </a:lnTo>
                  <a:lnTo>
                    <a:pt x="13268" y="151101"/>
                  </a:lnTo>
                  <a:lnTo>
                    <a:pt x="10425" y="149376"/>
                  </a:lnTo>
                  <a:lnTo>
                    <a:pt x="8529" y="147167"/>
                  </a:lnTo>
                  <a:lnTo>
                    <a:pt x="3601" y="144712"/>
                  </a:lnTo>
                  <a:lnTo>
                    <a:pt x="805" y="144058"/>
                  </a:lnTo>
                  <a:lnTo>
                    <a:pt x="0" y="143622"/>
                  </a:lnTo>
                  <a:lnTo>
                    <a:pt x="4738" y="14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05" name="SMARTInkShape-1064">
              <a:extLst>
                <a:ext uri="{FF2B5EF4-FFF2-40B4-BE49-F238E27FC236}">
                  <a16:creationId xmlns:a16="http://schemas.microsoft.com/office/drawing/2014/main" id="{75A3E448-56FE-C382-A840-EA41E27DC8A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934999" y="2705101"/>
              <a:ext cx="103698" cy="152400"/>
            </a:xfrm>
            <a:custGeom>
              <a:avLst/>
              <a:gdLst/>
              <a:ahLst/>
              <a:cxnLst/>
              <a:rect l="0" t="0" r="0" b="0"/>
              <a:pathLst>
                <a:path w="103698" h="152400">
                  <a:moveTo>
                    <a:pt x="85051" y="19049"/>
                  </a:moveTo>
                  <a:lnTo>
                    <a:pt x="85051" y="19049"/>
                  </a:lnTo>
                  <a:lnTo>
                    <a:pt x="85051" y="9916"/>
                  </a:lnTo>
                  <a:lnTo>
                    <a:pt x="76850" y="1357"/>
                  </a:lnTo>
                  <a:lnTo>
                    <a:pt x="67441" y="118"/>
                  </a:lnTo>
                  <a:lnTo>
                    <a:pt x="34213" y="0"/>
                  </a:lnTo>
                  <a:lnTo>
                    <a:pt x="25062" y="5644"/>
                  </a:lnTo>
                  <a:lnTo>
                    <a:pt x="6996" y="21458"/>
                  </a:lnTo>
                  <a:lnTo>
                    <a:pt x="2734" y="28234"/>
                  </a:lnTo>
                  <a:lnTo>
                    <a:pt x="336" y="37998"/>
                  </a:lnTo>
                  <a:lnTo>
                    <a:pt x="0" y="41207"/>
                  </a:lnTo>
                  <a:lnTo>
                    <a:pt x="5270" y="50416"/>
                  </a:lnTo>
                  <a:lnTo>
                    <a:pt x="13610" y="59449"/>
                  </a:lnTo>
                  <a:lnTo>
                    <a:pt x="20844" y="63463"/>
                  </a:lnTo>
                  <a:lnTo>
                    <a:pt x="35923" y="65723"/>
                  </a:lnTo>
                  <a:lnTo>
                    <a:pt x="67442" y="58389"/>
                  </a:lnTo>
                  <a:lnTo>
                    <a:pt x="71195" y="55859"/>
                  </a:lnTo>
                  <a:lnTo>
                    <a:pt x="78187" y="47403"/>
                  </a:lnTo>
                  <a:lnTo>
                    <a:pt x="82001" y="39412"/>
                  </a:lnTo>
                  <a:lnTo>
                    <a:pt x="83018" y="35799"/>
                  </a:lnTo>
                  <a:lnTo>
                    <a:pt x="84753" y="33391"/>
                  </a:lnTo>
                  <a:lnTo>
                    <a:pt x="86969" y="31785"/>
                  </a:lnTo>
                  <a:lnTo>
                    <a:pt x="89505" y="30715"/>
                  </a:lnTo>
                  <a:lnTo>
                    <a:pt x="91196" y="28943"/>
                  </a:lnTo>
                  <a:lnTo>
                    <a:pt x="93073" y="24152"/>
                  </a:lnTo>
                  <a:lnTo>
                    <a:pt x="94130" y="15504"/>
                  </a:lnTo>
                  <a:lnTo>
                    <a:pt x="95338" y="13511"/>
                  </a:lnTo>
                  <a:lnTo>
                    <a:pt x="97200" y="12182"/>
                  </a:lnTo>
                  <a:lnTo>
                    <a:pt x="103697" y="9680"/>
                  </a:lnTo>
                  <a:lnTo>
                    <a:pt x="98925" y="14627"/>
                  </a:lnTo>
                  <a:lnTo>
                    <a:pt x="96508" y="22728"/>
                  </a:lnTo>
                  <a:lnTo>
                    <a:pt x="91923" y="65011"/>
                  </a:lnTo>
                  <a:lnTo>
                    <a:pt x="87087" y="88054"/>
                  </a:lnTo>
                  <a:lnTo>
                    <a:pt x="85170" y="131077"/>
                  </a:lnTo>
                  <a:lnTo>
                    <a:pt x="85086" y="144435"/>
                  </a:lnTo>
                  <a:lnTo>
                    <a:pt x="86134" y="147090"/>
                  </a:lnTo>
                  <a:lnTo>
                    <a:pt x="94576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06" name="SMARTInkShape-1065">
              <a:extLst>
                <a:ext uri="{FF2B5EF4-FFF2-40B4-BE49-F238E27FC236}">
                  <a16:creationId xmlns:a16="http://schemas.microsoft.com/office/drawing/2014/main" id="{802EA3A2-111D-7FF7-C806-19A4486CFE8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821903" y="2744527"/>
              <a:ext cx="83810" cy="93766"/>
            </a:xfrm>
            <a:custGeom>
              <a:avLst/>
              <a:gdLst/>
              <a:ahLst/>
              <a:cxnLst/>
              <a:rect l="0" t="0" r="0" b="0"/>
              <a:pathLst>
                <a:path w="83810" h="93766">
                  <a:moveTo>
                    <a:pt x="55272" y="17723"/>
                  </a:moveTo>
                  <a:lnTo>
                    <a:pt x="55272" y="17723"/>
                  </a:lnTo>
                  <a:lnTo>
                    <a:pt x="55272" y="8590"/>
                  </a:lnTo>
                  <a:lnTo>
                    <a:pt x="47071" y="8233"/>
                  </a:lnTo>
                  <a:lnTo>
                    <a:pt x="46629" y="7163"/>
                  </a:lnTo>
                  <a:lnTo>
                    <a:pt x="46138" y="3152"/>
                  </a:lnTo>
                  <a:lnTo>
                    <a:pt x="44949" y="1659"/>
                  </a:lnTo>
                  <a:lnTo>
                    <a:pt x="40807" y="0"/>
                  </a:lnTo>
                  <a:lnTo>
                    <a:pt x="38220" y="616"/>
                  </a:lnTo>
                  <a:lnTo>
                    <a:pt x="29523" y="6539"/>
                  </a:lnTo>
                  <a:lnTo>
                    <a:pt x="10792" y="25264"/>
                  </a:lnTo>
                  <a:lnTo>
                    <a:pt x="2346" y="40184"/>
                  </a:lnTo>
                  <a:lnTo>
                    <a:pt x="0" y="48167"/>
                  </a:lnTo>
                  <a:lnTo>
                    <a:pt x="1778" y="58065"/>
                  </a:lnTo>
                  <a:lnTo>
                    <a:pt x="3735" y="63667"/>
                  </a:lnTo>
                  <a:lnTo>
                    <a:pt x="6097" y="67403"/>
                  </a:lnTo>
                  <a:lnTo>
                    <a:pt x="8730" y="69893"/>
                  </a:lnTo>
                  <a:lnTo>
                    <a:pt x="11544" y="71553"/>
                  </a:lnTo>
                  <a:lnTo>
                    <a:pt x="13420" y="73718"/>
                  </a:lnTo>
                  <a:lnTo>
                    <a:pt x="21735" y="87839"/>
                  </a:lnTo>
                  <a:lnTo>
                    <a:pt x="27314" y="91219"/>
                  </a:lnTo>
                  <a:lnTo>
                    <a:pt x="39519" y="93389"/>
                  </a:lnTo>
                  <a:lnTo>
                    <a:pt x="48958" y="93765"/>
                  </a:lnTo>
                  <a:lnTo>
                    <a:pt x="51062" y="92759"/>
                  </a:lnTo>
                  <a:lnTo>
                    <a:pt x="52466" y="91030"/>
                  </a:lnTo>
                  <a:lnTo>
                    <a:pt x="53402" y="88819"/>
                  </a:lnTo>
                  <a:lnTo>
                    <a:pt x="55082" y="87346"/>
                  </a:lnTo>
                  <a:lnTo>
                    <a:pt x="65387" y="82158"/>
                  </a:lnTo>
                  <a:lnTo>
                    <a:pt x="68365" y="79729"/>
                  </a:lnTo>
                  <a:lnTo>
                    <a:pt x="71675" y="74209"/>
                  </a:lnTo>
                  <a:lnTo>
                    <a:pt x="72558" y="71255"/>
                  </a:lnTo>
                  <a:lnTo>
                    <a:pt x="74205" y="69287"/>
                  </a:lnTo>
                  <a:lnTo>
                    <a:pt x="82369" y="65867"/>
                  </a:lnTo>
                  <a:lnTo>
                    <a:pt x="83190" y="62756"/>
                  </a:lnTo>
                  <a:lnTo>
                    <a:pt x="83809" y="51172"/>
                  </a:lnTo>
                  <a:lnTo>
                    <a:pt x="74713" y="19959"/>
                  </a:lnTo>
                  <a:lnTo>
                    <a:pt x="73524" y="19213"/>
                  </a:lnTo>
                  <a:lnTo>
                    <a:pt x="69382" y="18386"/>
                  </a:lnTo>
                  <a:lnTo>
                    <a:pt x="67853" y="17106"/>
                  </a:lnTo>
                  <a:lnTo>
                    <a:pt x="66156" y="12863"/>
                  </a:lnTo>
                  <a:lnTo>
                    <a:pt x="64644" y="11308"/>
                  </a:lnTo>
                  <a:lnTo>
                    <a:pt x="60143" y="9580"/>
                  </a:lnTo>
                  <a:lnTo>
                    <a:pt x="47499" y="8319"/>
                  </a:lnTo>
                  <a:lnTo>
                    <a:pt x="36222" y="1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07" name="SMARTInkShape-1066">
              <a:extLst>
                <a:ext uri="{FF2B5EF4-FFF2-40B4-BE49-F238E27FC236}">
                  <a16:creationId xmlns:a16="http://schemas.microsoft.com/office/drawing/2014/main" id="{2F6A4B6B-D7D2-8921-3A9A-E9F37D51E7D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734300" y="2847975"/>
              <a:ext cx="9526" cy="9410"/>
            </a:xfrm>
            <a:custGeom>
              <a:avLst/>
              <a:gdLst/>
              <a:ahLst/>
              <a:cxnLst/>
              <a:rect l="0" t="0" r="0" b="0"/>
              <a:pathLst>
                <a:path w="9526" h="9410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7585" y="6546"/>
                  </a:lnTo>
                  <a:lnTo>
                    <a:pt x="6114" y="7539"/>
                  </a:lnTo>
                  <a:lnTo>
                    <a:pt x="357" y="9409"/>
                  </a:lnTo>
                  <a:lnTo>
                    <a:pt x="10" y="3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08" name="SMARTInkShape-1067">
              <a:extLst>
                <a:ext uri="{FF2B5EF4-FFF2-40B4-BE49-F238E27FC236}">
                  <a16:creationId xmlns:a16="http://schemas.microsoft.com/office/drawing/2014/main" id="{2AF143F7-537C-EE0E-EF4E-67E869FDADE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563264" y="2724269"/>
              <a:ext cx="94837" cy="142718"/>
            </a:xfrm>
            <a:custGeom>
              <a:avLst/>
              <a:gdLst/>
              <a:ahLst/>
              <a:cxnLst/>
              <a:rect l="0" t="0" r="0" b="0"/>
              <a:pathLst>
                <a:path w="94837" h="142718">
                  <a:moveTo>
                    <a:pt x="18636" y="28456"/>
                  </a:moveTo>
                  <a:lnTo>
                    <a:pt x="18636" y="28456"/>
                  </a:lnTo>
                  <a:lnTo>
                    <a:pt x="33101" y="13991"/>
                  </a:lnTo>
                  <a:lnTo>
                    <a:pt x="38470" y="11444"/>
                  </a:lnTo>
                  <a:lnTo>
                    <a:pt x="45485" y="9808"/>
                  </a:lnTo>
                  <a:lnTo>
                    <a:pt x="54474" y="2939"/>
                  </a:lnTo>
                  <a:lnTo>
                    <a:pt x="64500" y="283"/>
                  </a:lnTo>
                  <a:lnTo>
                    <a:pt x="70796" y="0"/>
                  </a:lnTo>
                  <a:lnTo>
                    <a:pt x="72458" y="1019"/>
                  </a:lnTo>
                  <a:lnTo>
                    <a:pt x="73568" y="2756"/>
                  </a:lnTo>
                  <a:lnTo>
                    <a:pt x="74308" y="4973"/>
                  </a:lnTo>
                  <a:lnTo>
                    <a:pt x="75859" y="6451"/>
                  </a:lnTo>
                  <a:lnTo>
                    <a:pt x="85400" y="10205"/>
                  </a:lnTo>
                  <a:lnTo>
                    <a:pt x="89936" y="14347"/>
                  </a:lnTo>
                  <a:lnTo>
                    <a:pt x="92659" y="19716"/>
                  </a:lnTo>
                  <a:lnTo>
                    <a:pt x="94405" y="31786"/>
                  </a:lnTo>
                  <a:lnTo>
                    <a:pt x="91822" y="38050"/>
                  </a:lnTo>
                  <a:lnTo>
                    <a:pt x="88205" y="44362"/>
                  </a:lnTo>
                  <a:lnTo>
                    <a:pt x="85111" y="53865"/>
                  </a:lnTo>
                  <a:lnTo>
                    <a:pt x="53521" y="97914"/>
                  </a:lnTo>
                  <a:lnTo>
                    <a:pt x="47193" y="101660"/>
                  </a:lnTo>
                  <a:lnTo>
                    <a:pt x="40854" y="104383"/>
                  </a:lnTo>
                  <a:lnTo>
                    <a:pt x="34508" y="109121"/>
                  </a:lnTo>
                  <a:lnTo>
                    <a:pt x="30982" y="114754"/>
                  </a:lnTo>
                  <a:lnTo>
                    <a:pt x="30041" y="117738"/>
                  </a:lnTo>
                  <a:lnTo>
                    <a:pt x="23352" y="123876"/>
                  </a:lnTo>
                  <a:lnTo>
                    <a:pt x="11924" y="131383"/>
                  </a:lnTo>
                  <a:lnTo>
                    <a:pt x="10987" y="133057"/>
                  </a:lnTo>
                  <a:lnTo>
                    <a:pt x="9944" y="137740"/>
                  </a:lnTo>
                  <a:lnTo>
                    <a:pt x="8609" y="139412"/>
                  </a:lnTo>
                  <a:lnTo>
                    <a:pt x="0" y="142626"/>
                  </a:lnTo>
                  <a:lnTo>
                    <a:pt x="4765" y="142717"/>
                  </a:lnTo>
                  <a:lnTo>
                    <a:pt x="37175" y="133818"/>
                  </a:lnTo>
                  <a:lnTo>
                    <a:pt x="83965" y="133238"/>
                  </a:lnTo>
                  <a:lnTo>
                    <a:pt x="94836" y="13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19" name="SMARTInkShape-Group194">
            <a:extLst>
              <a:ext uri="{FF2B5EF4-FFF2-40B4-BE49-F238E27FC236}">
                <a16:creationId xmlns:a16="http://schemas.microsoft.com/office/drawing/2014/main" id="{3D734D25-AE7A-068D-4105-A8C69DE6EEA0}"/>
              </a:ext>
            </a:extLst>
          </p:cNvPr>
          <p:cNvGrpSpPr/>
          <p:nvPr/>
        </p:nvGrpSpPr>
        <p:grpSpPr>
          <a:xfrm>
            <a:off x="5981700" y="3257550"/>
            <a:ext cx="785317" cy="485776"/>
            <a:chOff x="5981700" y="3257550"/>
            <a:chExt cx="785317" cy="485776"/>
          </a:xfrm>
        </p:grpSpPr>
        <p:sp>
          <p:nvSpPr>
            <p:cNvPr id="106410" name="SMARTInkShape-1068">
              <a:extLst>
                <a:ext uri="{FF2B5EF4-FFF2-40B4-BE49-F238E27FC236}">
                  <a16:creationId xmlns:a16="http://schemas.microsoft.com/office/drawing/2014/main" id="{C3299DDD-DA2C-BDDB-796E-75AAA1C8418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696075" y="3623621"/>
              <a:ext cx="70942" cy="119705"/>
            </a:xfrm>
            <a:custGeom>
              <a:avLst/>
              <a:gdLst/>
              <a:ahLst/>
              <a:cxnLst/>
              <a:rect l="0" t="0" r="0" b="0"/>
              <a:pathLst>
                <a:path w="70942" h="119705">
                  <a:moveTo>
                    <a:pt x="47625" y="5404"/>
                  </a:moveTo>
                  <a:lnTo>
                    <a:pt x="47625" y="5404"/>
                  </a:lnTo>
                  <a:lnTo>
                    <a:pt x="55825" y="5404"/>
                  </a:lnTo>
                  <a:lnTo>
                    <a:pt x="56267" y="6462"/>
                  </a:lnTo>
                  <a:lnTo>
                    <a:pt x="57034" y="13605"/>
                  </a:lnTo>
                  <a:lnTo>
                    <a:pt x="56014" y="14046"/>
                  </a:lnTo>
                  <a:lnTo>
                    <a:pt x="52060" y="14536"/>
                  </a:lnTo>
                  <a:lnTo>
                    <a:pt x="46774" y="17577"/>
                  </a:lnTo>
                  <a:lnTo>
                    <a:pt x="39812" y="23096"/>
                  </a:lnTo>
                  <a:lnTo>
                    <a:pt x="38184" y="22490"/>
                  </a:lnTo>
                  <a:lnTo>
                    <a:pt x="33551" y="18995"/>
                  </a:lnTo>
                  <a:lnTo>
                    <a:pt x="32951" y="17640"/>
                  </a:lnTo>
                  <a:lnTo>
                    <a:pt x="33609" y="16736"/>
                  </a:lnTo>
                  <a:lnTo>
                    <a:pt x="35106" y="16134"/>
                  </a:lnTo>
                  <a:lnTo>
                    <a:pt x="36104" y="14674"/>
                  </a:lnTo>
                  <a:lnTo>
                    <a:pt x="37836" y="6834"/>
                  </a:lnTo>
                  <a:lnTo>
                    <a:pt x="40805" y="6039"/>
                  </a:lnTo>
                  <a:lnTo>
                    <a:pt x="43079" y="5828"/>
                  </a:lnTo>
                  <a:lnTo>
                    <a:pt x="48427" y="2770"/>
                  </a:lnTo>
                  <a:lnTo>
                    <a:pt x="51335" y="473"/>
                  </a:lnTo>
                  <a:lnTo>
                    <a:pt x="53273" y="0"/>
                  </a:lnTo>
                  <a:lnTo>
                    <a:pt x="54566" y="743"/>
                  </a:lnTo>
                  <a:lnTo>
                    <a:pt x="56640" y="4484"/>
                  </a:lnTo>
                  <a:lnTo>
                    <a:pt x="48904" y="13524"/>
                  </a:lnTo>
                  <a:lnTo>
                    <a:pt x="38157" y="14924"/>
                  </a:lnTo>
                  <a:lnTo>
                    <a:pt x="38137" y="14926"/>
                  </a:lnTo>
                  <a:lnTo>
                    <a:pt x="51360" y="14929"/>
                  </a:lnTo>
                  <a:lnTo>
                    <a:pt x="57399" y="17751"/>
                  </a:lnTo>
                  <a:lnTo>
                    <a:pt x="69899" y="28186"/>
                  </a:lnTo>
                  <a:lnTo>
                    <a:pt x="70941" y="32234"/>
                  </a:lnTo>
                  <a:lnTo>
                    <a:pt x="66904" y="65351"/>
                  </a:lnTo>
                  <a:lnTo>
                    <a:pt x="63954" y="71911"/>
                  </a:lnTo>
                  <a:lnTo>
                    <a:pt x="41147" y="97439"/>
                  </a:lnTo>
                  <a:lnTo>
                    <a:pt x="9985" y="117004"/>
                  </a:lnTo>
                  <a:lnTo>
                    <a:pt x="0" y="119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1" name="SMARTInkShape-1069">
              <a:extLst>
                <a:ext uri="{FF2B5EF4-FFF2-40B4-BE49-F238E27FC236}">
                  <a16:creationId xmlns:a16="http://schemas.microsoft.com/office/drawing/2014/main" id="{549CF5FE-BD51-7FA1-9DE6-726B0B7696B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581775" y="34671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8303" y="13387"/>
                  </a:lnTo>
                  <a:lnTo>
                    <a:pt x="68052" y="9611"/>
                  </a:lnTo>
                  <a:lnTo>
                    <a:pt x="87564" y="221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2" name="SMARTInkShape-1070">
              <a:extLst>
                <a:ext uri="{FF2B5EF4-FFF2-40B4-BE49-F238E27FC236}">
                  <a16:creationId xmlns:a16="http://schemas.microsoft.com/office/drawing/2014/main" id="{D1996EBD-5908-FFAF-267C-8D78B69916B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572250" y="3496077"/>
              <a:ext cx="56983" cy="113899"/>
            </a:xfrm>
            <a:custGeom>
              <a:avLst/>
              <a:gdLst/>
              <a:ahLst/>
              <a:cxnLst/>
              <a:rect l="0" t="0" r="0" b="0"/>
              <a:pathLst>
                <a:path w="56983" h="113899">
                  <a:moveTo>
                    <a:pt x="9525" y="18648"/>
                  </a:moveTo>
                  <a:lnTo>
                    <a:pt x="9525" y="18648"/>
                  </a:lnTo>
                  <a:lnTo>
                    <a:pt x="17725" y="10447"/>
                  </a:lnTo>
                  <a:lnTo>
                    <a:pt x="23714" y="9516"/>
                  </a:lnTo>
                  <a:lnTo>
                    <a:pt x="25334" y="8326"/>
                  </a:lnTo>
                  <a:lnTo>
                    <a:pt x="26415" y="6475"/>
                  </a:lnTo>
                  <a:lnTo>
                    <a:pt x="27135" y="4183"/>
                  </a:lnTo>
                  <a:lnTo>
                    <a:pt x="26557" y="2654"/>
                  </a:lnTo>
                  <a:lnTo>
                    <a:pt x="25112" y="1635"/>
                  </a:lnTo>
                  <a:lnTo>
                    <a:pt x="20248" y="0"/>
                  </a:lnTo>
                  <a:lnTo>
                    <a:pt x="5898" y="12891"/>
                  </a:lnTo>
                  <a:lnTo>
                    <a:pt x="2622" y="18911"/>
                  </a:lnTo>
                  <a:lnTo>
                    <a:pt x="777" y="33896"/>
                  </a:lnTo>
                  <a:lnTo>
                    <a:pt x="153" y="52234"/>
                  </a:lnTo>
                  <a:lnTo>
                    <a:pt x="2891" y="57564"/>
                  </a:lnTo>
                  <a:lnTo>
                    <a:pt x="5102" y="60467"/>
                  </a:lnTo>
                  <a:lnTo>
                    <a:pt x="13203" y="63692"/>
                  </a:lnTo>
                  <a:lnTo>
                    <a:pt x="55238" y="66260"/>
                  </a:lnTo>
                  <a:lnTo>
                    <a:pt x="55876" y="67323"/>
                  </a:lnTo>
                  <a:lnTo>
                    <a:pt x="56982" y="79530"/>
                  </a:lnTo>
                  <a:lnTo>
                    <a:pt x="52044" y="93719"/>
                  </a:lnTo>
                  <a:lnTo>
                    <a:pt x="48454" y="97271"/>
                  </a:lnTo>
                  <a:lnTo>
                    <a:pt x="19563" y="111496"/>
                  </a:lnTo>
                  <a:lnTo>
                    <a:pt x="0" y="11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3" name="SMARTInkShape-1071">
              <a:extLst>
                <a:ext uri="{FF2B5EF4-FFF2-40B4-BE49-F238E27FC236}">
                  <a16:creationId xmlns:a16="http://schemas.microsoft.com/office/drawing/2014/main" id="{D542787F-3DF0-3593-D909-5D5097290EE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467490" y="3505317"/>
              <a:ext cx="85711" cy="95134"/>
            </a:xfrm>
            <a:custGeom>
              <a:avLst/>
              <a:gdLst/>
              <a:ahLst/>
              <a:cxnLst/>
              <a:rect l="0" t="0" r="0" b="0"/>
              <a:pathLst>
                <a:path w="85711" h="95134">
                  <a:moveTo>
                    <a:pt x="19035" y="18933"/>
                  </a:moveTo>
                  <a:lnTo>
                    <a:pt x="19035" y="18933"/>
                  </a:lnTo>
                  <a:lnTo>
                    <a:pt x="19035" y="10732"/>
                  </a:lnTo>
                  <a:lnTo>
                    <a:pt x="20093" y="10291"/>
                  </a:lnTo>
                  <a:lnTo>
                    <a:pt x="27236" y="9525"/>
                  </a:lnTo>
                  <a:lnTo>
                    <a:pt x="27972" y="6638"/>
                  </a:lnTo>
                  <a:lnTo>
                    <a:pt x="28167" y="4386"/>
                  </a:lnTo>
                  <a:lnTo>
                    <a:pt x="29356" y="2885"/>
                  </a:lnTo>
                  <a:lnTo>
                    <a:pt x="36726" y="279"/>
                  </a:lnTo>
                  <a:lnTo>
                    <a:pt x="42739" y="0"/>
                  </a:lnTo>
                  <a:lnTo>
                    <a:pt x="44363" y="1020"/>
                  </a:lnTo>
                  <a:lnTo>
                    <a:pt x="45445" y="2757"/>
                  </a:lnTo>
                  <a:lnTo>
                    <a:pt x="46968" y="10259"/>
                  </a:lnTo>
                  <a:lnTo>
                    <a:pt x="47484" y="22276"/>
                  </a:lnTo>
                  <a:lnTo>
                    <a:pt x="44732" y="28533"/>
                  </a:lnTo>
                  <a:lnTo>
                    <a:pt x="41039" y="34841"/>
                  </a:lnTo>
                  <a:lnTo>
                    <a:pt x="39398" y="41172"/>
                  </a:lnTo>
                  <a:lnTo>
                    <a:pt x="13273" y="72026"/>
                  </a:lnTo>
                  <a:lnTo>
                    <a:pt x="1946" y="83610"/>
                  </a:lnTo>
                  <a:lnTo>
                    <a:pt x="856" y="87542"/>
                  </a:lnTo>
                  <a:lnTo>
                    <a:pt x="0" y="95001"/>
                  </a:lnTo>
                  <a:lnTo>
                    <a:pt x="8187" y="95122"/>
                  </a:lnTo>
                  <a:lnTo>
                    <a:pt x="30852" y="86931"/>
                  </a:lnTo>
                  <a:lnTo>
                    <a:pt x="74973" y="94596"/>
                  </a:lnTo>
                  <a:lnTo>
                    <a:pt x="85710" y="9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4" name="SMARTInkShape-1072">
              <a:extLst>
                <a:ext uri="{FF2B5EF4-FFF2-40B4-BE49-F238E27FC236}">
                  <a16:creationId xmlns:a16="http://schemas.microsoft.com/office/drawing/2014/main" id="{E44830AD-3FED-083A-D921-0149C69A766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372263" y="3507139"/>
              <a:ext cx="56440" cy="100943"/>
            </a:xfrm>
            <a:custGeom>
              <a:avLst/>
              <a:gdLst/>
              <a:ahLst/>
              <a:cxnLst/>
              <a:rect l="0" t="0" r="0" b="0"/>
              <a:pathLst>
                <a:path w="56440" h="100943">
                  <a:moveTo>
                    <a:pt x="28537" y="26636"/>
                  </a:moveTo>
                  <a:lnTo>
                    <a:pt x="28537" y="26636"/>
                  </a:lnTo>
                  <a:lnTo>
                    <a:pt x="33593" y="21579"/>
                  </a:lnTo>
                  <a:lnTo>
                    <a:pt x="34025" y="20090"/>
                  </a:lnTo>
                  <a:lnTo>
                    <a:pt x="33253" y="19097"/>
                  </a:lnTo>
                  <a:lnTo>
                    <a:pt x="28537" y="17111"/>
                  </a:lnTo>
                  <a:lnTo>
                    <a:pt x="23481" y="12054"/>
                  </a:lnTo>
                  <a:lnTo>
                    <a:pt x="20933" y="11623"/>
                  </a:lnTo>
                  <a:lnTo>
                    <a:pt x="18176" y="12394"/>
                  </a:lnTo>
                  <a:lnTo>
                    <a:pt x="9574" y="17548"/>
                  </a:lnTo>
                  <a:lnTo>
                    <a:pt x="4940" y="21892"/>
                  </a:lnTo>
                  <a:lnTo>
                    <a:pt x="2174" y="30172"/>
                  </a:lnTo>
                  <a:lnTo>
                    <a:pt x="0" y="76940"/>
                  </a:lnTo>
                  <a:lnTo>
                    <a:pt x="2801" y="83565"/>
                  </a:lnTo>
                  <a:lnTo>
                    <a:pt x="13223" y="96443"/>
                  </a:lnTo>
                  <a:lnTo>
                    <a:pt x="19261" y="99995"/>
                  </a:lnTo>
                  <a:lnTo>
                    <a:pt x="22353" y="100942"/>
                  </a:lnTo>
                  <a:lnTo>
                    <a:pt x="31433" y="99172"/>
                  </a:lnTo>
                  <a:lnTo>
                    <a:pt x="36818" y="97218"/>
                  </a:lnTo>
                  <a:lnTo>
                    <a:pt x="45623" y="89403"/>
                  </a:lnTo>
                  <a:lnTo>
                    <a:pt x="49452" y="84356"/>
                  </a:lnTo>
                  <a:lnTo>
                    <a:pt x="53708" y="70281"/>
                  </a:lnTo>
                  <a:lnTo>
                    <a:pt x="56439" y="40432"/>
                  </a:lnTo>
                  <a:lnTo>
                    <a:pt x="53991" y="29945"/>
                  </a:lnTo>
                  <a:lnTo>
                    <a:pt x="43795" y="14590"/>
                  </a:lnTo>
                  <a:lnTo>
                    <a:pt x="34704" y="4604"/>
                  </a:lnTo>
                  <a:lnTo>
                    <a:pt x="28455" y="969"/>
                  </a:lnTo>
                  <a:lnTo>
                    <a:pt x="25308" y="0"/>
                  </a:lnTo>
                  <a:lnTo>
                    <a:pt x="22150" y="412"/>
                  </a:lnTo>
                  <a:lnTo>
                    <a:pt x="9487" y="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5" name="SMARTInkShape-1073">
              <a:extLst>
                <a:ext uri="{FF2B5EF4-FFF2-40B4-BE49-F238E27FC236}">
                  <a16:creationId xmlns:a16="http://schemas.microsoft.com/office/drawing/2014/main" id="{E8EF5BCA-AA1F-74D2-FB6D-6C3E662EAB6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334125" y="3562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6" name="SMARTInkShape-1074">
              <a:extLst>
                <a:ext uri="{FF2B5EF4-FFF2-40B4-BE49-F238E27FC236}">
                  <a16:creationId xmlns:a16="http://schemas.microsoft.com/office/drawing/2014/main" id="{666484D7-E6BA-CF35-545B-3479D9CF4D2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176506" y="3495678"/>
              <a:ext cx="81412" cy="99169"/>
            </a:xfrm>
            <a:custGeom>
              <a:avLst/>
              <a:gdLst/>
              <a:ahLst/>
              <a:cxnLst/>
              <a:rect l="0" t="0" r="0" b="0"/>
              <a:pathLst>
                <a:path w="81412" h="99169">
                  <a:moveTo>
                    <a:pt x="43319" y="9522"/>
                  </a:moveTo>
                  <a:lnTo>
                    <a:pt x="43319" y="9522"/>
                  </a:lnTo>
                  <a:lnTo>
                    <a:pt x="43319" y="1321"/>
                  </a:lnTo>
                  <a:lnTo>
                    <a:pt x="42261" y="880"/>
                  </a:lnTo>
                  <a:lnTo>
                    <a:pt x="16218" y="0"/>
                  </a:lnTo>
                  <a:lnTo>
                    <a:pt x="15727" y="1057"/>
                  </a:lnTo>
                  <a:lnTo>
                    <a:pt x="15181" y="5054"/>
                  </a:lnTo>
                  <a:lnTo>
                    <a:pt x="13977" y="6543"/>
                  </a:lnTo>
                  <a:lnTo>
                    <a:pt x="9817" y="8198"/>
                  </a:lnTo>
                  <a:lnTo>
                    <a:pt x="8284" y="10756"/>
                  </a:lnTo>
                  <a:lnTo>
                    <a:pt x="0" y="47426"/>
                  </a:lnTo>
                  <a:lnTo>
                    <a:pt x="5680" y="78993"/>
                  </a:lnTo>
                  <a:lnTo>
                    <a:pt x="12646" y="91019"/>
                  </a:lnTo>
                  <a:lnTo>
                    <a:pt x="18398" y="97954"/>
                  </a:lnTo>
                  <a:lnTo>
                    <a:pt x="21415" y="99168"/>
                  </a:lnTo>
                  <a:lnTo>
                    <a:pt x="24482" y="98920"/>
                  </a:lnTo>
                  <a:lnTo>
                    <a:pt x="46718" y="88126"/>
                  </a:lnTo>
                  <a:lnTo>
                    <a:pt x="70212" y="67864"/>
                  </a:lnTo>
                  <a:lnTo>
                    <a:pt x="76438" y="59088"/>
                  </a:lnTo>
                  <a:lnTo>
                    <a:pt x="79943" y="48197"/>
                  </a:lnTo>
                  <a:lnTo>
                    <a:pt x="81411" y="20540"/>
                  </a:lnTo>
                  <a:lnTo>
                    <a:pt x="73217" y="10977"/>
                  </a:lnTo>
                  <a:lnTo>
                    <a:pt x="69660" y="10169"/>
                  </a:lnTo>
                  <a:lnTo>
                    <a:pt x="36281" y="9560"/>
                  </a:lnTo>
                  <a:lnTo>
                    <a:pt x="32276" y="10606"/>
                  </a:lnTo>
                  <a:lnTo>
                    <a:pt x="29607" y="12361"/>
                  </a:lnTo>
                  <a:lnTo>
                    <a:pt x="24269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7" name="SMARTInkShape-1075">
              <a:extLst>
                <a:ext uri="{FF2B5EF4-FFF2-40B4-BE49-F238E27FC236}">
                  <a16:creationId xmlns:a16="http://schemas.microsoft.com/office/drawing/2014/main" id="{B846296A-571F-6ED5-250C-36ED786C901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981700" y="3315103"/>
              <a:ext cx="152401" cy="28173"/>
            </a:xfrm>
            <a:custGeom>
              <a:avLst/>
              <a:gdLst/>
              <a:ahLst/>
              <a:cxnLst/>
              <a:rect l="0" t="0" r="0" b="0"/>
              <a:pathLst>
                <a:path w="152401" h="28173">
                  <a:moveTo>
                    <a:pt x="0" y="28172"/>
                  </a:moveTo>
                  <a:lnTo>
                    <a:pt x="0" y="28172"/>
                  </a:lnTo>
                  <a:lnTo>
                    <a:pt x="10113" y="28172"/>
                  </a:lnTo>
                  <a:lnTo>
                    <a:pt x="17900" y="25350"/>
                  </a:lnTo>
                  <a:lnTo>
                    <a:pt x="21459" y="23115"/>
                  </a:lnTo>
                  <a:lnTo>
                    <a:pt x="63438" y="16413"/>
                  </a:lnTo>
                  <a:lnTo>
                    <a:pt x="91436" y="10562"/>
                  </a:lnTo>
                  <a:lnTo>
                    <a:pt x="116291" y="8348"/>
                  </a:lnTo>
                  <a:lnTo>
                    <a:pt x="140824" y="0"/>
                  </a:lnTo>
                  <a:lnTo>
                    <a:pt x="152400" y="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18" name="SMARTInkShape-1076">
              <a:extLst>
                <a:ext uri="{FF2B5EF4-FFF2-40B4-BE49-F238E27FC236}">
                  <a16:creationId xmlns:a16="http://schemas.microsoft.com/office/drawing/2014/main" id="{6DA8BB88-326B-07A5-4261-ECF002F4DB5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029362" y="3257550"/>
              <a:ext cx="85689" cy="190496"/>
            </a:xfrm>
            <a:custGeom>
              <a:avLst/>
              <a:gdLst/>
              <a:ahLst/>
              <a:cxnLst/>
              <a:rect l="0" t="0" r="0" b="0"/>
              <a:pathLst>
                <a:path w="85689" h="190496">
                  <a:moveTo>
                    <a:pt x="19013" y="0"/>
                  </a:moveTo>
                  <a:lnTo>
                    <a:pt x="19013" y="0"/>
                  </a:lnTo>
                  <a:lnTo>
                    <a:pt x="20071" y="20696"/>
                  </a:lnTo>
                  <a:lnTo>
                    <a:pt x="26552" y="42815"/>
                  </a:lnTo>
                  <a:lnTo>
                    <a:pt x="28145" y="82188"/>
                  </a:lnTo>
                  <a:lnTo>
                    <a:pt x="20947" y="125345"/>
                  </a:lnTo>
                  <a:lnTo>
                    <a:pt x="16764" y="150028"/>
                  </a:lnTo>
                  <a:lnTo>
                    <a:pt x="7304" y="179930"/>
                  </a:lnTo>
                  <a:lnTo>
                    <a:pt x="0" y="190446"/>
                  </a:lnTo>
                  <a:lnTo>
                    <a:pt x="13224" y="190495"/>
                  </a:lnTo>
                  <a:lnTo>
                    <a:pt x="58586" y="181367"/>
                  </a:lnTo>
                  <a:lnTo>
                    <a:pt x="79188" y="181009"/>
                  </a:lnTo>
                  <a:lnTo>
                    <a:pt x="81355" y="179940"/>
                  </a:lnTo>
                  <a:lnTo>
                    <a:pt x="8568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30" name="SMARTInkShape-Group195">
            <a:extLst>
              <a:ext uri="{FF2B5EF4-FFF2-40B4-BE49-F238E27FC236}">
                <a16:creationId xmlns:a16="http://schemas.microsoft.com/office/drawing/2014/main" id="{42F20E2D-B9EF-8C13-8D8A-B63B8522471B}"/>
              </a:ext>
            </a:extLst>
          </p:cNvPr>
          <p:cNvGrpSpPr/>
          <p:nvPr/>
        </p:nvGrpSpPr>
        <p:grpSpPr>
          <a:xfrm>
            <a:off x="6877050" y="3314832"/>
            <a:ext cx="1416827" cy="314194"/>
            <a:chOff x="6877050" y="3314832"/>
            <a:chExt cx="1416827" cy="314194"/>
          </a:xfrm>
        </p:grpSpPr>
        <p:sp>
          <p:nvSpPr>
            <p:cNvPr id="106420" name="SMARTInkShape-1077">
              <a:extLst>
                <a:ext uri="{FF2B5EF4-FFF2-40B4-BE49-F238E27FC236}">
                  <a16:creationId xmlns:a16="http://schemas.microsoft.com/office/drawing/2014/main" id="{E2106BD6-06E4-ED1B-F4FA-8C72BF70DF6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01025" y="3333784"/>
              <a:ext cx="92852" cy="152367"/>
            </a:xfrm>
            <a:custGeom>
              <a:avLst/>
              <a:gdLst/>
              <a:ahLst/>
              <a:cxnLst/>
              <a:rect l="0" t="0" r="0" b="0"/>
              <a:pathLst>
                <a:path w="92852" h="152367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14190" y="4434"/>
                  </a:lnTo>
                  <a:lnTo>
                    <a:pt x="22534" y="1952"/>
                  </a:lnTo>
                  <a:lnTo>
                    <a:pt x="68761" y="83"/>
                  </a:lnTo>
                  <a:lnTo>
                    <a:pt x="80698" y="0"/>
                  </a:lnTo>
                  <a:lnTo>
                    <a:pt x="82374" y="1047"/>
                  </a:lnTo>
                  <a:lnTo>
                    <a:pt x="83490" y="2803"/>
                  </a:lnTo>
                  <a:lnTo>
                    <a:pt x="84236" y="5033"/>
                  </a:lnTo>
                  <a:lnTo>
                    <a:pt x="80228" y="18283"/>
                  </a:lnTo>
                  <a:lnTo>
                    <a:pt x="72344" y="26804"/>
                  </a:lnTo>
                  <a:lnTo>
                    <a:pt x="42885" y="44187"/>
                  </a:lnTo>
                  <a:lnTo>
                    <a:pt x="11013" y="56550"/>
                  </a:lnTo>
                  <a:lnTo>
                    <a:pt x="11575" y="56739"/>
                  </a:lnTo>
                  <a:lnTo>
                    <a:pt x="32405" y="58141"/>
                  </a:lnTo>
                  <a:lnTo>
                    <a:pt x="44762" y="63652"/>
                  </a:lnTo>
                  <a:lnTo>
                    <a:pt x="61358" y="67872"/>
                  </a:lnTo>
                  <a:lnTo>
                    <a:pt x="73484" y="76360"/>
                  </a:lnTo>
                  <a:lnTo>
                    <a:pt x="87155" y="93039"/>
                  </a:lnTo>
                  <a:lnTo>
                    <a:pt x="91653" y="105185"/>
                  </a:lnTo>
                  <a:lnTo>
                    <a:pt x="92851" y="111387"/>
                  </a:lnTo>
                  <a:lnTo>
                    <a:pt x="91362" y="121100"/>
                  </a:lnTo>
                  <a:lnTo>
                    <a:pt x="84572" y="132519"/>
                  </a:lnTo>
                  <a:lnTo>
                    <a:pt x="77805" y="139311"/>
                  </a:lnTo>
                  <a:lnTo>
                    <a:pt x="67741" y="145858"/>
                  </a:lnTo>
                  <a:lnTo>
                    <a:pt x="50174" y="150438"/>
                  </a:lnTo>
                  <a:lnTo>
                    <a:pt x="0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1" name="SMARTInkShape-1078">
              <a:extLst>
                <a:ext uri="{FF2B5EF4-FFF2-40B4-BE49-F238E27FC236}">
                  <a16:creationId xmlns:a16="http://schemas.microsoft.com/office/drawing/2014/main" id="{520B77C5-5772-81C0-FABD-169DACD66E2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968552" y="3314832"/>
              <a:ext cx="127699" cy="190369"/>
            </a:xfrm>
            <a:custGeom>
              <a:avLst/>
              <a:gdLst/>
              <a:ahLst/>
              <a:cxnLst/>
              <a:rect l="0" t="0" r="0" b="0"/>
              <a:pathLst>
                <a:path w="127699" h="190369">
                  <a:moveTo>
                    <a:pt x="89598" y="28443"/>
                  </a:moveTo>
                  <a:lnTo>
                    <a:pt x="89598" y="28443"/>
                  </a:lnTo>
                  <a:lnTo>
                    <a:pt x="99089" y="28443"/>
                  </a:lnTo>
                  <a:lnTo>
                    <a:pt x="99119" y="20242"/>
                  </a:lnTo>
                  <a:lnTo>
                    <a:pt x="81513" y="1319"/>
                  </a:lnTo>
                  <a:lnTo>
                    <a:pt x="75444" y="298"/>
                  </a:lnTo>
                  <a:lnTo>
                    <a:pt x="38341" y="952"/>
                  </a:lnTo>
                  <a:lnTo>
                    <a:pt x="25895" y="4936"/>
                  </a:lnTo>
                  <a:lnTo>
                    <a:pt x="16130" y="13056"/>
                  </a:lnTo>
                  <a:lnTo>
                    <a:pt x="1238" y="35517"/>
                  </a:lnTo>
                  <a:lnTo>
                    <a:pt x="0" y="41626"/>
                  </a:lnTo>
                  <a:lnTo>
                    <a:pt x="1446" y="54057"/>
                  </a:lnTo>
                  <a:lnTo>
                    <a:pt x="8211" y="67900"/>
                  </a:lnTo>
                  <a:lnTo>
                    <a:pt x="21974" y="78704"/>
                  </a:lnTo>
                  <a:lnTo>
                    <a:pt x="26524" y="79942"/>
                  </a:lnTo>
                  <a:lnTo>
                    <a:pt x="30616" y="79709"/>
                  </a:lnTo>
                  <a:lnTo>
                    <a:pt x="54628" y="68943"/>
                  </a:lnTo>
                  <a:lnTo>
                    <a:pt x="73299" y="53741"/>
                  </a:lnTo>
                  <a:lnTo>
                    <a:pt x="106764" y="11390"/>
                  </a:lnTo>
                  <a:lnTo>
                    <a:pt x="107810" y="7458"/>
                  </a:lnTo>
                  <a:lnTo>
                    <a:pt x="108633" y="0"/>
                  </a:lnTo>
                  <a:lnTo>
                    <a:pt x="108647" y="22262"/>
                  </a:lnTo>
                  <a:lnTo>
                    <a:pt x="100005" y="67120"/>
                  </a:lnTo>
                  <a:lnTo>
                    <a:pt x="100442" y="87998"/>
                  </a:lnTo>
                  <a:lnTo>
                    <a:pt x="107788" y="133346"/>
                  </a:lnTo>
                  <a:lnTo>
                    <a:pt x="108615" y="173816"/>
                  </a:lnTo>
                  <a:lnTo>
                    <a:pt x="111455" y="180542"/>
                  </a:lnTo>
                  <a:lnTo>
                    <a:pt x="113694" y="183818"/>
                  </a:lnTo>
                  <a:lnTo>
                    <a:pt x="119005" y="187457"/>
                  </a:lnTo>
                  <a:lnTo>
                    <a:pt x="127698" y="19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2" name="SMARTInkShape-1079">
              <a:extLst>
                <a:ext uri="{FF2B5EF4-FFF2-40B4-BE49-F238E27FC236}">
                  <a16:creationId xmlns:a16="http://schemas.microsoft.com/office/drawing/2014/main" id="{5520D527-42A7-C482-9817-63B52323536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12497" y="3344715"/>
              <a:ext cx="100618" cy="139019"/>
            </a:xfrm>
            <a:custGeom>
              <a:avLst/>
              <a:gdLst/>
              <a:ahLst/>
              <a:cxnLst/>
              <a:rect l="0" t="0" r="0" b="0"/>
              <a:pathLst>
                <a:path w="100618" h="139019">
                  <a:moveTo>
                    <a:pt x="64678" y="17610"/>
                  </a:moveTo>
                  <a:lnTo>
                    <a:pt x="64678" y="17610"/>
                  </a:lnTo>
                  <a:lnTo>
                    <a:pt x="69734" y="17610"/>
                  </a:lnTo>
                  <a:lnTo>
                    <a:pt x="70166" y="16552"/>
                  </a:lnTo>
                  <a:lnTo>
                    <a:pt x="65609" y="9409"/>
                  </a:lnTo>
                  <a:lnTo>
                    <a:pt x="59898" y="3421"/>
                  </a:lnTo>
                  <a:lnTo>
                    <a:pt x="54440" y="720"/>
                  </a:lnTo>
                  <a:lnTo>
                    <a:pt x="51503" y="0"/>
                  </a:lnTo>
                  <a:lnTo>
                    <a:pt x="48486" y="1637"/>
                  </a:lnTo>
                  <a:lnTo>
                    <a:pt x="33219" y="16650"/>
                  </a:lnTo>
                  <a:lnTo>
                    <a:pt x="27830" y="20145"/>
                  </a:lnTo>
                  <a:lnTo>
                    <a:pt x="19020" y="32495"/>
                  </a:lnTo>
                  <a:lnTo>
                    <a:pt x="998" y="79111"/>
                  </a:lnTo>
                  <a:lnTo>
                    <a:pt x="0" y="84011"/>
                  </a:lnTo>
                  <a:lnTo>
                    <a:pt x="1712" y="95099"/>
                  </a:lnTo>
                  <a:lnTo>
                    <a:pt x="11436" y="119465"/>
                  </a:lnTo>
                  <a:lnTo>
                    <a:pt x="20201" y="129201"/>
                  </a:lnTo>
                  <a:lnTo>
                    <a:pt x="31152" y="135998"/>
                  </a:lnTo>
                  <a:lnTo>
                    <a:pt x="43075" y="139018"/>
                  </a:lnTo>
                  <a:lnTo>
                    <a:pt x="49218" y="137707"/>
                  </a:lnTo>
                  <a:lnTo>
                    <a:pt x="67976" y="125749"/>
                  </a:lnTo>
                  <a:lnTo>
                    <a:pt x="84823" y="109859"/>
                  </a:lnTo>
                  <a:lnTo>
                    <a:pt x="89506" y="101648"/>
                  </a:lnTo>
                  <a:lnTo>
                    <a:pt x="99059" y="64941"/>
                  </a:lnTo>
                  <a:lnTo>
                    <a:pt x="100617" y="32457"/>
                  </a:lnTo>
                  <a:lnTo>
                    <a:pt x="97231" y="19623"/>
                  </a:lnTo>
                  <a:lnTo>
                    <a:pt x="89375" y="6448"/>
                  </a:lnTo>
                  <a:lnTo>
                    <a:pt x="85376" y="4876"/>
                  </a:lnTo>
                  <a:lnTo>
                    <a:pt x="55153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3" name="SMARTInkShape-1080">
              <a:extLst>
                <a:ext uri="{FF2B5EF4-FFF2-40B4-BE49-F238E27FC236}">
                  <a16:creationId xmlns:a16="http://schemas.microsoft.com/office/drawing/2014/main" id="{B68B90B4-8A26-9352-ED41-91D7CFDA56B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734300" y="3476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4" name="SMARTInkShape-1081">
              <a:extLst>
                <a:ext uri="{FF2B5EF4-FFF2-40B4-BE49-F238E27FC236}">
                  <a16:creationId xmlns:a16="http://schemas.microsoft.com/office/drawing/2014/main" id="{13A1BE79-6EEC-56E6-1115-2829A75667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506305" y="3338156"/>
              <a:ext cx="132746" cy="167045"/>
            </a:xfrm>
            <a:custGeom>
              <a:avLst/>
              <a:gdLst/>
              <a:ahLst/>
              <a:cxnLst/>
              <a:rect l="0" t="0" r="0" b="0"/>
              <a:pathLst>
                <a:path w="132746" h="167045">
                  <a:moveTo>
                    <a:pt x="18445" y="43219"/>
                  </a:moveTo>
                  <a:lnTo>
                    <a:pt x="18445" y="43219"/>
                  </a:lnTo>
                  <a:lnTo>
                    <a:pt x="18445" y="29962"/>
                  </a:lnTo>
                  <a:lnTo>
                    <a:pt x="21267" y="23921"/>
                  </a:lnTo>
                  <a:lnTo>
                    <a:pt x="23501" y="20829"/>
                  </a:lnTo>
                  <a:lnTo>
                    <a:pt x="36759" y="11420"/>
                  </a:lnTo>
                  <a:lnTo>
                    <a:pt x="59377" y="615"/>
                  </a:lnTo>
                  <a:lnTo>
                    <a:pt x="63725" y="0"/>
                  </a:lnTo>
                  <a:lnTo>
                    <a:pt x="86941" y="4236"/>
                  </a:lnTo>
                  <a:lnTo>
                    <a:pt x="94043" y="7549"/>
                  </a:lnTo>
                  <a:lnTo>
                    <a:pt x="97419" y="9914"/>
                  </a:lnTo>
                  <a:lnTo>
                    <a:pt x="101169" y="21008"/>
                  </a:lnTo>
                  <a:lnTo>
                    <a:pt x="101778" y="36523"/>
                  </a:lnTo>
                  <a:lnTo>
                    <a:pt x="98521" y="54001"/>
                  </a:lnTo>
                  <a:lnTo>
                    <a:pt x="90723" y="66708"/>
                  </a:lnTo>
                  <a:lnTo>
                    <a:pt x="49966" y="110123"/>
                  </a:lnTo>
                  <a:lnTo>
                    <a:pt x="2462" y="154489"/>
                  </a:lnTo>
                  <a:lnTo>
                    <a:pt x="0" y="156920"/>
                  </a:lnTo>
                  <a:lnTo>
                    <a:pt x="12707" y="157466"/>
                  </a:lnTo>
                  <a:lnTo>
                    <a:pt x="59244" y="157516"/>
                  </a:lnTo>
                  <a:lnTo>
                    <a:pt x="103266" y="158577"/>
                  </a:lnTo>
                  <a:lnTo>
                    <a:pt x="132745" y="16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5" name="SMARTInkShape-1082">
              <a:extLst>
                <a:ext uri="{FF2B5EF4-FFF2-40B4-BE49-F238E27FC236}">
                  <a16:creationId xmlns:a16="http://schemas.microsoft.com/office/drawing/2014/main" id="{D4478C30-5A84-A0CF-8CB5-F2EB30B94BC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191375" y="34575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5761" y="4468"/>
                  </a:lnTo>
                  <a:lnTo>
                    <a:pt x="90288" y="5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6" name="SMARTInkShape-1083">
              <a:extLst>
                <a:ext uri="{FF2B5EF4-FFF2-40B4-BE49-F238E27FC236}">
                  <a16:creationId xmlns:a16="http://schemas.microsoft.com/office/drawing/2014/main" id="{4F194A10-945E-6688-6273-20B1CB2872F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258050" y="3400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7" name="SMARTInkShape-1084">
              <a:extLst>
                <a:ext uri="{FF2B5EF4-FFF2-40B4-BE49-F238E27FC236}">
                  <a16:creationId xmlns:a16="http://schemas.microsoft.com/office/drawing/2014/main" id="{F1341524-A4CD-5F9B-5C24-18ECEBA8919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191375" y="34004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8"/>
                  </a:lnTo>
                  <a:lnTo>
                    <a:pt x="22120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8" name="SMARTInkShape-1085">
              <a:extLst>
                <a:ext uri="{FF2B5EF4-FFF2-40B4-BE49-F238E27FC236}">
                  <a16:creationId xmlns:a16="http://schemas.microsoft.com/office/drawing/2014/main" id="{FAE004B8-338F-E020-D9F5-93C5A4C60A3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934631" y="3467230"/>
              <a:ext cx="90486" cy="161796"/>
            </a:xfrm>
            <a:custGeom>
              <a:avLst/>
              <a:gdLst/>
              <a:ahLst/>
              <a:cxnLst/>
              <a:rect l="0" t="0" r="0" b="0"/>
              <a:pathLst>
                <a:path w="90486" h="161796">
                  <a:moveTo>
                    <a:pt x="75769" y="57020"/>
                  </a:moveTo>
                  <a:lnTo>
                    <a:pt x="75769" y="57020"/>
                  </a:lnTo>
                  <a:lnTo>
                    <a:pt x="85178" y="57020"/>
                  </a:lnTo>
                  <a:lnTo>
                    <a:pt x="85260" y="51963"/>
                  </a:lnTo>
                  <a:lnTo>
                    <a:pt x="84213" y="50474"/>
                  </a:lnTo>
                  <a:lnTo>
                    <a:pt x="82456" y="49481"/>
                  </a:lnTo>
                  <a:lnTo>
                    <a:pt x="75884" y="47529"/>
                  </a:lnTo>
                  <a:lnTo>
                    <a:pt x="75803" y="42448"/>
                  </a:lnTo>
                  <a:lnTo>
                    <a:pt x="74733" y="40956"/>
                  </a:lnTo>
                  <a:lnTo>
                    <a:pt x="67128" y="38232"/>
                  </a:lnTo>
                  <a:lnTo>
                    <a:pt x="66637" y="38087"/>
                  </a:lnTo>
                  <a:lnTo>
                    <a:pt x="66360" y="32948"/>
                  </a:lnTo>
                  <a:lnTo>
                    <a:pt x="65263" y="31447"/>
                  </a:lnTo>
                  <a:lnTo>
                    <a:pt x="61222" y="29779"/>
                  </a:lnTo>
                  <a:lnTo>
                    <a:pt x="48914" y="28562"/>
                  </a:lnTo>
                  <a:lnTo>
                    <a:pt x="42647" y="23424"/>
                  </a:lnTo>
                  <a:lnTo>
                    <a:pt x="39881" y="18100"/>
                  </a:lnTo>
                  <a:lnTo>
                    <a:pt x="37707" y="1345"/>
                  </a:lnTo>
                  <a:lnTo>
                    <a:pt x="36637" y="853"/>
                  </a:lnTo>
                  <a:lnTo>
                    <a:pt x="24415" y="0"/>
                  </a:lnTo>
                  <a:lnTo>
                    <a:pt x="22483" y="1015"/>
                  </a:lnTo>
                  <a:lnTo>
                    <a:pt x="21195" y="2750"/>
                  </a:lnTo>
                  <a:lnTo>
                    <a:pt x="18706" y="7500"/>
                  </a:lnTo>
                  <a:lnTo>
                    <a:pt x="12412" y="16124"/>
                  </a:lnTo>
                  <a:lnTo>
                    <a:pt x="9019" y="25382"/>
                  </a:lnTo>
                  <a:lnTo>
                    <a:pt x="2839" y="35887"/>
                  </a:lnTo>
                  <a:lnTo>
                    <a:pt x="0" y="58875"/>
                  </a:lnTo>
                  <a:lnTo>
                    <a:pt x="1973" y="62490"/>
                  </a:lnTo>
                  <a:lnTo>
                    <a:pt x="21065" y="79129"/>
                  </a:lnTo>
                  <a:lnTo>
                    <a:pt x="27820" y="82721"/>
                  </a:lnTo>
                  <a:lnTo>
                    <a:pt x="40395" y="84744"/>
                  </a:lnTo>
                  <a:lnTo>
                    <a:pt x="45837" y="85027"/>
                  </a:lnTo>
                  <a:lnTo>
                    <a:pt x="54704" y="82520"/>
                  </a:lnTo>
                  <a:lnTo>
                    <a:pt x="69021" y="72288"/>
                  </a:lnTo>
                  <a:lnTo>
                    <a:pt x="72770" y="66275"/>
                  </a:lnTo>
                  <a:lnTo>
                    <a:pt x="75495" y="60075"/>
                  </a:lnTo>
                  <a:lnTo>
                    <a:pt x="81921" y="50635"/>
                  </a:lnTo>
                  <a:lnTo>
                    <a:pt x="83795" y="44304"/>
                  </a:lnTo>
                  <a:lnTo>
                    <a:pt x="85353" y="42193"/>
                  </a:lnTo>
                  <a:lnTo>
                    <a:pt x="87450" y="40785"/>
                  </a:lnTo>
                  <a:lnTo>
                    <a:pt x="89907" y="39847"/>
                  </a:lnTo>
                  <a:lnTo>
                    <a:pt x="90485" y="39221"/>
                  </a:lnTo>
                  <a:lnTo>
                    <a:pt x="89813" y="38804"/>
                  </a:lnTo>
                  <a:lnTo>
                    <a:pt x="86187" y="38135"/>
                  </a:lnTo>
                  <a:lnTo>
                    <a:pt x="85691" y="40866"/>
                  </a:lnTo>
                  <a:lnTo>
                    <a:pt x="82483" y="85918"/>
                  </a:lnTo>
                  <a:lnTo>
                    <a:pt x="78753" y="100555"/>
                  </a:lnTo>
                  <a:lnTo>
                    <a:pt x="76162" y="141410"/>
                  </a:lnTo>
                  <a:lnTo>
                    <a:pt x="78766" y="150265"/>
                  </a:lnTo>
                  <a:lnTo>
                    <a:pt x="85294" y="16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29" name="SMARTInkShape-1086">
              <a:extLst>
                <a:ext uri="{FF2B5EF4-FFF2-40B4-BE49-F238E27FC236}">
                  <a16:creationId xmlns:a16="http://schemas.microsoft.com/office/drawing/2014/main" id="{C445501B-F2F3-1EA3-1661-FCA26BB371A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77050" y="349567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9525" y="0"/>
                  </a:moveTo>
                  <a:lnTo>
                    <a:pt x="9525" y="0"/>
                  </a:lnTo>
                  <a:lnTo>
                    <a:pt x="19050" y="0"/>
                  </a:lnTo>
                  <a:lnTo>
                    <a:pt x="19050" y="5057"/>
                  </a:lnTo>
                  <a:lnTo>
                    <a:pt x="9349" y="49361"/>
                  </a:lnTo>
                  <a:lnTo>
                    <a:pt x="1440" y="9042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35" name="SMARTInkShape-Group196">
            <a:extLst>
              <a:ext uri="{FF2B5EF4-FFF2-40B4-BE49-F238E27FC236}">
                <a16:creationId xmlns:a16="http://schemas.microsoft.com/office/drawing/2014/main" id="{B819DCB6-C875-94C9-CC79-2440398ED6C7}"/>
              </a:ext>
            </a:extLst>
          </p:cNvPr>
          <p:cNvGrpSpPr/>
          <p:nvPr/>
        </p:nvGrpSpPr>
        <p:grpSpPr>
          <a:xfrm>
            <a:off x="5638800" y="3724275"/>
            <a:ext cx="523876" cy="504826"/>
            <a:chOff x="5638800" y="3724275"/>
            <a:chExt cx="523876" cy="504826"/>
          </a:xfrm>
        </p:grpSpPr>
        <p:sp>
          <p:nvSpPr>
            <p:cNvPr id="106431" name="SMARTInkShape-1087">
              <a:extLst>
                <a:ext uri="{FF2B5EF4-FFF2-40B4-BE49-F238E27FC236}">
                  <a16:creationId xmlns:a16="http://schemas.microsoft.com/office/drawing/2014/main" id="{4431301A-8A52-4643-1CA1-EABD6060395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24525" y="4133860"/>
              <a:ext cx="114301" cy="85716"/>
            </a:xfrm>
            <a:custGeom>
              <a:avLst/>
              <a:gdLst/>
              <a:ahLst/>
              <a:cxnLst/>
              <a:rect l="0" t="0" r="0" b="0"/>
              <a:pathLst>
                <a:path w="114301" h="85716">
                  <a:moveTo>
                    <a:pt x="0" y="19040"/>
                  </a:moveTo>
                  <a:lnTo>
                    <a:pt x="0" y="19040"/>
                  </a:lnTo>
                  <a:lnTo>
                    <a:pt x="0" y="13983"/>
                  </a:lnTo>
                  <a:lnTo>
                    <a:pt x="1058" y="12494"/>
                  </a:lnTo>
                  <a:lnTo>
                    <a:pt x="2822" y="11501"/>
                  </a:lnTo>
                  <a:lnTo>
                    <a:pt x="8201" y="9908"/>
                  </a:lnTo>
                  <a:lnTo>
                    <a:pt x="17610" y="1348"/>
                  </a:lnTo>
                  <a:lnTo>
                    <a:pt x="23680" y="392"/>
                  </a:lnTo>
                  <a:lnTo>
                    <a:pt x="37580" y="0"/>
                  </a:lnTo>
                  <a:lnTo>
                    <a:pt x="43003" y="5050"/>
                  </a:lnTo>
                  <a:lnTo>
                    <a:pt x="45571" y="10353"/>
                  </a:lnTo>
                  <a:lnTo>
                    <a:pt x="47505" y="28644"/>
                  </a:lnTo>
                  <a:lnTo>
                    <a:pt x="44750" y="36714"/>
                  </a:lnTo>
                  <a:lnTo>
                    <a:pt x="22112" y="68924"/>
                  </a:lnTo>
                  <a:lnTo>
                    <a:pt x="13725" y="75095"/>
                  </a:lnTo>
                  <a:lnTo>
                    <a:pt x="9573" y="85574"/>
                  </a:lnTo>
                  <a:lnTo>
                    <a:pt x="55790" y="85714"/>
                  </a:lnTo>
                  <a:lnTo>
                    <a:pt x="99863" y="85715"/>
                  </a:lnTo>
                  <a:lnTo>
                    <a:pt x="114300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32" name="SMARTInkShape-1088">
              <a:extLst>
                <a:ext uri="{FF2B5EF4-FFF2-40B4-BE49-F238E27FC236}">
                  <a16:creationId xmlns:a16="http://schemas.microsoft.com/office/drawing/2014/main" id="{AE80227B-8EF7-8EC4-F3CD-328DAA24743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638800" y="4029075"/>
              <a:ext cx="85726" cy="200026"/>
            </a:xfrm>
            <a:custGeom>
              <a:avLst/>
              <a:gdLst/>
              <a:ahLst/>
              <a:cxnLst/>
              <a:rect l="0" t="0" r="0" b="0"/>
              <a:pathLst>
                <a:path w="85726" h="200026">
                  <a:moveTo>
                    <a:pt x="85725" y="0"/>
                  </a:moveTo>
                  <a:lnTo>
                    <a:pt x="85725" y="0"/>
                  </a:lnTo>
                  <a:lnTo>
                    <a:pt x="85725" y="13257"/>
                  </a:lnTo>
                  <a:lnTo>
                    <a:pt x="82903" y="19298"/>
                  </a:lnTo>
                  <a:lnTo>
                    <a:pt x="78121" y="27627"/>
                  </a:lnTo>
                  <a:lnTo>
                    <a:pt x="60215" y="70407"/>
                  </a:lnTo>
                  <a:lnTo>
                    <a:pt x="39379" y="114791"/>
                  </a:lnTo>
                  <a:lnTo>
                    <a:pt x="17617" y="15798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33" name="SMARTInkShape-1089">
              <a:extLst>
                <a:ext uri="{FF2B5EF4-FFF2-40B4-BE49-F238E27FC236}">
                  <a16:creationId xmlns:a16="http://schemas.microsoft.com/office/drawing/2014/main" id="{0C6F33EA-FC59-E6F1-D468-36DDC0F3AEA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905628" y="3754177"/>
              <a:ext cx="123698" cy="132024"/>
            </a:xfrm>
            <a:custGeom>
              <a:avLst/>
              <a:gdLst/>
              <a:ahLst/>
              <a:cxnLst/>
              <a:rect l="0" t="0" r="0" b="0"/>
              <a:pathLst>
                <a:path w="123698" h="132024">
                  <a:moveTo>
                    <a:pt x="47497" y="17723"/>
                  </a:moveTo>
                  <a:lnTo>
                    <a:pt x="47497" y="17723"/>
                  </a:lnTo>
                  <a:lnTo>
                    <a:pt x="56988" y="8232"/>
                  </a:lnTo>
                  <a:lnTo>
                    <a:pt x="57019" y="0"/>
                  </a:lnTo>
                  <a:lnTo>
                    <a:pt x="57022" y="4122"/>
                  </a:lnTo>
                  <a:lnTo>
                    <a:pt x="54200" y="9209"/>
                  </a:lnTo>
                  <a:lnTo>
                    <a:pt x="51966" y="12047"/>
                  </a:lnTo>
                  <a:lnTo>
                    <a:pt x="49483" y="20845"/>
                  </a:lnTo>
                  <a:lnTo>
                    <a:pt x="48821" y="26154"/>
                  </a:lnTo>
                  <a:lnTo>
                    <a:pt x="26155" y="70557"/>
                  </a:lnTo>
                  <a:lnTo>
                    <a:pt x="17052" y="92937"/>
                  </a:lnTo>
                  <a:lnTo>
                    <a:pt x="12800" y="99835"/>
                  </a:lnTo>
                  <a:lnTo>
                    <a:pt x="10909" y="106428"/>
                  </a:lnTo>
                  <a:lnTo>
                    <a:pt x="9347" y="108610"/>
                  </a:lnTo>
                  <a:lnTo>
                    <a:pt x="7247" y="110064"/>
                  </a:lnTo>
                  <a:lnTo>
                    <a:pt x="0" y="112923"/>
                  </a:lnTo>
                  <a:lnTo>
                    <a:pt x="9619" y="114021"/>
                  </a:lnTo>
                  <a:lnTo>
                    <a:pt x="50274" y="121614"/>
                  </a:lnTo>
                  <a:lnTo>
                    <a:pt x="69604" y="123294"/>
                  </a:lnTo>
                  <a:lnTo>
                    <a:pt x="107260" y="131621"/>
                  </a:lnTo>
                  <a:lnTo>
                    <a:pt x="123697" y="132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34" name="SMARTInkShape-1090">
              <a:extLst>
                <a:ext uri="{FF2B5EF4-FFF2-40B4-BE49-F238E27FC236}">
                  <a16:creationId xmlns:a16="http://schemas.microsoft.com/office/drawing/2014/main" id="{E5E1EC27-EB11-F9A6-5915-CFBF0E1F5AA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000750" y="3724275"/>
              <a:ext cx="161926" cy="123826"/>
            </a:xfrm>
            <a:custGeom>
              <a:avLst/>
              <a:gdLst/>
              <a:ahLst/>
              <a:cxnLst/>
              <a:rect l="0" t="0" r="0" b="0"/>
              <a:pathLst>
                <a:path w="161926" h="123826">
                  <a:moveTo>
                    <a:pt x="161925" y="0"/>
                  </a:moveTo>
                  <a:lnTo>
                    <a:pt x="161925" y="0"/>
                  </a:lnTo>
                  <a:lnTo>
                    <a:pt x="161925" y="5057"/>
                  </a:lnTo>
                  <a:lnTo>
                    <a:pt x="160867" y="6546"/>
                  </a:lnTo>
                  <a:lnTo>
                    <a:pt x="159103" y="7539"/>
                  </a:lnTo>
                  <a:lnTo>
                    <a:pt x="156869" y="8201"/>
                  </a:lnTo>
                  <a:lnTo>
                    <a:pt x="142627" y="19712"/>
                  </a:lnTo>
                  <a:lnTo>
                    <a:pt x="130454" y="28771"/>
                  </a:lnTo>
                  <a:lnTo>
                    <a:pt x="85061" y="57155"/>
                  </a:lnTo>
                  <a:lnTo>
                    <a:pt x="42503" y="82550"/>
                  </a:lnTo>
                  <a:lnTo>
                    <a:pt x="32114" y="91017"/>
                  </a:lnTo>
                  <a:lnTo>
                    <a:pt x="19122" y="97236"/>
                  </a:lnTo>
                  <a:lnTo>
                    <a:pt x="15923" y="99749"/>
                  </a:lnTo>
                  <a:lnTo>
                    <a:pt x="12369" y="105364"/>
                  </a:lnTo>
                  <a:lnTo>
                    <a:pt x="11421" y="108343"/>
                  </a:lnTo>
                  <a:lnTo>
                    <a:pt x="9731" y="110328"/>
                  </a:lnTo>
                  <a:lnTo>
                    <a:pt x="1490" y="113777"/>
                  </a:lnTo>
                  <a:lnTo>
                    <a:pt x="662" y="11689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436" name="SMARTInkShape-1091">
            <a:extLst>
              <a:ext uri="{FF2B5EF4-FFF2-40B4-BE49-F238E27FC236}">
                <a16:creationId xmlns:a16="http://schemas.microsoft.com/office/drawing/2014/main" id="{20D70AC0-C6D5-BD03-4465-AE3D44A1E1E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10685" y="3990975"/>
            <a:ext cx="109066" cy="133351"/>
          </a:xfrm>
          <a:custGeom>
            <a:avLst/>
            <a:gdLst/>
            <a:ahLst/>
            <a:cxnLst/>
            <a:rect l="0" t="0" r="0" b="0"/>
            <a:pathLst>
              <a:path w="109066" h="133351">
                <a:moveTo>
                  <a:pt x="109065" y="0"/>
                </a:moveTo>
                <a:lnTo>
                  <a:pt x="109065" y="0"/>
                </a:lnTo>
                <a:lnTo>
                  <a:pt x="109065" y="14189"/>
                </a:lnTo>
                <a:lnTo>
                  <a:pt x="106243" y="19712"/>
                </a:lnTo>
                <a:lnTo>
                  <a:pt x="77009" y="67268"/>
                </a:lnTo>
                <a:lnTo>
                  <a:pt x="53586" y="101260"/>
                </a:lnTo>
                <a:lnTo>
                  <a:pt x="44544" y="108505"/>
                </a:lnTo>
                <a:lnTo>
                  <a:pt x="33503" y="112583"/>
                </a:lnTo>
                <a:lnTo>
                  <a:pt x="30116" y="113155"/>
                </a:lnTo>
                <a:lnTo>
                  <a:pt x="15234" y="108905"/>
                </a:lnTo>
                <a:lnTo>
                  <a:pt x="11586" y="105411"/>
                </a:lnTo>
                <a:lnTo>
                  <a:pt x="194" y="78623"/>
                </a:lnTo>
                <a:lnTo>
                  <a:pt x="0" y="66341"/>
                </a:lnTo>
                <a:lnTo>
                  <a:pt x="4783" y="42485"/>
                </a:lnTo>
                <a:lnTo>
                  <a:pt x="9095" y="35463"/>
                </a:lnTo>
                <a:lnTo>
                  <a:pt x="14539" y="31636"/>
                </a:lnTo>
                <a:lnTo>
                  <a:pt x="21601" y="29180"/>
                </a:lnTo>
                <a:lnTo>
                  <a:pt x="25388" y="31666"/>
                </a:lnTo>
                <a:lnTo>
                  <a:pt x="40544" y="46973"/>
                </a:lnTo>
                <a:lnTo>
                  <a:pt x="67990" y="88424"/>
                </a:lnTo>
                <a:lnTo>
                  <a:pt x="109065" y="133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42" name="SMARTInkShape-Group198">
            <a:extLst>
              <a:ext uri="{FF2B5EF4-FFF2-40B4-BE49-F238E27FC236}">
                <a16:creationId xmlns:a16="http://schemas.microsoft.com/office/drawing/2014/main" id="{D55606EB-2B7D-FE95-1964-D0A6870E48C6}"/>
              </a:ext>
            </a:extLst>
          </p:cNvPr>
          <p:cNvGrpSpPr/>
          <p:nvPr/>
        </p:nvGrpSpPr>
        <p:grpSpPr>
          <a:xfrm>
            <a:off x="6962775" y="3743325"/>
            <a:ext cx="590551" cy="361951"/>
            <a:chOff x="6962775" y="3743325"/>
            <a:chExt cx="590551" cy="361951"/>
          </a:xfrm>
        </p:grpSpPr>
        <p:sp>
          <p:nvSpPr>
            <p:cNvPr id="106437" name="SMARTInkShape-1092">
              <a:extLst>
                <a:ext uri="{FF2B5EF4-FFF2-40B4-BE49-F238E27FC236}">
                  <a16:creationId xmlns:a16="http://schemas.microsoft.com/office/drawing/2014/main" id="{2F751905-D1DC-40E6-BDB0-F70A178A98B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391400" y="3957252"/>
              <a:ext cx="161926" cy="24199"/>
            </a:xfrm>
            <a:custGeom>
              <a:avLst/>
              <a:gdLst/>
              <a:ahLst/>
              <a:cxnLst/>
              <a:rect l="0" t="0" r="0" b="0"/>
              <a:pathLst>
                <a:path w="161926" h="24199">
                  <a:moveTo>
                    <a:pt x="0" y="24198"/>
                  </a:moveTo>
                  <a:lnTo>
                    <a:pt x="0" y="24198"/>
                  </a:lnTo>
                  <a:lnTo>
                    <a:pt x="5056" y="24198"/>
                  </a:lnTo>
                  <a:lnTo>
                    <a:pt x="50768" y="7723"/>
                  </a:lnTo>
                  <a:lnTo>
                    <a:pt x="94605" y="0"/>
                  </a:lnTo>
                  <a:lnTo>
                    <a:pt x="136190" y="4557"/>
                  </a:lnTo>
                  <a:lnTo>
                    <a:pt x="161925" y="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38" name="SMARTInkShape-1093">
              <a:extLst>
                <a:ext uri="{FF2B5EF4-FFF2-40B4-BE49-F238E27FC236}">
                  <a16:creationId xmlns:a16="http://schemas.microsoft.com/office/drawing/2014/main" id="{476F0BD5-08D8-0AA9-78FD-9FC6007AE90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400925" y="3838703"/>
              <a:ext cx="104741" cy="266573"/>
            </a:xfrm>
            <a:custGeom>
              <a:avLst/>
              <a:gdLst/>
              <a:ahLst/>
              <a:cxnLst/>
              <a:rect l="0" t="0" r="0" b="0"/>
              <a:pathLst>
                <a:path w="104741" h="266573">
                  <a:moveTo>
                    <a:pt x="85725" y="47497"/>
                  </a:moveTo>
                  <a:lnTo>
                    <a:pt x="85725" y="47497"/>
                  </a:lnTo>
                  <a:lnTo>
                    <a:pt x="90781" y="47497"/>
                  </a:lnTo>
                  <a:lnTo>
                    <a:pt x="92272" y="46439"/>
                  </a:lnTo>
                  <a:lnTo>
                    <a:pt x="93265" y="44675"/>
                  </a:lnTo>
                  <a:lnTo>
                    <a:pt x="94859" y="39296"/>
                  </a:lnTo>
                  <a:lnTo>
                    <a:pt x="103416" y="29887"/>
                  </a:lnTo>
                  <a:lnTo>
                    <a:pt x="104656" y="20373"/>
                  </a:lnTo>
                  <a:lnTo>
                    <a:pt x="104740" y="14295"/>
                  </a:lnTo>
                  <a:lnTo>
                    <a:pt x="103692" y="12662"/>
                  </a:lnTo>
                  <a:lnTo>
                    <a:pt x="101937" y="11574"/>
                  </a:lnTo>
                  <a:lnTo>
                    <a:pt x="99708" y="10848"/>
                  </a:lnTo>
                  <a:lnTo>
                    <a:pt x="98222" y="9306"/>
                  </a:lnTo>
                  <a:lnTo>
                    <a:pt x="96571" y="4770"/>
                  </a:lnTo>
                  <a:lnTo>
                    <a:pt x="95072" y="3137"/>
                  </a:lnTo>
                  <a:lnTo>
                    <a:pt x="86152" y="0"/>
                  </a:lnTo>
                  <a:lnTo>
                    <a:pt x="85851" y="4966"/>
                  </a:lnTo>
                  <a:lnTo>
                    <a:pt x="84751" y="6443"/>
                  </a:lnTo>
                  <a:lnTo>
                    <a:pt x="76032" y="10196"/>
                  </a:lnTo>
                  <a:lnTo>
                    <a:pt x="63060" y="22621"/>
                  </a:lnTo>
                  <a:lnTo>
                    <a:pt x="42308" y="63754"/>
                  </a:lnTo>
                  <a:lnTo>
                    <a:pt x="38654" y="105533"/>
                  </a:lnTo>
                  <a:lnTo>
                    <a:pt x="37151" y="145039"/>
                  </a:lnTo>
                  <a:lnTo>
                    <a:pt x="31586" y="183407"/>
                  </a:lnTo>
                  <a:lnTo>
                    <a:pt x="27781" y="230757"/>
                  </a:lnTo>
                  <a:lnTo>
                    <a:pt x="20409" y="258223"/>
                  </a:lnTo>
                  <a:lnTo>
                    <a:pt x="18897" y="261006"/>
                  </a:lnTo>
                  <a:lnTo>
                    <a:pt x="16832" y="262861"/>
                  </a:lnTo>
                  <a:lnTo>
                    <a:pt x="9953" y="266355"/>
                  </a:lnTo>
                  <a:lnTo>
                    <a:pt x="0" y="266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39" name="SMARTInkShape-1094">
              <a:extLst>
                <a:ext uri="{FF2B5EF4-FFF2-40B4-BE49-F238E27FC236}">
                  <a16:creationId xmlns:a16="http://schemas.microsoft.com/office/drawing/2014/main" id="{7B26A766-FDBC-7055-59DB-4AF485DDC6D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258874" y="3819525"/>
              <a:ext cx="84842" cy="199872"/>
            </a:xfrm>
            <a:custGeom>
              <a:avLst/>
              <a:gdLst/>
              <a:ahLst/>
              <a:cxnLst/>
              <a:rect l="0" t="0" r="0" b="0"/>
              <a:pathLst>
                <a:path w="84842" h="199872">
                  <a:moveTo>
                    <a:pt x="65851" y="133350"/>
                  </a:moveTo>
                  <a:lnTo>
                    <a:pt x="65851" y="133350"/>
                  </a:lnTo>
                  <a:lnTo>
                    <a:pt x="75261" y="123942"/>
                  </a:lnTo>
                  <a:lnTo>
                    <a:pt x="75342" y="118803"/>
                  </a:lnTo>
                  <a:lnTo>
                    <a:pt x="74295" y="117302"/>
                  </a:lnTo>
                  <a:lnTo>
                    <a:pt x="72539" y="116301"/>
                  </a:lnTo>
                  <a:lnTo>
                    <a:pt x="67173" y="114696"/>
                  </a:lnTo>
                  <a:lnTo>
                    <a:pt x="61186" y="109361"/>
                  </a:lnTo>
                  <a:lnTo>
                    <a:pt x="57450" y="108891"/>
                  </a:lnTo>
                  <a:lnTo>
                    <a:pt x="29987" y="114027"/>
                  </a:lnTo>
                  <a:lnTo>
                    <a:pt x="8564" y="133539"/>
                  </a:lnTo>
                  <a:lnTo>
                    <a:pt x="3349" y="141548"/>
                  </a:lnTo>
                  <a:lnTo>
                    <a:pt x="412" y="152007"/>
                  </a:lnTo>
                  <a:lnTo>
                    <a:pt x="0" y="155313"/>
                  </a:lnTo>
                  <a:lnTo>
                    <a:pt x="2364" y="161809"/>
                  </a:lnTo>
                  <a:lnTo>
                    <a:pt x="7449" y="169545"/>
                  </a:lnTo>
                  <a:lnTo>
                    <a:pt x="8330" y="175942"/>
                  </a:lnTo>
                  <a:lnTo>
                    <a:pt x="9512" y="177620"/>
                  </a:lnTo>
                  <a:lnTo>
                    <a:pt x="11358" y="178738"/>
                  </a:lnTo>
                  <a:lnTo>
                    <a:pt x="13647" y="179484"/>
                  </a:lnTo>
                  <a:lnTo>
                    <a:pt x="41809" y="196076"/>
                  </a:lnTo>
                  <a:lnTo>
                    <a:pt x="72990" y="199871"/>
                  </a:lnTo>
                  <a:lnTo>
                    <a:pt x="83367" y="191810"/>
                  </a:lnTo>
                  <a:lnTo>
                    <a:pt x="84219" y="188260"/>
                  </a:lnTo>
                  <a:lnTo>
                    <a:pt x="84841" y="142064"/>
                  </a:lnTo>
                  <a:lnTo>
                    <a:pt x="82061" y="97832"/>
                  </a:lnTo>
                  <a:lnTo>
                    <a:pt x="77356" y="57915"/>
                  </a:lnTo>
                  <a:lnTo>
                    <a:pt x="75637" y="11076"/>
                  </a:lnTo>
                  <a:lnTo>
                    <a:pt x="753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40" name="SMARTInkShape-1095">
              <a:extLst>
                <a:ext uri="{FF2B5EF4-FFF2-40B4-BE49-F238E27FC236}">
                  <a16:creationId xmlns:a16="http://schemas.microsoft.com/office/drawing/2014/main" id="{BD2988DC-3015-A42C-08E4-471223823BE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048500" y="3781425"/>
              <a:ext cx="132794" cy="152401"/>
            </a:xfrm>
            <a:custGeom>
              <a:avLst/>
              <a:gdLst/>
              <a:ahLst/>
              <a:cxnLst/>
              <a:rect l="0" t="0" r="0" b="0"/>
              <a:pathLst>
                <a:path w="132794" h="152401">
                  <a:moveTo>
                    <a:pt x="66675" y="9525"/>
                  </a:moveTo>
                  <a:lnTo>
                    <a:pt x="66675" y="9525"/>
                  </a:lnTo>
                  <a:lnTo>
                    <a:pt x="66675" y="0"/>
                  </a:lnTo>
                  <a:lnTo>
                    <a:pt x="74279" y="8663"/>
                  </a:lnTo>
                  <a:lnTo>
                    <a:pt x="101633" y="53922"/>
                  </a:lnTo>
                  <a:lnTo>
                    <a:pt x="130528" y="95057"/>
                  </a:lnTo>
                  <a:lnTo>
                    <a:pt x="132793" y="107912"/>
                  </a:lnTo>
                  <a:lnTo>
                    <a:pt x="130280" y="114283"/>
                  </a:lnTo>
                  <a:lnTo>
                    <a:pt x="128129" y="117464"/>
                  </a:lnTo>
                  <a:lnTo>
                    <a:pt x="124578" y="119584"/>
                  </a:lnTo>
                  <a:lnTo>
                    <a:pt x="108407" y="122568"/>
                  </a:lnTo>
                  <a:lnTo>
                    <a:pt x="65899" y="128716"/>
                  </a:lnTo>
                  <a:lnTo>
                    <a:pt x="22714" y="141144"/>
                  </a:lnTo>
                  <a:lnTo>
                    <a:pt x="2482" y="142723"/>
                  </a:lnTo>
                  <a:lnTo>
                    <a:pt x="1655" y="14383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41" name="SMARTInkShape-1096">
              <a:extLst>
                <a:ext uri="{FF2B5EF4-FFF2-40B4-BE49-F238E27FC236}">
                  <a16:creationId xmlns:a16="http://schemas.microsoft.com/office/drawing/2014/main" id="{E00647CE-3346-FB5F-07A5-F9EFB6EF07A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962775" y="3743325"/>
              <a:ext cx="180976" cy="123826"/>
            </a:xfrm>
            <a:custGeom>
              <a:avLst/>
              <a:gdLst/>
              <a:ahLst/>
              <a:cxnLst/>
              <a:rect l="0" t="0" r="0" b="0"/>
              <a:pathLst>
                <a:path w="180976" h="123826">
                  <a:moveTo>
                    <a:pt x="0" y="0"/>
                  </a:moveTo>
                  <a:lnTo>
                    <a:pt x="0" y="0"/>
                  </a:lnTo>
                  <a:lnTo>
                    <a:pt x="40718" y="33114"/>
                  </a:lnTo>
                  <a:lnTo>
                    <a:pt x="86070" y="63680"/>
                  </a:lnTo>
                  <a:lnTo>
                    <a:pt x="129648" y="93415"/>
                  </a:lnTo>
                  <a:lnTo>
                    <a:pt x="177198" y="121813"/>
                  </a:lnTo>
                  <a:lnTo>
                    <a:pt x="18097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49" name="SMARTInkShape-Group199">
            <a:extLst>
              <a:ext uri="{FF2B5EF4-FFF2-40B4-BE49-F238E27FC236}">
                <a16:creationId xmlns:a16="http://schemas.microsoft.com/office/drawing/2014/main" id="{06AE8D4A-A266-3438-E377-7294673CFF43}"/>
              </a:ext>
            </a:extLst>
          </p:cNvPr>
          <p:cNvGrpSpPr/>
          <p:nvPr/>
        </p:nvGrpSpPr>
        <p:grpSpPr>
          <a:xfrm>
            <a:off x="5640124" y="2609888"/>
            <a:ext cx="766070" cy="142838"/>
            <a:chOff x="5640124" y="2609888"/>
            <a:chExt cx="766070" cy="142838"/>
          </a:xfrm>
        </p:grpSpPr>
        <p:sp>
          <p:nvSpPr>
            <p:cNvPr id="106443" name="SMARTInkShape-1097">
              <a:extLst>
                <a:ext uri="{FF2B5EF4-FFF2-40B4-BE49-F238E27FC236}">
                  <a16:creationId xmlns:a16="http://schemas.microsoft.com/office/drawing/2014/main" id="{B75540FE-1883-0261-F088-F0252562576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305550" y="2619491"/>
              <a:ext cx="100644" cy="123661"/>
            </a:xfrm>
            <a:custGeom>
              <a:avLst/>
              <a:gdLst/>
              <a:ahLst/>
              <a:cxnLst/>
              <a:rect l="0" t="0" r="0" b="0"/>
              <a:pathLst>
                <a:path w="100644" h="123661">
                  <a:moveTo>
                    <a:pt x="28575" y="9409"/>
                  </a:moveTo>
                  <a:lnTo>
                    <a:pt x="28575" y="9409"/>
                  </a:lnTo>
                  <a:lnTo>
                    <a:pt x="33631" y="4353"/>
                  </a:lnTo>
                  <a:lnTo>
                    <a:pt x="41758" y="1870"/>
                  </a:lnTo>
                  <a:lnTo>
                    <a:pt x="77707" y="0"/>
                  </a:lnTo>
                  <a:lnTo>
                    <a:pt x="84984" y="2758"/>
                  </a:lnTo>
                  <a:lnTo>
                    <a:pt x="88406" y="4975"/>
                  </a:lnTo>
                  <a:lnTo>
                    <a:pt x="89630" y="7511"/>
                  </a:lnTo>
                  <a:lnTo>
                    <a:pt x="89386" y="10261"/>
                  </a:lnTo>
                  <a:lnTo>
                    <a:pt x="76335" y="32390"/>
                  </a:lnTo>
                  <a:lnTo>
                    <a:pt x="62502" y="43612"/>
                  </a:lnTo>
                  <a:lnTo>
                    <a:pt x="42508" y="53057"/>
                  </a:lnTo>
                  <a:lnTo>
                    <a:pt x="29390" y="56801"/>
                  </a:lnTo>
                  <a:lnTo>
                    <a:pt x="74569" y="57032"/>
                  </a:lnTo>
                  <a:lnTo>
                    <a:pt x="78287" y="58091"/>
                  </a:lnTo>
                  <a:lnTo>
                    <a:pt x="80767" y="59855"/>
                  </a:lnTo>
                  <a:lnTo>
                    <a:pt x="82419" y="62090"/>
                  </a:lnTo>
                  <a:lnTo>
                    <a:pt x="84579" y="63580"/>
                  </a:lnTo>
                  <a:lnTo>
                    <a:pt x="89801" y="65235"/>
                  </a:lnTo>
                  <a:lnTo>
                    <a:pt x="91618" y="66735"/>
                  </a:lnTo>
                  <a:lnTo>
                    <a:pt x="93636" y="71223"/>
                  </a:lnTo>
                  <a:lnTo>
                    <a:pt x="94771" y="79700"/>
                  </a:lnTo>
                  <a:lnTo>
                    <a:pt x="95989" y="81670"/>
                  </a:lnTo>
                  <a:lnTo>
                    <a:pt x="97860" y="82983"/>
                  </a:lnTo>
                  <a:lnTo>
                    <a:pt x="100165" y="83858"/>
                  </a:lnTo>
                  <a:lnTo>
                    <a:pt x="100643" y="85500"/>
                  </a:lnTo>
                  <a:lnTo>
                    <a:pt x="99903" y="87653"/>
                  </a:lnTo>
                  <a:lnTo>
                    <a:pt x="97318" y="92867"/>
                  </a:lnTo>
                  <a:lnTo>
                    <a:pt x="94805" y="101753"/>
                  </a:lnTo>
                  <a:lnTo>
                    <a:pt x="90465" y="107954"/>
                  </a:lnTo>
                  <a:lnTo>
                    <a:pt x="77017" y="117395"/>
                  </a:lnTo>
                  <a:lnTo>
                    <a:pt x="59626" y="121838"/>
                  </a:lnTo>
                  <a:lnTo>
                    <a:pt x="12320" y="123636"/>
                  </a:lnTo>
                  <a:lnTo>
                    <a:pt x="8213" y="123660"/>
                  </a:lnTo>
                  <a:lnTo>
                    <a:pt x="5474" y="122618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44" name="SMARTInkShape-1098">
              <a:extLst>
                <a:ext uri="{FF2B5EF4-FFF2-40B4-BE49-F238E27FC236}">
                  <a16:creationId xmlns:a16="http://schemas.microsoft.com/office/drawing/2014/main" id="{64AF291E-B810-DF78-D5B1-0A0A3692D3A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162806" y="2619410"/>
              <a:ext cx="76070" cy="133316"/>
            </a:xfrm>
            <a:custGeom>
              <a:avLst/>
              <a:gdLst/>
              <a:ahLst/>
              <a:cxnLst/>
              <a:rect l="0" t="0" r="0" b="0"/>
              <a:pathLst>
                <a:path w="76070" h="133316">
                  <a:moveTo>
                    <a:pt x="66544" y="28540"/>
                  </a:moveTo>
                  <a:lnTo>
                    <a:pt x="66544" y="28540"/>
                  </a:lnTo>
                  <a:lnTo>
                    <a:pt x="74745" y="28540"/>
                  </a:lnTo>
                  <a:lnTo>
                    <a:pt x="75186" y="27482"/>
                  </a:lnTo>
                  <a:lnTo>
                    <a:pt x="76059" y="19131"/>
                  </a:lnTo>
                  <a:lnTo>
                    <a:pt x="67867" y="10824"/>
                  </a:lnTo>
                  <a:lnTo>
                    <a:pt x="58459" y="9607"/>
                  </a:lnTo>
                  <a:lnTo>
                    <a:pt x="49699" y="2967"/>
                  </a:lnTo>
                  <a:lnTo>
                    <a:pt x="39722" y="360"/>
                  </a:lnTo>
                  <a:lnTo>
                    <a:pt x="24865" y="0"/>
                  </a:lnTo>
                  <a:lnTo>
                    <a:pt x="18740" y="2803"/>
                  </a:lnTo>
                  <a:lnTo>
                    <a:pt x="1355" y="17575"/>
                  </a:lnTo>
                  <a:lnTo>
                    <a:pt x="0" y="40347"/>
                  </a:lnTo>
                  <a:lnTo>
                    <a:pt x="2749" y="47193"/>
                  </a:lnTo>
                  <a:lnTo>
                    <a:pt x="4964" y="50500"/>
                  </a:lnTo>
                  <a:lnTo>
                    <a:pt x="23252" y="60212"/>
                  </a:lnTo>
                  <a:lnTo>
                    <a:pt x="37073" y="60961"/>
                  </a:lnTo>
                  <a:lnTo>
                    <a:pt x="53079" y="57875"/>
                  </a:lnTo>
                  <a:lnTo>
                    <a:pt x="66861" y="49676"/>
                  </a:lnTo>
                  <a:lnTo>
                    <a:pt x="69930" y="48981"/>
                  </a:lnTo>
                  <a:lnTo>
                    <a:pt x="71977" y="47459"/>
                  </a:lnTo>
                  <a:lnTo>
                    <a:pt x="73342" y="45386"/>
                  </a:lnTo>
                  <a:lnTo>
                    <a:pt x="75530" y="39511"/>
                  </a:lnTo>
                  <a:lnTo>
                    <a:pt x="76055" y="28970"/>
                  </a:lnTo>
                  <a:lnTo>
                    <a:pt x="76069" y="70377"/>
                  </a:lnTo>
                  <a:lnTo>
                    <a:pt x="76069" y="113757"/>
                  </a:lnTo>
                  <a:lnTo>
                    <a:pt x="76069" y="133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45" name="SMARTInkShape-1099">
              <a:extLst>
                <a:ext uri="{FF2B5EF4-FFF2-40B4-BE49-F238E27FC236}">
                  <a16:creationId xmlns:a16="http://schemas.microsoft.com/office/drawing/2014/main" id="{CFAB51C2-1E0D-4FCE-C2AD-CF682F7FD9C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025245" y="2639181"/>
              <a:ext cx="79564" cy="101504"/>
            </a:xfrm>
            <a:custGeom>
              <a:avLst/>
              <a:gdLst/>
              <a:ahLst/>
              <a:cxnLst/>
              <a:rect l="0" t="0" r="0" b="0"/>
              <a:pathLst>
                <a:path w="79564" h="101504">
                  <a:moveTo>
                    <a:pt x="42180" y="18294"/>
                  </a:moveTo>
                  <a:lnTo>
                    <a:pt x="42180" y="18294"/>
                  </a:lnTo>
                  <a:lnTo>
                    <a:pt x="42180" y="8885"/>
                  </a:lnTo>
                  <a:lnTo>
                    <a:pt x="37124" y="8804"/>
                  </a:lnTo>
                  <a:lnTo>
                    <a:pt x="35635" y="7734"/>
                  </a:lnTo>
                  <a:lnTo>
                    <a:pt x="33243" y="1235"/>
                  </a:lnTo>
                  <a:lnTo>
                    <a:pt x="33048" y="571"/>
                  </a:lnTo>
                  <a:lnTo>
                    <a:pt x="32771" y="4694"/>
                  </a:lnTo>
                  <a:lnTo>
                    <a:pt x="27063" y="9780"/>
                  </a:lnTo>
                  <a:lnTo>
                    <a:pt x="18527" y="16627"/>
                  </a:lnTo>
                  <a:lnTo>
                    <a:pt x="1136" y="39254"/>
                  </a:lnTo>
                  <a:lnTo>
                    <a:pt x="0" y="44967"/>
                  </a:lnTo>
                  <a:lnTo>
                    <a:pt x="4640" y="86501"/>
                  </a:lnTo>
                  <a:lnTo>
                    <a:pt x="8916" y="95527"/>
                  </a:lnTo>
                  <a:lnTo>
                    <a:pt x="12595" y="98358"/>
                  </a:lnTo>
                  <a:lnTo>
                    <a:pt x="22328" y="101503"/>
                  </a:lnTo>
                  <a:lnTo>
                    <a:pt x="33710" y="100079"/>
                  </a:lnTo>
                  <a:lnTo>
                    <a:pt x="45823" y="94859"/>
                  </a:lnTo>
                  <a:lnTo>
                    <a:pt x="63486" y="80021"/>
                  </a:lnTo>
                  <a:lnTo>
                    <a:pt x="72110" y="68306"/>
                  </a:lnTo>
                  <a:lnTo>
                    <a:pt x="77860" y="44754"/>
                  </a:lnTo>
                  <a:lnTo>
                    <a:pt x="79563" y="22724"/>
                  </a:lnTo>
                  <a:lnTo>
                    <a:pt x="77685" y="17014"/>
                  </a:lnTo>
                  <a:lnTo>
                    <a:pt x="69955" y="7847"/>
                  </a:lnTo>
                  <a:lnTo>
                    <a:pt x="59463" y="3068"/>
                  </a:lnTo>
                  <a:lnTo>
                    <a:pt x="40538" y="0"/>
                  </a:lnTo>
                  <a:lnTo>
                    <a:pt x="33336" y="2402"/>
                  </a:lnTo>
                  <a:lnTo>
                    <a:pt x="26608" y="5939"/>
                  </a:lnTo>
                  <a:lnTo>
                    <a:pt x="13605" y="8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46" name="SMARTInkShape-1100">
              <a:extLst>
                <a:ext uri="{FF2B5EF4-FFF2-40B4-BE49-F238E27FC236}">
                  <a16:creationId xmlns:a16="http://schemas.microsoft.com/office/drawing/2014/main" id="{5E9FF4A7-458B-A0EC-81EF-A95B45A4B31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53125" y="2705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47" name="SMARTInkShape-1101">
              <a:extLst>
                <a:ext uri="{FF2B5EF4-FFF2-40B4-BE49-F238E27FC236}">
                  <a16:creationId xmlns:a16="http://schemas.microsoft.com/office/drawing/2014/main" id="{223F4B6C-5993-E513-1F0C-6428CF6539F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792758" y="2609888"/>
              <a:ext cx="84168" cy="123735"/>
            </a:xfrm>
            <a:custGeom>
              <a:avLst/>
              <a:gdLst/>
              <a:ahLst/>
              <a:cxnLst/>
              <a:rect l="0" t="0" r="0" b="0"/>
              <a:pathLst>
                <a:path w="84168" h="123735">
                  <a:moveTo>
                    <a:pt x="7967" y="28537"/>
                  </a:moveTo>
                  <a:lnTo>
                    <a:pt x="7967" y="28537"/>
                  </a:lnTo>
                  <a:lnTo>
                    <a:pt x="13023" y="28537"/>
                  </a:lnTo>
                  <a:lnTo>
                    <a:pt x="14512" y="27479"/>
                  </a:lnTo>
                  <a:lnTo>
                    <a:pt x="15506" y="25715"/>
                  </a:lnTo>
                  <a:lnTo>
                    <a:pt x="17099" y="15279"/>
                  </a:lnTo>
                  <a:lnTo>
                    <a:pt x="18288" y="13349"/>
                  </a:lnTo>
                  <a:lnTo>
                    <a:pt x="20140" y="12061"/>
                  </a:lnTo>
                  <a:lnTo>
                    <a:pt x="25019" y="9573"/>
                  </a:lnTo>
                  <a:lnTo>
                    <a:pt x="30715" y="4939"/>
                  </a:lnTo>
                  <a:lnTo>
                    <a:pt x="39597" y="2174"/>
                  </a:lnTo>
                  <a:lnTo>
                    <a:pt x="63516" y="0"/>
                  </a:lnTo>
                  <a:lnTo>
                    <a:pt x="69699" y="5030"/>
                  </a:lnTo>
                  <a:lnTo>
                    <a:pt x="72445" y="10328"/>
                  </a:lnTo>
                  <a:lnTo>
                    <a:pt x="73177" y="13223"/>
                  </a:lnTo>
                  <a:lnTo>
                    <a:pt x="61256" y="50075"/>
                  </a:lnTo>
                  <a:lnTo>
                    <a:pt x="52214" y="71843"/>
                  </a:lnTo>
                  <a:lnTo>
                    <a:pt x="11959" y="113381"/>
                  </a:lnTo>
                  <a:lnTo>
                    <a:pt x="10628" y="116850"/>
                  </a:lnTo>
                  <a:lnTo>
                    <a:pt x="8683" y="119162"/>
                  </a:lnTo>
                  <a:lnTo>
                    <a:pt x="0" y="123178"/>
                  </a:lnTo>
                  <a:lnTo>
                    <a:pt x="538" y="123381"/>
                  </a:lnTo>
                  <a:lnTo>
                    <a:pt x="11837" y="123734"/>
                  </a:lnTo>
                  <a:lnTo>
                    <a:pt x="17801" y="120941"/>
                  </a:lnTo>
                  <a:lnTo>
                    <a:pt x="20873" y="118715"/>
                  </a:lnTo>
                  <a:lnTo>
                    <a:pt x="35310" y="115581"/>
                  </a:lnTo>
                  <a:lnTo>
                    <a:pt x="84167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48" name="SMARTInkShape-1102">
              <a:extLst>
                <a:ext uri="{FF2B5EF4-FFF2-40B4-BE49-F238E27FC236}">
                  <a16:creationId xmlns:a16="http://schemas.microsoft.com/office/drawing/2014/main" id="{805772E4-B026-C562-C728-037C5DDADE4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640124" y="2647950"/>
              <a:ext cx="132027" cy="19016"/>
            </a:xfrm>
            <a:custGeom>
              <a:avLst/>
              <a:gdLst/>
              <a:ahLst/>
              <a:cxnLst/>
              <a:rect l="0" t="0" r="0" b="0"/>
              <a:pathLst>
                <a:path w="132027" h="19016">
                  <a:moveTo>
                    <a:pt x="8201" y="9525"/>
                  </a:moveTo>
                  <a:lnTo>
                    <a:pt x="8201" y="9525"/>
                  </a:lnTo>
                  <a:lnTo>
                    <a:pt x="8201" y="14581"/>
                  </a:lnTo>
                  <a:lnTo>
                    <a:pt x="7143" y="16071"/>
                  </a:lnTo>
                  <a:lnTo>
                    <a:pt x="5379" y="17064"/>
                  </a:lnTo>
                  <a:lnTo>
                    <a:pt x="0" y="18658"/>
                  </a:lnTo>
                  <a:lnTo>
                    <a:pt x="17106" y="19015"/>
                  </a:lnTo>
                  <a:lnTo>
                    <a:pt x="25564" y="16212"/>
                  </a:lnTo>
                  <a:lnTo>
                    <a:pt x="29302" y="13983"/>
                  </a:lnTo>
                  <a:lnTo>
                    <a:pt x="66875" y="10112"/>
                  </a:lnTo>
                  <a:lnTo>
                    <a:pt x="114169" y="2038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450" name="SMARTInkShape-1103">
            <a:extLst>
              <a:ext uri="{FF2B5EF4-FFF2-40B4-BE49-F238E27FC236}">
                <a16:creationId xmlns:a16="http://schemas.microsoft.com/office/drawing/2014/main" id="{62D68BC4-E4C6-26B8-6D69-02A3D5C4CF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53075" y="2400300"/>
            <a:ext cx="19051" cy="133351"/>
          </a:xfrm>
          <a:custGeom>
            <a:avLst/>
            <a:gdLst/>
            <a:ahLst/>
            <a:cxnLst/>
            <a:rect l="0" t="0" r="0" b="0"/>
            <a:pathLst>
              <a:path w="19051" h="133351">
                <a:moveTo>
                  <a:pt x="0" y="0"/>
                </a:moveTo>
                <a:lnTo>
                  <a:pt x="0" y="0"/>
                </a:lnTo>
                <a:lnTo>
                  <a:pt x="9491" y="0"/>
                </a:lnTo>
                <a:lnTo>
                  <a:pt x="4031" y="0"/>
                </a:lnTo>
                <a:lnTo>
                  <a:pt x="9501" y="0"/>
                </a:lnTo>
                <a:lnTo>
                  <a:pt x="4032" y="0"/>
                </a:lnTo>
                <a:lnTo>
                  <a:pt x="8593" y="0"/>
                </a:lnTo>
                <a:lnTo>
                  <a:pt x="1242" y="0"/>
                </a:lnTo>
                <a:lnTo>
                  <a:pt x="5733" y="0"/>
                </a:lnTo>
                <a:lnTo>
                  <a:pt x="3227" y="0"/>
                </a:lnTo>
                <a:lnTo>
                  <a:pt x="9525" y="0"/>
                </a:lnTo>
                <a:lnTo>
                  <a:pt x="9525" y="36649"/>
                </a:lnTo>
                <a:lnTo>
                  <a:pt x="16070" y="45418"/>
                </a:lnTo>
                <a:lnTo>
                  <a:pt x="18657" y="55396"/>
                </a:lnTo>
                <a:lnTo>
                  <a:pt x="19040" y="87695"/>
                </a:lnTo>
                <a:lnTo>
                  <a:pt x="16223" y="94715"/>
                </a:lnTo>
                <a:lnTo>
                  <a:pt x="13990" y="98068"/>
                </a:lnTo>
                <a:lnTo>
                  <a:pt x="13560" y="101362"/>
                </a:lnTo>
                <a:lnTo>
                  <a:pt x="19049" y="123799"/>
                </a:lnTo>
                <a:lnTo>
                  <a:pt x="19050" y="133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57" name="SMARTInkShape-Group201">
            <a:extLst>
              <a:ext uri="{FF2B5EF4-FFF2-40B4-BE49-F238E27FC236}">
                <a16:creationId xmlns:a16="http://schemas.microsoft.com/office/drawing/2014/main" id="{048BA6E0-F7FE-0FA5-751D-0D2061F2AE9F}"/>
              </a:ext>
            </a:extLst>
          </p:cNvPr>
          <p:cNvGrpSpPr/>
          <p:nvPr/>
        </p:nvGrpSpPr>
        <p:grpSpPr>
          <a:xfrm>
            <a:off x="4819650" y="2619789"/>
            <a:ext cx="619126" cy="158643"/>
            <a:chOff x="4819650" y="2619789"/>
            <a:chExt cx="619126" cy="158643"/>
          </a:xfrm>
        </p:grpSpPr>
        <p:sp>
          <p:nvSpPr>
            <p:cNvPr id="106451" name="SMARTInkShape-1104">
              <a:extLst>
                <a:ext uri="{FF2B5EF4-FFF2-40B4-BE49-F238E27FC236}">
                  <a16:creationId xmlns:a16="http://schemas.microsoft.com/office/drawing/2014/main" id="{AF878209-AFF9-8260-7C9E-A6858FFB155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314950" y="2619789"/>
              <a:ext cx="123826" cy="37687"/>
            </a:xfrm>
            <a:custGeom>
              <a:avLst/>
              <a:gdLst/>
              <a:ahLst/>
              <a:cxnLst/>
              <a:rect l="0" t="0" r="0" b="0"/>
              <a:pathLst>
                <a:path w="123826" h="37687">
                  <a:moveTo>
                    <a:pt x="0" y="37686"/>
                  </a:moveTo>
                  <a:lnTo>
                    <a:pt x="0" y="37686"/>
                  </a:lnTo>
                  <a:lnTo>
                    <a:pt x="5056" y="37686"/>
                  </a:lnTo>
                  <a:lnTo>
                    <a:pt x="6545" y="36628"/>
                  </a:lnTo>
                  <a:lnTo>
                    <a:pt x="7539" y="34864"/>
                  </a:lnTo>
                  <a:lnTo>
                    <a:pt x="8201" y="32630"/>
                  </a:lnTo>
                  <a:lnTo>
                    <a:pt x="10759" y="31140"/>
                  </a:lnTo>
                  <a:lnTo>
                    <a:pt x="25530" y="26927"/>
                  </a:lnTo>
                  <a:lnTo>
                    <a:pt x="55608" y="13257"/>
                  </a:lnTo>
                  <a:lnTo>
                    <a:pt x="81093" y="8599"/>
                  </a:lnTo>
                  <a:lnTo>
                    <a:pt x="92701" y="2727"/>
                  </a:lnTo>
                  <a:lnTo>
                    <a:pt x="116094" y="0"/>
                  </a:lnTo>
                  <a:lnTo>
                    <a:pt x="118671" y="920"/>
                  </a:lnTo>
                  <a:lnTo>
                    <a:pt x="123825" y="9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52" name="SMARTInkShape-1105">
              <a:extLst>
                <a:ext uri="{FF2B5EF4-FFF2-40B4-BE49-F238E27FC236}">
                  <a16:creationId xmlns:a16="http://schemas.microsoft.com/office/drawing/2014/main" id="{EE068B3D-2E9E-028F-CE65-65B312EEB0F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305425" y="2657510"/>
              <a:ext cx="85194" cy="114266"/>
            </a:xfrm>
            <a:custGeom>
              <a:avLst/>
              <a:gdLst/>
              <a:ahLst/>
              <a:cxnLst/>
              <a:rect l="0" t="0" r="0" b="0"/>
              <a:pathLst>
                <a:path w="85194" h="114266">
                  <a:moveTo>
                    <a:pt x="0" y="9490"/>
                  </a:moveTo>
                  <a:lnTo>
                    <a:pt x="0" y="9490"/>
                  </a:lnTo>
                  <a:lnTo>
                    <a:pt x="0" y="4434"/>
                  </a:lnTo>
                  <a:lnTo>
                    <a:pt x="1058" y="2944"/>
                  </a:lnTo>
                  <a:lnTo>
                    <a:pt x="2822" y="1951"/>
                  </a:lnTo>
                  <a:lnTo>
                    <a:pt x="18542" y="0"/>
                  </a:lnTo>
                  <a:lnTo>
                    <a:pt x="19044" y="46901"/>
                  </a:lnTo>
                  <a:lnTo>
                    <a:pt x="19049" y="55097"/>
                  </a:lnTo>
                  <a:lnTo>
                    <a:pt x="20107" y="54711"/>
                  </a:lnTo>
                  <a:lnTo>
                    <a:pt x="35297" y="41809"/>
                  </a:lnTo>
                  <a:lnTo>
                    <a:pt x="41440" y="39729"/>
                  </a:lnTo>
                  <a:lnTo>
                    <a:pt x="70786" y="38108"/>
                  </a:lnTo>
                  <a:lnTo>
                    <a:pt x="76617" y="40906"/>
                  </a:lnTo>
                  <a:lnTo>
                    <a:pt x="79652" y="43134"/>
                  </a:lnTo>
                  <a:lnTo>
                    <a:pt x="83026" y="51254"/>
                  </a:lnTo>
                  <a:lnTo>
                    <a:pt x="85193" y="68658"/>
                  </a:lnTo>
                  <a:lnTo>
                    <a:pt x="75993" y="100615"/>
                  </a:lnTo>
                  <a:lnTo>
                    <a:pt x="71522" y="107493"/>
                  </a:lnTo>
                  <a:lnTo>
                    <a:pt x="67790" y="109750"/>
                  </a:lnTo>
                  <a:lnTo>
                    <a:pt x="49413" y="113373"/>
                  </a:lnTo>
                  <a:lnTo>
                    <a:pt x="28575" y="114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53" name="SMARTInkShape-1106">
              <a:extLst>
                <a:ext uri="{FF2B5EF4-FFF2-40B4-BE49-F238E27FC236}">
                  <a16:creationId xmlns:a16="http://schemas.microsoft.com/office/drawing/2014/main" id="{4BA2487A-D3F0-BF56-7061-CB1C442F4F8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191125" y="2676641"/>
              <a:ext cx="80121" cy="101791"/>
            </a:xfrm>
            <a:custGeom>
              <a:avLst/>
              <a:gdLst/>
              <a:ahLst/>
              <a:cxnLst/>
              <a:rect l="0" t="0" r="0" b="0"/>
              <a:pathLst>
                <a:path w="80121" h="101791">
                  <a:moveTo>
                    <a:pt x="9525" y="9409"/>
                  </a:moveTo>
                  <a:lnTo>
                    <a:pt x="9525" y="9409"/>
                  </a:lnTo>
                  <a:lnTo>
                    <a:pt x="14581" y="9409"/>
                  </a:lnTo>
                  <a:lnTo>
                    <a:pt x="19886" y="6587"/>
                  </a:lnTo>
                  <a:lnTo>
                    <a:pt x="22782" y="4353"/>
                  </a:lnTo>
                  <a:lnTo>
                    <a:pt x="31645" y="1870"/>
                  </a:lnTo>
                  <a:lnTo>
                    <a:pt x="59948" y="0"/>
                  </a:lnTo>
                  <a:lnTo>
                    <a:pt x="62190" y="1020"/>
                  </a:lnTo>
                  <a:lnTo>
                    <a:pt x="63685" y="2758"/>
                  </a:lnTo>
                  <a:lnTo>
                    <a:pt x="65346" y="7511"/>
                  </a:lnTo>
                  <a:lnTo>
                    <a:pt x="66084" y="13152"/>
                  </a:lnTo>
                  <a:lnTo>
                    <a:pt x="64165" y="16137"/>
                  </a:lnTo>
                  <a:lnTo>
                    <a:pt x="45875" y="28534"/>
                  </a:lnTo>
                  <a:lnTo>
                    <a:pt x="19743" y="46953"/>
                  </a:lnTo>
                  <a:lnTo>
                    <a:pt x="24311" y="47344"/>
                  </a:lnTo>
                  <a:lnTo>
                    <a:pt x="25733" y="46341"/>
                  </a:lnTo>
                  <a:lnTo>
                    <a:pt x="27311" y="42404"/>
                  </a:lnTo>
                  <a:lnTo>
                    <a:pt x="29849" y="40930"/>
                  </a:lnTo>
                  <a:lnTo>
                    <a:pt x="38314" y="39293"/>
                  </a:lnTo>
                  <a:lnTo>
                    <a:pt x="68264" y="46300"/>
                  </a:lnTo>
                  <a:lnTo>
                    <a:pt x="75495" y="49794"/>
                  </a:lnTo>
                  <a:lnTo>
                    <a:pt x="78905" y="52207"/>
                  </a:lnTo>
                  <a:lnTo>
                    <a:pt x="80120" y="55933"/>
                  </a:lnTo>
                  <a:lnTo>
                    <a:pt x="76925" y="78069"/>
                  </a:lnTo>
                  <a:lnTo>
                    <a:pt x="74566" y="81640"/>
                  </a:lnTo>
                  <a:lnTo>
                    <a:pt x="54805" y="98204"/>
                  </a:lnTo>
                  <a:lnTo>
                    <a:pt x="45171" y="101790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54" name="SMARTInkShape-1107">
              <a:extLst>
                <a:ext uri="{FF2B5EF4-FFF2-40B4-BE49-F238E27FC236}">
                  <a16:creationId xmlns:a16="http://schemas.microsoft.com/office/drawing/2014/main" id="{C291E343-4029-1232-C756-027232E7B12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143500" y="2752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55" name="SMARTInkShape-1108">
              <a:extLst>
                <a:ext uri="{FF2B5EF4-FFF2-40B4-BE49-F238E27FC236}">
                  <a16:creationId xmlns:a16="http://schemas.microsoft.com/office/drawing/2014/main" id="{FAF41179-2BED-6ECC-F68F-1358A558D81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010150" y="2649274"/>
              <a:ext cx="100366" cy="112977"/>
            </a:xfrm>
            <a:custGeom>
              <a:avLst/>
              <a:gdLst/>
              <a:ahLst/>
              <a:cxnLst/>
              <a:rect l="0" t="0" r="0" b="0"/>
              <a:pathLst>
                <a:path w="100366" h="112977">
                  <a:moveTo>
                    <a:pt x="28575" y="8201"/>
                  </a:moveTo>
                  <a:lnTo>
                    <a:pt x="28575" y="8201"/>
                  </a:lnTo>
                  <a:lnTo>
                    <a:pt x="20374" y="8201"/>
                  </a:lnTo>
                  <a:lnTo>
                    <a:pt x="24499" y="8201"/>
                  </a:lnTo>
                  <a:lnTo>
                    <a:pt x="29587" y="5379"/>
                  </a:lnTo>
                  <a:lnTo>
                    <a:pt x="32424" y="3145"/>
                  </a:lnTo>
                  <a:lnTo>
                    <a:pt x="41222" y="662"/>
                  </a:lnTo>
                  <a:lnTo>
                    <a:pt x="46531" y="0"/>
                  </a:lnTo>
                  <a:lnTo>
                    <a:pt x="64117" y="4125"/>
                  </a:lnTo>
                  <a:lnTo>
                    <a:pt x="68145" y="6542"/>
                  </a:lnTo>
                  <a:lnTo>
                    <a:pt x="70831" y="9211"/>
                  </a:lnTo>
                  <a:lnTo>
                    <a:pt x="73814" y="15000"/>
                  </a:lnTo>
                  <a:lnTo>
                    <a:pt x="75138" y="21100"/>
                  </a:lnTo>
                  <a:lnTo>
                    <a:pt x="70829" y="35541"/>
                  </a:lnTo>
                  <a:lnTo>
                    <a:pt x="62876" y="44341"/>
                  </a:lnTo>
                  <a:lnTo>
                    <a:pt x="40317" y="63355"/>
                  </a:lnTo>
                  <a:lnTo>
                    <a:pt x="39578" y="62962"/>
                  </a:lnTo>
                  <a:lnTo>
                    <a:pt x="38294" y="56975"/>
                  </a:lnTo>
                  <a:lnTo>
                    <a:pt x="79309" y="55835"/>
                  </a:lnTo>
                  <a:lnTo>
                    <a:pt x="85696" y="58652"/>
                  </a:lnTo>
                  <a:lnTo>
                    <a:pt x="88880" y="60885"/>
                  </a:lnTo>
                  <a:lnTo>
                    <a:pt x="92419" y="66188"/>
                  </a:lnTo>
                  <a:lnTo>
                    <a:pt x="100365" y="86824"/>
                  </a:lnTo>
                  <a:lnTo>
                    <a:pt x="99718" y="89191"/>
                  </a:lnTo>
                  <a:lnTo>
                    <a:pt x="82254" y="106906"/>
                  </a:lnTo>
                  <a:lnTo>
                    <a:pt x="73246" y="110278"/>
                  </a:lnTo>
                  <a:lnTo>
                    <a:pt x="25907" y="112929"/>
                  </a:lnTo>
                  <a:lnTo>
                    <a:pt x="4483" y="112976"/>
                  </a:lnTo>
                  <a:lnTo>
                    <a:pt x="2989" y="111918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56" name="SMARTInkShape-1109">
              <a:extLst>
                <a:ext uri="{FF2B5EF4-FFF2-40B4-BE49-F238E27FC236}">
                  <a16:creationId xmlns:a16="http://schemas.microsoft.com/office/drawing/2014/main" id="{19E7EE24-91DA-83AD-53F2-5C04DA4317D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819650" y="27241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45532" y="9525"/>
                  </a:lnTo>
                  <a:lnTo>
                    <a:pt x="93131" y="9525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67" name="SMARTInkShape-Group202">
            <a:extLst>
              <a:ext uri="{FF2B5EF4-FFF2-40B4-BE49-F238E27FC236}">
                <a16:creationId xmlns:a16="http://schemas.microsoft.com/office/drawing/2014/main" id="{9F70A14C-D551-28FF-F3F1-2C285EC04498}"/>
              </a:ext>
            </a:extLst>
          </p:cNvPr>
          <p:cNvGrpSpPr/>
          <p:nvPr/>
        </p:nvGrpSpPr>
        <p:grpSpPr>
          <a:xfrm>
            <a:off x="6067425" y="4344724"/>
            <a:ext cx="819151" cy="372830"/>
            <a:chOff x="6067425" y="4344724"/>
            <a:chExt cx="819151" cy="372830"/>
          </a:xfrm>
        </p:grpSpPr>
        <p:sp>
          <p:nvSpPr>
            <p:cNvPr id="106458" name="SMARTInkShape-1110">
              <a:extLst>
                <a:ext uri="{FF2B5EF4-FFF2-40B4-BE49-F238E27FC236}">
                  <a16:creationId xmlns:a16="http://schemas.microsoft.com/office/drawing/2014/main" id="{3B926747-7B08-2B8E-3683-537A4B473AD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753225" y="44386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38001" y="13387"/>
                  </a:lnTo>
                  <a:lnTo>
                    <a:pt x="80655" y="49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59" name="SMARTInkShape-1111">
              <a:extLst>
                <a:ext uri="{FF2B5EF4-FFF2-40B4-BE49-F238E27FC236}">
                  <a16:creationId xmlns:a16="http://schemas.microsoft.com/office/drawing/2014/main" id="{46B2B414-4E02-22F0-289E-83AA532CEB2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772429" y="4344724"/>
              <a:ext cx="95097" cy="208151"/>
            </a:xfrm>
            <a:custGeom>
              <a:avLst/>
              <a:gdLst/>
              <a:ahLst/>
              <a:cxnLst/>
              <a:rect l="0" t="0" r="0" b="0"/>
              <a:pathLst>
                <a:path w="95097" h="208151">
                  <a:moveTo>
                    <a:pt x="37946" y="8201"/>
                  </a:moveTo>
                  <a:lnTo>
                    <a:pt x="37946" y="8201"/>
                  </a:lnTo>
                  <a:lnTo>
                    <a:pt x="37946" y="0"/>
                  </a:lnTo>
                  <a:lnTo>
                    <a:pt x="35124" y="38748"/>
                  </a:lnTo>
                  <a:lnTo>
                    <a:pt x="24689" y="80322"/>
                  </a:lnTo>
                  <a:lnTo>
                    <a:pt x="16836" y="119233"/>
                  </a:lnTo>
                  <a:lnTo>
                    <a:pt x="3809" y="163149"/>
                  </a:lnTo>
                  <a:lnTo>
                    <a:pt x="0" y="205329"/>
                  </a:lnTo>
                  <a:lnTo>
                    <a:pt x="2065" y="206295"/>
                  </a:lnTo>
                  <a:lnTo>
                    <a:pt x="39573" y="208150"/>
                  </a:lnTo>
                  <a:lnTo>
                    <a:pt x="84334" y="199287"/>
                  </a:lnTo>
                  <a:lnTo>
                    <a:pt x="95096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0" name="SMARTInkShape-1112">
              <a:extLst>
                <a:ext uri="{FF2B5EF4-FFF2-40B4-BE49-F238E27FC236}">
                  <a16:creationId xmlns:a16="http://schemas.microsoft.com/office/drawing/2014/main" id="{476473D8-896D-9B32-5774-CF7D6555443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54078" y="4477142"/>
              <a:ext cx="89623" cy="83326"/>
            </a:xfrm>
            <a:custGeom>
              <a:avLst/>
              <a:gdLst/>
              <a:ahLst/>
              <a:cxnLst/>
              <a:rect l="0" t="0" r="0" b="0"/>
              <a:pathLst>
                <a:path w="89623" h="83326">
                  <a:moveTo>
                    <a:pt x="70572" y="9133"/>
                  </a:moveTo>
                  <a:lnTo>
                    <a:pt x="70572" y="9133"/>
                  </a:lnTo>
                  <a:lnTo>
                    <a:pt x="70572" y="932"/>
                  </a:lnTo>
                  <a:lnTo>
                    <a:pt x="69514" y="491"/>
                  </a:lnTo>
                  <a:lnTo>
                    <a:pt x="65516" y="0"/>
                  </a:lnTo>
                  <a:lnTo>
                    <a:pt x="60211" y="2605"/>
                  </a:lnTo>
                  <a:lnTo>
                    <a:pt x="15975" y="35800"/>
                  </a:lnTo>
                  <a:lnTo>
                    <a:pt x="4654" y="49490"/>
                  </a:lnTo>
                  <a:lnTo>
                    <a:pt x="1227" y="55087"/>
                  </a:lnTo>
                  <a:lnTo>
                    <a:pt x="0" y="59878"/>
                  </a:lnTo>
                  <a:lnTo>
                    <a:pt x="241" y="64130"/>
                  </a:lnTo>
                  <a:lnTo>
                    <a:pt x="3330" y="71676"/>
                  </a:lnTo>
                  <a:lnTo>
                    <a:pt x="8231" y="78558"/>
                  </a:lnTo>
                  <a:lnTo>
                    <a:pt x="13937" y="82321"/>
                  </a:lnTo>
                  <a:lnTo>
                    <a:pt x="16940" y="83325"/>
                  </a:lnTo>
                  <a:lnTo>
                    <a:pt x="63446" y="76148"/>
                  </a:lnTo>
                  <a:lnTo>
                    <a:pt x="89622" y="6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1" name="SMARTInkShape-1113">
              <a:extLst>
                <a:ext uri="{FF2B5EF4-FFF2-40B4-BE49-F238E27FC236}">
                  <a16:creationId xmlns:a16="http://schemas.microsoft.com/office/drawing/2014/main" id="{BABDCE4C-7A8C-6AA3-694C-729477C2301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34150" y="4467744"/>
              <a:ext cx="85726" cy="93299"/>
            </a:xfrm>
            <a:custGeom>
              <a:avLst/>
              <a:gdLst/>
              <a:ahLst/>
              <a:cxnLst/>
              <a:rect l="0" t="0" r="0" b="0"/>
              <a:pathLst>
                <a:path w="85726" h="93299">
                  <a:moveTo>
                    <a:pt x="0" y="28056"/>
                  </a:moveTo>
                  <a:lnTo>
                    <a:pt x="0" y="28056"/>
                  </a:lnTo>
                  <a:lnTo>
                    <a:pt x="5056" y="33113"/>
                  </a:lnTo>
                  <a:lnTo>
                    <a:pt x="13183" y="35595"/>
                  </a:lnTo>
                  <a:lnTo>
                    <a:pt x="49133" y="37464"/>
                  </a:lnTo>
                  <a:lnTo>
                    <a:pt x="56409" y="34707"/>
                  </a:lnTo>
                  <a:lnTo>
                    <a:pt x="59831" y="32490"/>
                  </a:lnTo>
                  <a:lnTo>
                    <a:pt x="78415" y="27873"/>
                  </a:lnTo>
                  <a:lnTo>
                    <a:pt x="80852" y="25819"/>
                  </a:lnTo>
                  <a:lnTo>
                    <a:pt x="84761" y="19971"/>
                  </a:lnTo>
                  <a:lnTo>
                    <a:pt x="85641" y="5400"/>
                  </a:lnTo>
                  <a:lnTo>
                    <a:pt x="84610" y="3426"/>
                  </a:lnTo>
                  <a:lnTo>
                    <a:pt x="82865" y="2111"/>
                  </a:lnTo>
                  <a:lnTo>
                    <a:pt x="80643" y="1235"/>
                  </a:lnTo>
                  <a:lnTo>
                    <a:pt x="62347" y="0"/>
                  </a:lnTo>
                  <a:lnTo>
                    <a:pt x="56381" y="1944"/>
                  </a:lnTo>
                  <a:lnTo>
                    <a:pt x="30604" y="20985"/>
                  </a:lnTo>
                  <a:lnTo>
                    <a:pt x="26753" y="25459"/>
                  </a:lnTo>
                  <a:lnTo>
                    <a:pt x="22473" y="36074"/>
                  </a:lnTo>
                  <a:lnTo>
                    <a:pt x="19351" y="75797"/>
                  </a:lnTo>
                  <a:lnTo>
                    <a:pt x="22006" y="83846"/>
                  </a:lnTo>
                  <a:lnTo>
                    <a:pt x="24195" y="87474"/>
                  </a:lnTo>
                  <a:lnTo>
                    <a:pt x="27772" y="89893"/>
                  </a:lnTo>
                  <a:lnTo>
                    <a:pt x="42918" y="93298"/>
                  </a:lnTo>
                  <a:lnTo>
                    <a:pt x="60812" y="93249"/>
                  </a:lnTo>
                  <a:lnTo>
                    <a:pt x="85725" y="8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2" name="SMARTInkShape-1114">
              <a:extLst>
                <a:ext uri="{FF2B5EF4-FFF2-40B4-BE49-F238E27FC236}">
                  <a16:creationId xmlns:a16="http://schemas.microsoft.com/office/drawing/2014/main" id="{7A63B3C3-FBFA-2919-E70D-3D1924EC83E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57950" y="44196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108"/>
                  </a:lnTo>
                  <a:lnTo>
                    <a:pt x="1058" y="140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3" name="SMARTInkShape-1115">
              <a:extLst>
                <a:ext uri="{FF2B5EF4-FFF2-40B4-BE49-F238E27FC236}">
                  <a16:creationId xmlns:a16="http://schemas.microsoft.com/office/drawing/2014/main" id="{CB771511-14BA-9861-DDC4-D6E09AA8F59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20397" y="4497124"/>
              <a:ext cx="71200" cy="220430"/>
            </a:xfrm>
            <a:custGeom>
              <a:avLst/>
              <a:gdLst/>
              <a:ahLst/>
              <a:cxnLst/>
              <a:rect l="0" t="0" r="0" b="0"/>
              <a:pathLst>
                <a:path w="71200" h="220430">
                  <a:moveTo>
                    <a:pt x="18503" y="8201"/>
                  </a:moveTo>
                  <a:lnTo>
                    <a:pt x="18503" y="8201"/>
                  </a:lnTo>
                  <a:lnTo>
                    <a:pt x="26704" y="0"/>
                  </a:lnTo>
                  <a:lnTo>
                    <a:pt x="28204" y="617"/>
                  </a:lnTo>
                  <a:lnTo>
                    <a:pt x="32692" y="4125"/>
                  </a:lnTo>
                  <a:lnTo>
                    <a:pt x="35393" y="9212"/>
                  </a:lnTo>
                  <a:lnTo>
                    <a:pt x="36913" y="26493"/>
                  </a:lnTo>
                  <a:lnTo>
                    <a:pt x="37426" y="65201"/>
                  </a:lnTo>
                  <a:lnTo>
                    <a:pt x="37527" y="112084"/>
                  </a:lnTo>
                  <a:lnTo>
                    <a:pt x="36488" y="153751"/>
                  </a:lnTo>
                  <a:lnTo>
                    <a:pt x="30011" y="194526"/>
                  </a:lnTo>
                  <a:lnTo>
                    <a:pt x="27852" y="208487"/>
                  </a:lnTo>
                  <a:lnTo>
                    <a:pt x="23363" y="218220"/>
                  </a:lnTo>
                  <a:lnTo>
                    <a:pt x="20685" y="220180"/>
                  </a:lnTo>
                  <a:lnTo>
                    <a:pt x="17841" y="220429"/>
                  </a:lnTo>
                  <a:lnTo>
                    <a:pt x="14887" y="219537"/>
                  </a:lnTo>
                  <a:lnTo>
                    <a:pt x="8782" y="212900"/>
                  </a:lnTo>
                  <a:lnTo>
                    <a:pt x="3600" y="202895"/>
                  </a:lnTo>
                  <a:lnTo>
                    <a:pt x="0" y="167960"/>
                  </a:lnTo>
                  <a:lnTo>
                    <a:pt x="4672" y="145966"/>
                  </a:lnTo>
                  <a:lnTo>
                    <a:pt x="12759" y="131100"/>
                  </a:lnTo>
                  <a:lnTo>
                    <a:pt x="31971" y="119991"/>
                  </a:lnTo>
                  <a:lnTo>
                    <a:pt x="51698" y="114362"/>
                  </a:lnTo>
                  <a:lnTo>
                    <a:pt x="70560" y="113030"/>
                  </a:lnTo>
                  <a:lnTo>
                    <a:pt x="71199" y="111953"/>
                  </a:lnTo>
                  <a:lnTo>
                    <a:pt x="66128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4" name="SMARTInkShape-1116">
              <a:extLst>
                <a:ext uri="{FF2B5EF4-FFF2-40B4-BE49-F238E27FC236}">
                  <a16:creationId xmlns:a16="http://schemas.microsoft.com/office/drawing/2014/main" id="{74A90E8E-1017-DE0C-7526-AE56CC91D5B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257925" y="4467389"/>
              <a:ext cx="104776" cy="108992"/>
            </a:xfrm>
            <a:custGeom>
              <a:avLst/>
              <a:gdLst/>
              <a:ahLst/>
              <a:cxnLst/>
              <a:rect l="0" t="0" r="0" b="0"/>
              <a:pathLst>
                <a:path w="104776" h="108992">
                  <a:moveTo>
                    <a:pt x="0" y="47461"/>
                  </a:moveTo>
                  <a:lnTo>
                    <a:pt x="0" y="47461"/>
                  </a:lnTo>
                  <a:lnTo>
                    <a:pt x="5056" y="42404"/>
                  </a:lnTo>
                  <a:lnTo>
                    <a:pt x="7604" y="41973"/>
                  </a:lnTo>
                  <a:lnTo>
                    <a:pt x="10361" y="42745"/>
                  </a:lnTo>
                  <a:lnTo>
                    <a:pt x="13257" y="44317"/>
                  </a:lnTo>
                  <a:lnTo>
                    <a:pt x="16246" y="44306"/>
                  </a:lnTo>
                  <a:lnTo>
                    <a:pt x="22390" y="41473"/>
                  </a:lnTo>
                  <a:lnTo>
                    <a:pt x="24452" y="41352"/>
                  </a:lnTo>
                  <a:lnTo>
                    <a:pt x="25826" y="42330"/>
                  </a:lnTo>
                  <a:lnTo>
                    <a:pt x="26742" y="44040"/>
                  </a:lnTo>
                  <a:lnTo>
                    <a:pt x="29470" y="44123"/>
                  </a:lnTo>
                  <a:lnTo>
                    <a:pt x="73018" y="37080"/>
                  </a:lnTo>
                  <a:lnTo>
                    <a:pt x="83958" y="32969"/>
                  </a:lnTo>
                  <a:lnTo>
                    <a:pt x="87723" y="30392"/>
                  </a:lnTo>
                  <a:lnTo>
                    <a:pt x="91903" y="24705"/>
                  </a:lnTo>
                  <a:lnTo>
                    <a:pt x="94259" y="15554"/>
                  </a:lnTo>
                  <a:lnTo>
                    <a:pt x="93530" y="12431"/>
                  </a:lnTo>
                  <a:lnTo>
                    <a:pt x="89900" y="6139"/>
                  </a:lnTo>
                  <a:lnTo>
                    <a:pt x="86390" y="4038"/>
                  </a:lnTo>
                  <a:lnTo>
                    <a:pt x="71341" y="1081"/>
                  </a:lnTo>
                  <a:lnTo>
                    <a:pt x="41053" y="0"/>
                  </a:lnTo>
                  <a:lnTo>
                    <a:pt x="34777" y="3121"/>
                  </a:lnTo>
                  <a:lnTo>
                    <a:pt x="16889" y="21623"/>
                  </a:lnTo>
                  <a:lnTo>
                    <a:pt x="8212" y="34567"/>
                  </a:lnTo>
                  <a:lnTo>
                    <a:pt x="2434" y="58810"/>
                  </a:lnTo>
                  <a:lnTo>
                    <a:pt x="721" y="81045"/>
                  </a:lnTo>
                  <a:lnTo>
                    <a:pt x="3142" y="91668"/>
                  </a:lnTo>
                  <a:lnTo>
                    <a:pt x="8264" y="102054"/>
                  </a:lnTo>
                  <a:lnTo>
                    <a:pt x="29377" y="108910"/>
                  </a:lnTo>
                  <a:lnTo>
                    <a:pt x="42337" y="108991"/>
                  </a:lnTo>
                  <a:lnTo>
                    <a:pt x="62804" y="105188"/>
                  </a:lnTo>
                  <a:lnTo>
                    <a:pt x="83548" y="103603"/>
                  </a:lnTo>
                  <a:lnTo>
                    <a:pt x="104775" y="95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5" name="SMARTInkShape-1117">
              <a:extLst>
                <a:ext uri="{FF2B5EF4-FFF2-40B4-BE49-F238E27FC236}">
                  <a16:creationId xmlns:a16="http://schemas.microsoft.com/office/drawing/2014/main" id="{FEB8BD77-88A2-D533-26E6-033A0E3879D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73384" y="4362888"/>
              <a:ext cx="108342" cy="218638"/>
            </a:xfrm>
            <a:custGeom>
              <a:avLst/>
              <a:gdLst/>
              <a:ahLst/>
              <a:cxnLst/>
              <a:rect l="0" t="0" r="0" b="0"/>
              <a:pathLst>
                <a:path w="108342" h="218638">
                  <a:moveTo>
                    <a:pt x="13091" y="56712"/>
                  </a:moveTo>
                  <a:lnTo>
                    <a:pt x="13091" y="56712"/>
                  </a:lnTo>
                  <a:lnTo>
                    <a:pt x="13091" y="51655"/>
                  </a:lnTo>
                  <a:lnTo>
                    <a:pt x="15913" y="46351"/>
                  </a:lnTo>
                  <a:lnTo>
                    <a:pt x="19636" y="40465"/>
                  </a:lnTo>
                  <a:lnTo>
                    <a:pt x="21292" y="34322"/>
                  </a:lnTo>
                  <a:lnTo>
                    <a:pt x="22792" y="32260"/>
                  </a:lnTo>
                  <a:lnTo>
                    <a:pt x="24850" y="30886"/>
                  </a:lnTo>
                  <a:lnTo>
                    <a:pt x="29959" y="28301"/>
                  </a:lnTo>
                  <a:lnTo>
                    <a:pt x="48103" y="13056"/>
                  </a:lnTo>
                  <a:lnTo>
                    <a:pt x="60733" y="7049"/>
                  </a:lnTo>
                  <a:lnTo>
                    <a:pt x="67073" y="2889"/>
                  </a:lnTo>
                  <a:lnTo>
                    <a:pt x="76593" y="548"/>
                  </a:lnTo>
                  <a:lnTo>
                    <a:pt x="82942" y="0"/>
                  </a:lnTo>
                  <a:lnTo>
                    <a:pt x="89291" y="2579"/>
                  </a:lnTo>
                  <a:lnTo>
                    <a:pt x="101991" y="12858"/>
                  </a:lnTo>
                  <a:lnTo>
                    <a:pt x="105519" y="18877"/>
                  </a:lnTo>
                  <a:lnTo>
                    <a:pt x="106460" y="21964"/>
                  </a:lnTo>
                  <a:lnTo>
                    <a:pt x="102727" y="41477"/>
                  </a:lnTo>
                  <a:lnTo>
                    <a:pt x="98247" y="47614"/>
                  </a:lnTo>
                  <a:lnTo>
                    <a:pt x="79951" y="62366"/>
                  </a:lnTo>
                  <a:lnTo>
                    <a:pt x="69943" y="78613"/>
                  </a:lnTo>
                  <a:lnTo>
                    <a:pt x="23870" y="106343"/>
                  </a:lnTo>
                  <a:lnTo>
                    <a:pt x="8994" y="111634"/>
                  </a:lnTo>
                  <a:lnTo>
                    <a:pt x="1391" y="112872"/>
                  </a:lnTo>
                  <a:lnTo>
                    <a:pt x="0" y="114260"/>
                  </a:lnTo>
                  <a:lnTo>
                    <a:pt x="130" y="116244"/>
                  </a:lnTo>
                  <a:lnTo>
                    <a:pt x="3365" y="122969"/>
                  </a:lnTo>
                  <a:lnTo>
                    <a:pt x="44882" y="149948"/>
                  </a:lnTo>
                  <a:lnTo>
                    <a:pt x="78350" y="196581"/>
                  </a:lnTo>
                  <a:lnTo>
                    <a:pt x="94734" y="213183"/>
                  </a:lnTo>
                  <a:lnTo>
                    <a:pt x="108341" y="218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6" name="SMARTInkShape-1118">
              <a:extLst>
                <a:ext uri="{FF2B5EF4-FFF2-40B4-BE49-F238E27FC236}">
                  <a16:creationId xmlns:a16="http://schemas.microsoft.com/office/drawing/2014/main" id="{E13E763E-5E91-B207-32E4-A2F21A59D08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067425" y="4381892"/>
              <a:ext cx="19040" cy="190109"/>
            </a:xfrm>
            <a:custGeom>
              <a:avLst/>
              <a:gdLst/>
              <a:ahLst/>
              <a:cxnLst/>
              <a:rect l="0" t="0" r="0" b="0"/>
              <a:pathLst>
                <a:path w="19040" h="190109">
                  <a:moveTo>
                    <a:pt x="0" y="9133"/>
                  </a:moveTo>
                  <a:lnTo>
                    <a:pt x="0" y="9133"/>
                  </a:lnTo>
                  <a:lnTo>
                    <a:pt x="9132" y="9133"/>
                  </a:lnTo>
                  <a:lnTo>
                    <a:pt x="18648" y="0"/>
                  </a:lnTo>
                  <a:lnTo>
                    <a:pt x="19039" y="43467"/>
                  </a:lnTo>
                  <a:lnTo>
                    <a:pt x="10407" y="87415"/>
                  </a:lnTo>
                  <a:lnTo>
                    <a:pt x="8728" y="101002"/>
                  </a:lnTo>
                  <a:lnTo>
                    <a:pt x="2037" y="126842"/>
                  </a:lnTo>
                  <a:lnTo>
                    <a:pt x="1964" y="142940"/>
                  </a:lnTo>
                  <a:lnTo>
                    <a:pt x="9525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73" name="SMARTInkShape-Group203">
            <a:extLst>
              <a:ext uri="{FF2B5EF4-FFF2-40B4-BE49-F238E27FC236}">
                <a16:creationId xmlns:a16="http://schemas.microsoft.com/office/drawing/2014/main" id="{AD89995D-F1C0-3CF0-4554-7DB3CB85427A}"/>
              </a:ext>
            </a:extLst>
          </p:cNvPr>
          <p:cNvGrpSpPr/>
          <p:nvPr/>
        </p:nvGrpSpPr>
        <p:grpSpPr>
          <a:xfrm>
            <a:off x="7153275" y="4353826"/>
            <a:ext cx="428626" cy="233754"/>
            <a:chOff x="7153275" y="4353826"/>
            <a:chExt cx="428626" cy="233754"/>
          </a:xfrm>
        </p:grpSpPr>
        <p:sp>
          <p:nvSpPr>
            <p:cNvPr id="106468" name="SMARTInkShape-1119">
              <a:extLst>
                <a:ext uri="{FF2B5EF4-FFF2-40B4-BE49-F238E27FC236}">
                  <a16:creationId xmlns:a16="http://schemas.microsoft.com/office/drawing/2014/main" id="{B2503743-CE6F-99E8-D30F-3D040563965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81900" y="4562867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69" name="SMARTInkShape-1120">
              <a:extLst>
                <a:ext uri="{FF2B5EF4-FFF2-40B4-BE49-F238E27FC236}">
                  <a16:creationId xmlns:a16="http://schemas.microsoft.com/office/drawing/2014/main" id="{A2DEFB8B-1BC1-2BEE-FD4A-A53E599061F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382431" y="4482655"/>
              <a:ext cx="84085" cy="104925"/>
            </a:xfrm>
            <a:custGeom>
              <a:avLst/>
              <a:gdLst/>
              <a:ahLst/>
              <a:cxnLst/>
              <a:rect l="0" t="0" r="0" b="0"/>
              <a:pathLst>
                <a:path w="84085" h="104925">
                  <a:moveTo>
                    <a:pt x="47069" y="32195"/>
                  </a:moveTo>
                  <a:lnTo>
                    <a:pt x="47069" y="32195"/>
                  </a:lnTo>
                  <a:lnTo>
                    <a:pt x="47069" y="14503"/>
                  </a:lnTo>
                  <a:lnTo>
                    <a:pt x="46011" y="14052"/>
                  </a:lnTo>
                  <a:lnTo>
                    <a:pt x="33812" y="13264"/>
                  </a:lnTo>
                  <a:lnTo>
                    <a:pt x="27772" y="16020"/>
                  </a:lnTo>
                  <a:lnTo>
                    <a:pt x="15270" y="26414"/>
                  </a:lnTo>
                  <a:lnTo>
                    <a:pt x="5779" y="40595"/>
                  </a:lnTo>
                  <a:lnTo>
                    <a:pt x="695" y="69838"/>
                  </a:lnTo>
                  <a:lnTo>
                    <a:pt x="0" y="79969"/>
                  </a:lnTo>
                  <a:lnTo>
                    <a:pt x="4665" y="96680"/>
                  </a:lnTo>
                  <a:lnTo>
                    <a:pt x="9275" y="100585"/>
                  </a:lnTo>
                  <a:lnTo>
                    <a:pt x="22863" y="104924"/>
                  </a:lnTo>
                  <a:lnTo>
                    <a:pt x="33841" y="104031"/>
                  </a:lnTo>
                  <a:lnTo>
                    <a:pt x="43306" y="99046"/>
                  </a:lnTo>
                  <a:lnTo>
                    <a:pt x="60535" y="83282"/>
                  </a:lnTo>
                  <a:lnTo>
                    <a:pt x="76929" y="60032"/>
                  </a:lnTo>
                  <a:lnTo>
                    <a:pt x="82727" y="39267"/>
                  </a:lnTo>
                  <a:lnTo>
                    <a:pt x="84084" y="26166"/>
                  </a:lnTo>
                  <a:lnTo>
                    <a:pt x="81864" y="16110"/>
                  </a:lnTo>
                  <a:lnTo>
                    <a:pt x="79790" y="11947"/>
                  </a:lnTo>
                  <a:lnTo>
                    <a:pt x="71843" y="4499"/>
                  </a:lnTo>
                  <a:lnTo>
                    <a:pt x="66760" y="1031"/>
                  </a:lnTo>
                  <a:lnTo>
                    <a:pt x="52646" y="0"/>
                  </a:lnTo>
                  <a:lnTo>
                    <a:pt x="44437" y="1207"/>
                  </a:lnTo>
                  <a:lnTo>
                    <a:pt x="18494" y="2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0" name="SMARTInkShape-1121">
              <a:extLst>
                <a:ext uri="{FF2B5EF4-FFF2-40B4-BE49-F238E27FC236}">
                  <a16:creationId xmlns:a16="http://schemas.microsoft.com/office/drawing/2014/main" id="{34B4DD27-1BE4-51E9-8CB9-0B2274B3113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153275" y="4467814"/>
              <a:ext cx="133351" cy="8937"/>
            </a:xfrm>
            <a:custGeom>
              <a:avLst/>
              <a:gdLst/>
              <a:ahLst/>
              <a:cxnLst/>
              <a:rect l="0" t="0" r="0" b="0"/>
              <a:pathLst>
                <a:path w="133351" h="8937">
                  <a:moveTo>
                    <a:pt x="0" y="8936"/>
                  </a:moveTo>
                  <a:lnTo>
                    <a:pt x="0" y="8936"/>
                  </a:lnTo>
                  <a:lnTo>
                    <a:pt x="24909" y="7878"/>
                  </a:lnTo>
                  <a:lnTo>
                    <a:pt x="68169" y="0"/>
                  </a:lnTo>
                  <a:lnTo>
                    <a:pt x="99680" y="547"/>
                  </a:lnTo>
                  <a:lnTo>
                    <a:pt x="133350" y="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1" name="SMARTInkShape-1122">
              <a:extLst>
                <a:ext uri="{FF2B5EF4-FFF2-40B4-BE49-F238E27FC236}">
                  <a16:creationId xmlns:a16="http://schemas.microsoft.com/office/drawing/2014/main" id="{F4E5D5E7-A648-DC23-8199-646CBAA177C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277100" y="4353826"/>
              <a:ext cx="18972" cy="220426"/>
            </a:xfrm>
            <a:custGeom>
              <a:avLst/>
              <a:gdLst/>
              <a:ahLst/>
              <a:cxnLst/>
              <a:rect l="0" t="0" r="0" b="0"/>
              <a:pathLst>
                <a:path w="18972" h="220426">
                  <a:moveTo>
                    <a:pt x="0" y="27674"/>
                  </a:moveTo>
                  <a:lnTo>
                    <a:pt x="0" y="27674"/>
                  </a:lnTo>
                  <a:lnTo>
                    <a:pt x="5056" y="22617"/>
                  </a:lnTo>
                  <a:lnTo>
                    <a:pt x="7540" y="14491"/>
                  </a:lnTo>
                  <a:lnTo>
                    <a:pt x="9134" y="2139"/>
                  </a:lnTo>
                  <a:lnTo>
                    <a:pt x="10323" y="1126"/>
                  </a:lnTo>
                  <a:lnTo>
                    <a:pt x="14465" y="0"/>
                  </a:lnTo>
                  <a:lnTo>
                    <a:pt x="15994" y="758"/>
                  </a:lnTo>
                  <a:lnTo>
                    <a:pt x="17012" y="2322"/>
                  </a:lnTo>
                  <a:lnTo>
                    <a:pt x="18144" y="7939"/>
                  </a:lnTo>
                  <a:lnTo>
                    <a:pt x="18971" y="53963"/>
                  </a:lnTo>
                  <a:lnTo>
                    <a:pt x="13983" y="100568"/>
                  </a:lnTo>
                  <a:lnTo>
                    <a:pt x="10846" y="136526"/>
                  </a:lnTo>
                  <a:lnTo>
                    <a:pt x="9916" y="173991"/>
                  </a:lnTo>
                  <a:lnTo>
                    <a:pt x="10661" y="208310"/>
                  </a:lnTo>
                  <a:lnTo>
                    <a:pt x="15036" y="220425"/>
                  </a:lnTo>
                  <a:lnTo>
                    <a:pt x="9525" y="21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2" name="SMARTInkShape-1123">
              <a:extLst>
                <a:ext uri="{FF2B5EF4-FFF2-40B4-BE49-F238E27FC236}">
                  <a16:creationId xmlns:a16="http://schemas.microsoft.com/office/drawing/2014/main" id="{26293EDC-8A1C-CE81-12FF-CB904DA1C37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72325" y="4362450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9525" y="0"/>
                  </a:moveTo>
                  <a:lnTo>
                    <a:pt x="9525" y="0"/>
                  </a:lnTo>
                  <a:lnTo>
                    <a:pt x="6703" y="40948"/>
                  </a:lnTo>
                  <a:lnTo>
                    <a:pt x="1985" y="80925"/>
                  </a:lnTo>
                  <a:lnTo>
                    <a:pt x="391" y="127933"/>
                  </a:lnTo>
                  <a:lnTo>
                    <a:pt x="115" y="17043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89" name="SMARTInkShape-Group204">
            <a:extLst>
              <a:ext uri="{FF2B5EF4-FFF2-40B4-BE49-F238E27FC236}">
                <a16:creationId xmlns:a16="http://schemas.microsoft.com/office/drawing/2014/main" id="{6B61EBE6-4A89-E47D-9BCF-F7F5BC719242}"/>
              </a:ext>
            </a:extLst>
          </p:cNvPr>
          <p:cNvGrpSpPr/>
          <p:nvPr/>
        </p:nvGrpSpPr>
        <p:grpSpPr>
          <a:xfrm>
            <a:off x="5762625" y="4838700"/>
            <a:ext cx="1841523" cy="247651"/>
            <a:chOff x="5762625" y="4838700"/>
            <a:chExt cx="1841523" cy="247651"/>
          </a:xfrm>
        </p:grpSpPr>
        <p:sp>
          <p:nvSpPr>
            <p:cNvPr id="106474" name="SMARTInkShape-1124">
              <a:extLst>
                <a:ext uri="{FF2B5EF4-FFF2-40B4-BE49-F238E27FC236}">
                  <a16:creationId xmlns:a16="http://schemas.microsoft.com/office/drawing/2014/main" id="{074BDD02-366F-0F0C-36C9-05CE0E50FAC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59578" y="4926661"/>
              <a:ext cx="144570" cy="83486"/>
            </a:xfrm>
            <a:custGeom>
              <a:avLst/>
              <a:gdLst/>
              <a:ahLst/>
              <a:cxnLst/>
              <a:rect l="0" t="0" r="0" b="0"/>
              <a:pathLst>
                <a:path w="144570" h="83486">
                  <a:moveTo>
                    <a:pt x="55647" y="45389"/>
                  </a:moveTo>
                  <a:lnTo>
                    <a:pt x="55647" y="45389"/>
                  </a:lnTo>
                  <a:lnTo>
                    <a:pt x="83274" y="44331"/>
                  </a:lnTo>
                  <a:lnTo>
                    <a:pt x="129773" y="31200"/>
                  </a:lnTo>
                  <a:lnTo>
                    <a:pt x="139040" y="22855"/>
                  </a:lnTo>
                  <a:lnTo>
                    <a:pt x="142991" y="17665"/>
                  </a:lnTo>
                  <a:lnTo>
                    <a:pt x="144569" y="13149"/>
                  </a:lnTo>
                  <a:lnTo>
                    <a:pt x="144562" y="9079"/>
                  </a:lnTo>
                  <a:lnTo>
                    <a:pt x="143498" y="5307"/>
                  </a:lnTo>
                  <a:lnTo>
                    <a:pt x="140673" y="2793"/>
                  </a:lnTo>
                  <a:lnTo>
                    <a:pt x="131889" y="0"/>
                  </a:lnTo>
                  <a:lnTo>
                    <a:pt x="88446" y="6162"/>
                  </a:lnTo>
                  <a:lnTo>
                    <a:pt x="77986" y="9610"/>
                  </a:lnTo>
                  <a:lnTo>
                    <a:pt x="34237" y="32780"/>
                  </a:lnTo>
                  <a:lnTo>
                    <a:pt x="14898" y="48575"/>
                  </a:lnTo>
                  <a:lnTo>
                    <a:pt x="11078" y="54919"/>
                  </a:lnTo>
                  <a:lnTo>
                    <a:pt x="8321" y="61267"/>
                  </a:lnTo>
                  <a:lnTo>
                    <a:pt x="1877" y="70790"/>
                  </a:lnTo>
                  <a:lnTo>
                    <a:pt x="0" y="77139"/>
                  </a:lnTo>
                  <a:lnTo>
                    <a:pt x="1615" y="79256"/>
                  </a:lnTo>
                  <a:lnTo>
                    <a:pt x="9055" y="81608"/>
                  </a:lnTo>
                  <a:lnTo>
                    <a:pt x="52935" y="83379"/>
                  </a:lnTo>
                  <a:lnTo>
                    <a:pt x="100301" y="83485"/>
                  </a:lnTo>
                  <a:lnTo>
                    <a:pt x="104467" y="82427"/>
                  </a:lnTo>
                  <a:lnTo>
                    <a:pt x="112797" y="73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5" name="SMARTInkShape-1125">
              <a:extLst>
                <a:ext uri="{FF2B5EF4-FFF2-40B4-BE49-F238E27FC236}">
                  <a16:creationId xmlns:a16="http://schemas.microsoft.com/office/drawing/2014/main" id="{DC837D20-37F0-08DF-D930-5B35C482A81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402807" y="4925749"/>
              <a:ext cx="72603" cy="110819"/>
            </a:xfrm>
            <a:custGeom>
              <a:avLst/>
              <a:gdLst/>
              <a:ahLst/>
              <a:cxnLst/>
              <a:rect l="0" t="0" r="0" b="0"/>
              <a:pathLst>
                <a:path w="72603" h="110819">
                  <a:moveTo>
                    <a:pt x="55268" y="8201"/>
                  </a:moveTo>
                  <a:lnTo>
                    <a:pt x="55268" y="8201"/>
                  </a:lnTo>
                  <a:lnTo>
                    <a:pt x="68525" y="8201"/>
                  </a:lnTo>
                  <a:lnTo>
                    <a:pt x="70456" y="7143"/>
                  </a:lnTo>
                  <a:lnTo>
                    <a:pt x="71744" y="5379"/>
                  </a:lnTo>
                  <a:lnTo>
                    <a:pt x="72602" y="3145"/>
                  </a:lnTo>
                  <a:lnTo>
                    <a:pt x="72115" y="1656"/>
                  </a:lnTo>
                  <a:lnTo>
                    <a:pt x="70733" y="662"/>
                  </a:lnTo>
                  <a:lnTo>
                    <a:pt x="68752" y="0"/>
                  </a:lnTo>
                  <a:lnTo>
                    <a:pt x="67434" y="617"/>
                  </a:lnTo>
                  <a:lnTo>
                    <a:pt x="66553" y="2088"/>
                  </a:lnTo>
                  <a:lnTo>
                    <a:pt x="65966" y="4125"/>
                  </a:lnTo>
                  <a:lnTo>
                    <a:pt x="64518" y="5484"/>
                  </a:lnTo>
                  <a:lnTo>
                    <a:pt x="60084" y="6993"/>
                  </a:lnTo>
                  <a:lnTo>
                    <a:pt x="48615" y="9021"/>
                  </a:lnTo>
                  <a:lnTo>
                    <a:pt x="33003" y="21427"/>
                  </a:lnTo>
                  <a:lnTo>
                    <a:pt x="13990" y="53254"/>
                  </a:lnTo>
                  <a:lnTo>
                    <a:pt x="0" y="93949"/>
                  </a:lnTo>
                  <a:lnTo>
                    <a:pt x="431" y="98175"/>
                  </a:lnTo>
                  <a:lnTo>
                    <a:pt x="3732" y="105692"/>
                  </a:lnTo>
                  <a:lnTo>
                    <a:pt x="7152" y="108120"/>
                  </a:lnTo>
                  <a:lnTo>
                    <a:pt x="16597" y="110818"/>
                  </a:lnTo>
                  <a:lnTo>
                    <a:pt x="19962" y="110479"/>
                  </a:lnTo>
                  <a:lnTo>
                    <a:pt x="22206" y="109195"/>
                  </a:lnTo>
                  <a:lnTo>
                    <a:pt x="26693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6" name="SMARTInkShape-1126">
              <a:extLst>
                <a:ext uri="{FF2B5EF4-FFF2-40B4-BE49-F238E27FC236}">
                  <a16:creationId xmlns:a16="http://schemas.microsoft.com/office/drawing/2014/main" id="{3D9AADEB-D335-7C31-38DE-7EE2568BBA5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077075" y="4934066"/>
              <a:ext cx="238074" cy="98363"/>
            </a:xfrm>
            <a:custGeom>
              <a:avLst/>
              <a:gdLst/>
              <a:ahLst/>
              <a:cxnLst/>
              <a:rect l="0" t="0" r="0" b="0"/>
              <a:pathLst>
                <a:path w="238074" h="98363">
                  <a:moveTo>
                    <a:pt x="0" y="28459"/>
                  </a:moveTo>
                  <a:lnTo>
                    <a:pt x="0" y="28459"/>
                  </a:lnTo>
                  <a:lnTo>
                    <a:pt x="5056" y="28459"/>
                  </a:lnTo>
                  <a:lnTo>
                    <a:pt x="10361" y="25637"/>
                  </a:lnTo>
                  <a:lnTo>
                    <a:pt x="13257" y="23403"/>
                  </a:lnTo>
                  <a:lnTo>
                    <a:pt x="22120" y="20920"/>
                  </a:lnTo>
                  <a:lnTo>
                    <a:pt x="32056" y="18758"/>
                  </a:lnTo>
                  <a:lnTo>
                    <a:pt x="47058" y="11569"/>
                  </a:lnTo>
                  <a:lnTo>
                    <a:pt x="65176" y="9447"/>
                  </a:lnTo>
                  <a:lnTo>
                    <a:pt x="65676" y="8375"/>
                  </a:lnTo>
                  <a:lnTo>
                    <a:pt x="66635" y="277"/>
                  </a:lnTo>
                  <a:lnTo>
                    <a:pt x="56551" y="0"/>
                  </a:lnTo>
                  <a:lnTo>
                    <a:pt x="48770" y="2758"/>
                  </a:lnTo>
                  <a:lnTo>
                    <a:pt x="30095" y="13150"/>
                  </a:lnTo>
                  <a:lnTo>
                    <a:pt x="21137" y="24831"/>
                  </a:lnTo>
                  <a:lnTo>
                    <a:pt x="14687" y="39547"/>
                  </a:lnTo>
                  <a:lnTo>
                    <a:pt x="11819" y="53142"/>
                  </a:lnTo>
                  <a:lnTo>
                    <a:pt x="13366" y="63418"/>
                  </a:lnTo>
                  <a:lnTo>
                    <a:pt x="18640" y="72571"/>
                  </a:lnTo>
                  <a:lnTo>
                    <a:pt x="40175" y="96801"/>
                  </a:lnTo>
                  <a:lnTo>
                    <a:pt x="43717" y="98362"/>
                  </a:lnTo>
                  <a:lnTo>
                    <a:pt x="47136" y="98345"/>
                  </a:lnTo>
                  <a:lnTo>
                    <a:pt x="65285" y="90711"/>
                  </a:lnTo>
                  <a:lnTo>
                    <a:pt x="74171" y="82232"/>
                  </a:lnTo>
                  <a:lnTo>
                    <a:pt x="110163" y="35735"/>
                  </a:lnTo>
                  <a:lnTo>
                    <a:pt x="126873" y="16300"/>
                  </a:lnTo>
                  <a:lnTo>
                    <a:pt x="129032" y="15061"/>
                  </a:lnTo>
                  <a:lnTo>
                    <a:pt x="130472" y="15294"/>
                  </a:lnTo>
                  <a:lnTo>
                    <a:pt x="139517" y="26059"/>
                  </a:lnTo>
                  <a:lnTo>
                    <a:pt x="141383" y="31979"/>
                  </a:lnTo>
                  <a:lnTo>
                    <a:pt x="145500" y="57916"/>
                  </a:lnTo>
                  <a:lnTo>
                    <a:pt x="151996" y="75020"/>
                  </a:lnTo>
                  <a:lnTo>
                    <a:pt x="157337" y="75769"/>
                  </a:lnTo>
                  <a:lnTo>
                    <a:pt x="158865" y="74815"/>
                  </a:lnTo>
                  <a:lnTo>
                    <a:pt x="159886" y="73122"/>
                  </a:lnTo>
                  <a:lnTo>
                    <a:pt x="160566" y="70934"/>
                  </a:lnTo>
                  <a:lnTo>
                    <a:pt x="184363" y="49235"/>
                  </a:lnTo>
                  <a:lnTo>
                    <a:pt x="186408" y="45485"/>
                  </a:lnTo>
                  <a:lnTo>
                    <a:pt x="188831" y="42984"/>
                  </a:lnTo>
                  <a:lnTo>
                    <a:pt x="228038" y="12660"/>
                  </a:lnTo>
                  <a:lnTo>
                    <a:pt x="236132" y="10051"/>
                  </a:lnTo>
                  <a:lnTo>
                    <a:pt x="237239" y="15339"/>
                  </a:lnTo>
                  <a:lnTo>
                    <a:pt x="238073" y="40949"/>
                  </a:lnTo>
                  <a:lnTo>
                    <a:pt x="228991" y="87062"/>
                  </a:lnTo>
                  <a:lnTo>
                    <a:pt x="22860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7" name="SMARTInkShape-1127">
              <a:extLst>
                <a:ext uri="{FF2B5EF4-FFF2-40B4-BE49-F238E27FC236}">
                  <a16:creationId xmlns:a16="http://schemas.microsoft.com/office/drawing/2014/main" id="{D10A9795-B7A0-6CE0-FB4E-A676D264E5C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30539" y="4838700"/>
              <a:ext cx="98912" cy="193385"/>
            </a:xfrm>
            <a:custGeom>
              <a:avLst/>
              <a:gdLst/>
              <a:ahLst/>
              <a:cxnLst/>
              <a:rect l="0" t="0" r="0" b="0"/>
              <a:pathLst>
                <a:path w="98912" h="193385">
                  <a:moveTo>
                    <a:pt x="51286" y="133350"/>
                  </a:moveTo>
                  <a:lnTo>
                    <a:pt x="51286" y="133350"/>
                  </a:lnTo>
                  <a:lnTo>
                    <a:pt x="56342" y="128294"/>
                  </a:lnTo>
                  <a:lnTo>
                    <a:pt x="58824" y="122989"/>
                  </a:lnTo>
                  <a:lnTo>
                    <a:pt x="60418" y="110960"/>
                  </a:lnTo>
                  <a:lnTo>
                    <a:pt x="59491" y="108898"/>
                  </a:lnTo>
                  <a:lnTo>
                    <a:pt x="57814" y="107524"/>
                  </a:lnTo>
                  <a:lnTo>
                    <a:pt x="55638" y="106607"/>
                  </a:lnTo>
                  <a:lnTo>
                    <a:pt x="42463" y="105318"/>
                  </a:lnTo>
                  <a:lnTo>
                    <a:pt x="31137" y="110661"/>
                  </a:lnTo>
                  <a:lnTo>
                    <a:pt x="20106" y="120091"/>
                  </a:lnTo>
                  <a:lnTo>
                    <a:pt x="7945" y="138359"/>
                  </a:lnTo>
                  <a:lnTo>
                    <a:pt x="979" y="154625"/>
                  </a:lnTo>
                  <a:lnTo>
                    <a:pt x="0" y="169617"/>
                  </a:lnTo>
                  <a:lnTo>
                    <a:pt x="3093" y="182277"/>
                  </a:lnTo>
                  <a:lnTo>
                    <a:pt x="7995" y="191431"/>
                  </a:lnTo>
                  <a:lnTo>
                    <a:pt x="10782" y="193238"/>
                  </a:lnTo>
                  <a:lnTo>
                    <a:pt x="13701" y="193384"/>
                  </a:lnTo>
                  <a:lnTo>
                    <a:pt x="16704" y="192422"/>
                  </a:lnTo>
                  <a:lnTo>
                    <a:pt x="43642" y="169210"/>
                  </a:lnTo>
                  <a:lnTo>
                    <a:pt x="60641" y="131801"/>
                  </a:lnTo>
                  <a:lnTo>
                    <a:pt x="76664" y="85522"/>
                  </a:lnTo>
                  <a:lnTo>
                    <a:pt x="92559" y="38073"/>
                  </a:lnTo>
                  <a:lnTo>
                    <a:pt x="989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8" name="SMARTInkShape-1128">
              <a:extLst>
                <a:ext uri="{FF2B5EF4-FFF2-40B4-BE49-F238E27FC236}">
                  <a16:creationId xmlns:a16="http://schemas.microsoft.com/office/drawing/2014/main" id="{243D591B-614B-02A5-2C2C-046BD4AA759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886575" y="49053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79" name="SMARTInkShape-1129">
              <a:extLst>
                <a:ext uri="{FF2B5EF4-FFF2-40B4-BE49-F238E27FC236}">
                  <a16:creationId xmlns:a16="http://schemas.microsoft.com/office/drawing/2014/main" id="{09F947DD-9463-E800-0CB4-DAC11985EE2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838950" y="4953034"/>
              <a:ext cx="9526" cy="95217"/>
            </a:xfrm>
            <a:custGeom>
              <a:avLst/>
              <a:gdLst/>
              <a:ahLst/>
              <a:cxnLst/>
              <a:rect l="0" t="0" r="0" b="0"/>
              <a:pathLst>
                <a:path w="9526" h="95217">
                  <a:moveTo>
                    <a:pt x="9525" y="9491"/>
                  </a:moveTo>
                  <a:lnTo>
                    <a:pt x="9525" y="9491"/>
                  </a:lnTo>
                  <a:lnTo>
                    <a:pt x="9525" y="0"/>
                  </a:lnTo>
                  <a:lnTo>
                    <a:pt x="8467" y="34139"/>
                  </a:lnTo>
                  <a:lnTo>
                    <a:pt x="883" y="77520"/>
                  </a:lnTo>
                  <a:lnTo>
                    <a:pt x="0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0" name="SMARTInkShape-1130">
              <a:extLst>
                <a:ext uri="{FF2B5EF4-FFF2-40B4-BE49-F238E27FC236}">
                  <a16:creationId xmlns:a16="http://schemas.microsoft.com/office/drawing/2014/main" id="{2FB00964-4623-9F85-08AD-200D1C8E4C8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05600" y="4953392"/>
              <a:ext cx="76201" cy="64152"/>
            </a:xfrm>
            <a:custGeom>
              <a:avLst/>
              <a:gdLst/>
              <a:ahLst/>
              <a:cxnLst/>
              <a:rect l="0" t="0" r="0" b="0"/>
              <a:pathLst>
                <a:path w="76201" h="64152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14547" y="31214"/>
                  </a:lnTo>
                  <a:lnTo>
                    <a:pt x="22771" y="47543"/>
                  </a:lnTo>
                  <a:lnTo>
                    <a:pt x="31913" y="59084"/>
                  </a:lnTo>
                  <a:lnTo>
                    <a:pt x="38172" y="63084"/>
                  </a:lnTo>
                  <a:lnTo>
                    <a:pt x="41323" y="64151"/>
                  </a:lnTo>
                  <a:lnTo>
                    <a:pt x="44482" y="63803"/>
                  </a:lnTo>
                  <a:lnTo>
                    <a:pt x="50814" y="60595"/>
                  </a:lnTo>
                  <a:lnTo>
                    <a:pt x="60329" y="52838"/>
                  </a:lnTo>
                  <a:lnTo>
                    <a:pt x="69852" y="38781"/>
                  </a:lnTo>
                  <a:lnTo>
                    <a:pt x="7620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1" name="SMARTInkShape-1131">
              <a:extLst>
                <a:ext uri="{FF2B5EF4-FFF2-40B4-BE49-F238E27FC236}">
                  <a16:creationId xmlns:a16="http://schemas.microsoft.com/office/drawing/2014/main" id="{DE444496-A196-D179-6145-C5521EF4D86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53200" y="4907245"/>
              <a:ext cx="104776" cy="116274"/>
            </a:xfrm>
            <a:custGeom>
              <a:avLst/>
              <a:gdLst/>
              <a:ahLst/>
              <a:cxnLst/>
              <a:rect l="0" t="0" r="0" b="0"/>
              <a:pathLst>
                <a:path w="104776" h="116274">
                  <a:moveTo>
                    <a:pt x="0" y="45755"/>
                  </a:moveTo>
                  <a:lnTo>
                    <a:pt x="0" y="45755"/>
                  </a:lnTo>
                  <a:lnTo>
                    <a:pt x="39660" y="46813"/>
                  </a:lnTo>
                  <a:lnTo>
                    <a:pt x="58788" y="51243"/>
                  </a:lnTo>
                  <a:lnTo>
                    <a:pt x="67755" y="48899"/>
                  </a:lnTo>
                  <a:lnTo>
                    <a:pt x="91860" y="37830"/>
                  </a:lnTo>
                  <a:lnTo>
                    <a:pt x="99302" y="31648"/>
                  </a:lnTo>
                  <a:lnTo>
                    <a:pt x="102342" y="26080"/>
                  </a:lnTo>
                  <a:lnTo>
                    <a:pt x="104294" y="13881"/>
                  </a:lnTo>
                  <a:lnTo>
                    <a:pt x="101739" y="7600"/>
                  </a:lnTo>
                  <a:lnTo>
                    <a:pt x="99576" y="4444"/>
                  </a:lnTo>
                  <a:lnTo>
                    <a:pt x="96017" y="2339"/>
                  </a:lnTo>
                  <a:lnTo>
                    <a:pt x="86419" y="0"/>
                  </a:lnTo>
                  <a:lnTo>
                    <a:pt x="47438" y="6494"/>
                  </a:lnTo>
                  <a:lnTo>
                    <a:pt x="36606" y="15606"/>
                  </a:lnTo>
                  <a:lnTo>
                    <a:pt x="17461" y="42269"/>
                  </a:lnTo>
                  <a:lnTo>
                    <a:pt x="6820" y="66594"/>
                  </a:lnTo>
                  <a:lnTo>
                    <a:pt x="5853" y="79007"/>
                  </a:lnTo>
                  <a:lnTo>
                    <a:pt x="10100" y="99091"/>
                  </a:lnTo>
                  <a:lnTo>
                    <a:pt x="14367" y="105796"/>
                  </a:lnTo>
                  <a:lnTo>
                    <a:pt x="32831" y="115520"/>
                  </a:lnTo>
                  <a:lnTo>
                    <a:pt x="49517" y="116273"/>
                  </a:lnTo>
                  <a:lnTo>
                    <a:pt x="104775" y="102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2" name="SMARTInkShape-1132">
              <a:extLst>
                <a:ext uri="{FF2B5EF4-FFF2-40B4-BE49-F238E27FC236}">
                  <a16:creationId xmlns:a16="http://schemas.microsoft.com/office/drawing/2014/main" id="{61C20B07-EDC7-2FD6-242A-80C5CAAE1F2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10325" y="5000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3" name="SMARTInkShape-1133">
              <a:extLst>
                <a:ext uri="{FF2B5EF4-FFF2-40B4-BE49-F238E27FC236}">
                  <a16:creationId xmlns:a16="http://schemas.microsoft.com/office/drawing/2014/main" id="{AED34140-A2C3-2436-1A9C-095FE775B92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10300" y="4962917"/>
              <a:ext cx="76201" cy="9134"/>
            </a:xfrm>
            <a:custGeom>
              <a:avLst/>
              <a:gdLst/>
              <a:ahLst/>
              <a:cxnLst/>
              <a:rect l="0" t="0" r="0" b="0"/>
              <a:pathLst>
                <a:path w="76201" h="91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0361" y="2605"/>
                  </a:lnTo>
                  <a:lnTo>
                    <a:pt x="16246" y="6232"/>
                  </a:lnTo>
                  <a:lnTo>
                    <a:pt x="28648" y="8561"/>
                  </a:lnTo>
                  <a:lnTo>
                    <a:pt x="7620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4" name="SMARTInkShape-1134">
              <a:extLst>
                <a:ext uri="{FF2B5EF4-FFF2-40B4-BE49-F238E27FC236}">
                  <a16:creationId xmlns:a16="http://schemas.microsoft.com/office/drawing/2014/main" id="{20489F89-545F-F7CD-0FDF-9F56C079FD0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219825" y="4838748"/>
              <a:ext cx="104776" cy="238078"/>
            </a:xfrm>
            <a:custGeom>
              <a:avLst/>
              <a:gdLst/>
              <a:ahLst/>
              <a:cxnLst/>
              <a:rect l="0" t="0" r="0" b="0"/>
              <a:pathLst>
                <a:path w="104776" h="238078">
                  <a:moveTo>
                    <a:pt x="104775" y="47577"/>
                  </a:moveTo>
                  <a:lnTo>
                    <a:pt x="104775" y="47577"/>
                  </a:lnTo>
                  <a:lnTo>
                    <a:pt x="104775" y="1829"/>
                  </a:lnTo>
                  <a:lnTo>
                    <a:pt x="103717" y="1203"/>
                  </a:lnTo>
                  <a:lnTo>
                    <a:pt x="90586" y="0"/>
                  </a:lnTo>
                  <a:lnTo>
                    <a:pt x="77054" y="5023"/>
                  </a:lnTo>
                  <a:lnTo>
                    <a:pt x="68465" y="13142"/>
                  </a:lnTo>
                  <a:lnTo>
                    <a:pt x="49273" y="45715"/>
                  </a:lnTo>
                  <a:lnTo>
                    <a:pt x="32703" y="92914"/>
                  </a:lnTo>
                  <a:lnTo>
                    <a:pt x="19238" y="140180"/>
                  </a:lnTo>
                  <a:lnTo>
                    <a:pt x="12404" y="176262"/>
                  </a:lnTo>
                  <a:lnTo>
                    <a:pt x="7555" y="209178"/>
                  </a:lnTo>
                  <a:lnTo>
                    <a:pt x="0" y="23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5" name="SMARTInkShape-1135">
              <a:extLst>
                <a:ext uri="{FF2B5EF4-FFF2-40B4-BE49-F238E27FC236}">
                  <a16:creationId xmlns:a16="http://schemas.microsoft.com/office/drawing/2014/main" id="{2700CEAF-E150-7134-B5B2-ADE56A6C3F1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76950" y="49530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5" y="18214"/>
                  </a:lnTo>
                  <a:lnTo>
                    <a:pt x="15210" y="13387"/>
                  </a:lnTo>
                  <a:lnTo>
                    <a:pt x="57567" y="880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6" name="SMARTInkShape-1136">
              <a:extLst>
                <a:ext uri="{FF2B5EF4-FFF2-40B4-BE49-F238E27FC236}">
                  <a16:creationId xmlns:a16="http://schemas.microsoft.com/office/drawing/2014/main" id="{C41DD30B-65B6-1B2F-AE02-F49FF571C56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105525" y="4848239"/>
              <a:ext cx="85726" cy="238112"/>
            </a:xfrm>
            <a:custGeom>
              <a:avLst/>
              <a:gdLst/>
              <a:ahLst/>
              <a:cxnLst/>
              <a:rect l="0" t="0" r="0" b="0"/>
              <a:pathLst>
                <a:path w="85726" h="238112">
                  <a:moveTo>
                    <a:pt x="76200" y="38086"/>
                  </a:moveTo>
                  <a:lnTo>
                    <a:pt x="76200" y="38086"/>
                  </a:lnTo>
                  <a:lnTo>
                    <a:pt x="84401" y="38086"/>
                  </a:lnTo>
                  <a:lnTo>
                    <a:pt x="84842" y="37028"/>
                  </a:lnTo>
                  <a:lnTo>
                    <a:pt x="85725" y="1737"/>
                  </a:lnTo>
                  <a:lnTo>
                    <a:pt x="84667" y="1153"/>
                  </a:lnTo>
                  <a:lnTo>
                    <a:pt x="63059" y="0"/>
                  </a:lnTo>
                  <a:lnTo>
                    <a:pt x="56954" y="2814"/>
                  </a:lnTo>
                  <a:lnTo>
                    <a:pt x="53844" y="5047"/>
                  </a:lnTo>
                  <a:lnTo>
                    <a:pt x="44411" y="23358"/>
                  </a:lnTo>
                  <a:lnTo>
                    <a:pt x="30865" y="69738"/>
                  </a:lnTo>
                  <a:lnTo>
                    <a:pt x="18875" y="112699"/>
                  </a:lnTo>
                  <a:lnTo>
                    <a:pt x="11372" y="157129"/>
                  </a:lnTo>
                  <a:lnTo>
                    <a:pt x="9688" y="202239"/>
                  </a:lnTo>
                  <a:lnTo>
                    <a:pt x="0" y="23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7" name="SMARTInkShape-1137">
              <a:extLst>
                <a:ext uri="{FF2B5EF4-FFF2-40B4-BE49-F238E27FC236}">
                  <a16:creationId xmlns:a16="http://schemas.microsoft.com/office/drawing/2014/main" id="{9E2D1BAA-904B-BD36-1B4E-2033936A4FB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72175" y="4914910"/>
              <a:ext cx="57151" cy="75198"/>
            </a:xfrm>
            <a:custGeom>
              <a:avLst/>
              <a:gdLst/>
              <a:ahLst/>
              <a:cxnLst/>
              <a:rect l="0" t="0" r="0" b="0"/>
              <a:pathLst>
                <a:path w="57151" h="75198">
                  <a:moveTo>
                    <a:pt x="0" y="9515"/>
                  </a:moveTo>
                  <a:lnTo>
                    <a:pt x="0" y="9515"/>
                  </a:lnTo>
                  <a:lnTo>
                    <a:pt x="5056" y="9515"/>
                  </a:lnTo>
                  <a:lnTo>
                    <a:pt x="6545" y="8457"/>
                  </a:lnTo>
                  <a:lnTo>
                    <a:pt x="7539" y="6693"/>
                  </a:lnTo>
                  <a:lnTo>
                    <a:pt x="9522" y="0"/>
                  </a:lnTo>
                  <a:lnTo>
                    <a:pt x="9525" y="5050"/>
                  </a:lnTo>
                  <a:lnTo>
                    <a:pt x="1324" y="35638"/>
                  </a:lnTo>
                  <a:lnTo>
                    <a:pt x="3412" y="45114"/>
                  </a:lnTo>
                  <a:lnTo>
                    <a:pt x="8925" y="53912"/>
                  </a:lnTo>
                  <a:lnTo>
                    <a:pt x="25569" y="72838"/>
                  </a:lnTo>
                  <a:lnTo>
                    <a:pt x="30061" y="74701"/>
                  </a:lnTo>
                  <a:lnTo>
                    <a:pt x="32741" y="75197"/>
                  </a:lnTo>
                  <a:lnTo>
                    <a:pt x="34527" y="73412"/>
                  </a:lnTo>
                  <a:lnTo>
                    <a:pt x="48252" y="32839"/>
                  </a:lnTo>
                  <a:lnTo>
                    <a:pt x="53196" y="24114"/>
                  </a:lnTo>
                  <a:lnTo>
                    <a:pt x="5715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88" name="SMARTInkShape-1138">
              <a:extLst>
                <a:ext uri="{FF2B5EF4-FFF2-40B4-BE49-F238E27FC236}">
                  <a16:creationId xmlns:a16="http://schemas.microsoft.com/office/drawing/2014/main" id="{C6C76C27-8263-97C4-6159-84528D9EEE2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62625" y="4838703"/>
              <a:ext cx="142161" cy="142873"/>
            </a:xfrm>
            <a:custGeom>
              <a:avLst/>
              <a:gdLst/>
              <a:ahLst/>
              <a:cxnLst/>
              <a:rect l="0" t="0" r="0" b="0"/>
              <a:pathLst>
                <a:path w="142161" h="142873">
                  <a:moveTo>
                    <a:pt x="95250" y="9522"/>
                  </a:moveTo>
                  <a:lnTo>
                    <a:pt x="95250" y="9522"/>
                  </a:lnTo>
                  <a:lnTo>
                    <a:pt x="103451" y="1321"/>
                  </a:lnTo>
                  <a:lnTo>
                    <a:pt x="114173" y="7"/>
                  </a:lnTo>
                  <a:lnTo>
                    <a:pt x="109206" y="0"/>
                  </a:lnTo>
                  <a:lnTo>
                    <a:pt x="103921" y="2820"/>
                  </a:lnTo>
                  <a:lnTo>
                    <a:pt x="101031" y="5054"/>
                  </a:lnTo>
                  <a:lnTo>
                    <a:pt x="92175" y="7536"/>
                  </a:lnTo>
                  <a:lnTo>
                    <a:pt x="64186" y="14186"/>
                  </a:lnTo>
                  <a:lnTo>
                    <a:pt x="42419" y="27721"/>
                  </a:lnTo>
                  <a:lnTo>
                    <a:pt x="34728" y="36308"/>
                  </a:lnTo>
                  <a:lnTo>
                    <a:pt x="32677" y="40079"/>
                  </a:lnTo>
                  <a:lnTo>
                    <a:pt x="30251" y="42593"/>
                  </a:lnTo>
                  <a:lnTo>
                    <a:pt x="24735" y="45386"/>
                  </a:lnTo>
                  <a:lnTo>
                    <a:pt x="22839" y="48249"/>
                  </a:lnTo>
                  <a:lnTo>
                    <a:pt x="20734" y="57073"/>
                  </a:lnTo>
                  <a:lnTo>
                    <a:pt x="22289" y="61331"/>
                  </a:lnTo>
                  <a:lnTo>
                    <a:pt x="29662" y="68884"/>
                  </a:lnTo>
                  <a:lnTo>
                    <a:pt x="52699" y="82357"/>
                  </a:lnTo>
                  <a:lnTo>
                    <a:pt x="85804" y="93341"/>
                  </a:lnTo>
                  <a:lnTo>
                    <a:pt x="114729" y="97819"/>
                  </a:lnTo>
                  <a:lnTo>
                    <a:pt x="130654" y="105534"/>
                  </a:lnTo>
                  <a:lnTo>
                    <a:pt x="137444" y="111460"/>
                  </a:lnTo>
                  <a:lnTo>
                    <a:pt x="140461" y="117622"/>
                  </a:lnTo>
                  <a:lnTo>
                    <a:pt x="142160" y="127042"/>
                  </a:lnTo>
                  <a:lnTo>
                    <a:pt x="139224" y="129143"/>
                  </a:lnTo>
                  <a:lnTo>
                    <a:pt x="95152" y="139525"/>
                  </a:lnTo>
                  <a:lnTo>
                    <a:pt x="55673" y="142431"/>
                  </a:lnTo>
                  <a:lnTo>
                    <a:pt x="0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93" name="SMARTInkShape-Group205">
            <a:extLst>
              <a:ext uri="{FF2B5EF4-FFF2-40B4-BE49-F238E27FC236}">
                <a16:creationId xmlns:a16="http://schemas.microsoft.com/office/drawing/2014/main" id="{6B472BF9-ABDC-1D92-230A-F7EB77315026}"/>
              </a:ext>
            </a:extLst>
          </p:cNvPr>
          <p:cNvGrpSpPr/>
          <p:nvPr/>
        </p:nvGrpSpPr>
        <p:grpSpPr>
          <a:xfrm>
            <a:off x="7899038" y="4859074"/>
            <a:ext cx="340088" cy="208227"/>
            <a:chOff x="7899038" y="4859074"/>
            <a:chExt cx="340088" cy="208227"/>
          </a:xfrm>
        </p:grpSpPr>
        <p:sp>
          <p:nvSpPr>
            <p:cNvPr id="106490" name="SMARTInkShape-1139">
              <a:extLst>
                <a:ext uri="{FF2B5EF4-FFF2-40B4-BE49-F238E27FC236}">
                  <a16:creationId xmlns:a16="http://schemas.microsoft.com/office/drawing/2014/main" id="{C07A1C6F-7E2E-F2F2-4B9F-74DE0329CEB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15300" y="49530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42843" y="7291"/>
                  </a:lnTo>
                  <a:lnTo>
                    <a:pt x="84780" y="144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91" name="SMARTInkShape-1140">
              <a:extLst>
                <a:ext uri="{FF2B5EF4-FFF2-40B4-BE49-F238E27FC236}">
                  <a16:creationId xmlns:a16="http://schemas.microsoft.com/office/drawing/2014/main" id="{03F87FAF-59A8-FA64-DCA5-AD1C656D6B0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05939" y="4859074"/>
              <a:ext cx="76037" cy="207608"/>
            </a:xfrm>
            <a:custGeom>
              <a:avLst/>
              <a:gdLst/>
              <a:ahLst/>
              <a:cxnLst/>
              <a:rect l="0" t="0" r="0" b="0"/>
              <a:pathLst>
                <a:path w="76037" h="207608">
                  <a:moveTo>
                    <a:pt x="37936" y="8201"/>
                  </a:moveTo>
                  <a:lnTo>
                    <a:pt x="37936" y="8201"/>
                  </a:lnTo>
                  <a:lnTo>
                    <a:pt x="46137" y="0"/>
                  </a:lnTo>
                  <a:lnTo>
                    <a:pt x="40653" y="15205"/>
                  </a:lnTo>
                  <a:lnTo>
                    <a:pt x="33237" y="61805"/>
                  </a:lnTo>
                  <a:lnTo>
                    <a:pt x="21759" y="108238"/>
                  </a:lnTo>
                  <a:lnTo>
                    <a:pt x="6146" y="151915"/>
                  </a:lnTo>
                  <a:lnTo>
                    <a:pt x="82" y="197650"/>
                  </a:lnTo>
                  <a:lnTo>
                    <a:pt x="0" y="201175"/>
                  </a:lnTo>
                  <a:lnTo>
                    <a:pt x="1003" y="203527"/>
                  </a:lnTo>
                  <a:lnTo>
                    <a:pt x="2731" y="205092"/>
                  </a:lnTo>
                  <a:lnTo>
                    <a:pt x="7472" y="206833"/>
                  </a:lnTo>
                  <a:lnTo>
                    <a:pt x="13108" y="207607"/>
                  </a:lnTo>
                  <a:lnTo>
                    <a:pt x="46387" y="197784"/>
                  </a:lnTo>
                  <a:lnTo>
                    <a:pt x="76036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92" name="SMARTInkShape-1141">
              <a:extLst>
                <a:ext uri="{FF2B5EF4-FFF2-40B4-BE49-F238E27FC236}">
                  <a16:creationId xmlns:a16="http://schemas.microsoft.com/office/drawing/2014/main" id="{A4295B1C-2FD7-A9F5-D6C9-8812B0820D8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99038" y="4963968"/>
              <a:ext cx="159113" cy="103333"/>
            </a:xfrm>
            <a:custGeom>
              <a:avLst/>
              <a:gdLst/>
              <a:ahLst/>
              <a:cxnLst/>
              <a:rect l="0" t="0" r="0" b="0"/>
              <a:pathLst>
                <a:path w="159113" h="103333">
                  <a:moveTo>
                    <a:pt x="54337" y="36657"/>
                  </a:moveTo>
                  <a:lnTo>
                    <a:pt x="54337" y="36657"/>
                  </a:lnTo>
                  <a:lnTo>
                    <a:pt x="54337" y="28456"/>
                  </a:lnTo>
                  <a:lnTo>
                    <a:pt x="55395" y="28015"/>
                  </a:lnTo>
                  <a:lnTo>
                    <a:pt x="68802" y="27142"/>
                  </a:lnTo>
                  <a:lnTo>
                    <a:pt x="70331" y="26081"/>
                  </a:lnTo>
                  <a:lnTo>
                    <a:pt x="71349" y="24315"/>
                  </a:lnTo>
                  <a:lnTo>
                    <a:pt x="72985" y="18932"/>
                  </a:lnTo>
                  <a:lnTo>
                    <a:pt x="76031" y="18196"/>
                  </a:lnTo>
                  <a:lnTo>
                    <a:pt x="78325" y="18000"/>
                  </a:lnTo>
                  <a:lnTo>
                    <a:pt x="79853" y="16811"/>
                  </a:lnTo>
                  <a:lnTo>
                    <a:pt x="82510" y="9440"/>
                  </a:lnTo>
                  <a:lnTo>
                    <a:pt x="77736" y="3428"/>
                  </a:lnTo>
                  <a:lnTo>
                    <a:pt x="69676" y="722"/>
                  </a:lnTo>
                  <a:lnTo>
                    <a:pt x="64563" y="0"/>
                  </a:lnTo>
                  <a:lnTo>
                    <a:pt x="47254" y="4041"/>
                  </a:lnTo>
                  <a:lnTo>
                    <a:pt x="23664" y="16998"/>
                  </a:lnTo>
                  <a:lnTo>
                    <a:pt x="11424" y="31095"/>
                  </a:lnTo>
                  <a:lnTo>
                    <a:pt x="3515" y="46885"/>
                  </a:lnTo>
                  <a:lnTo>
                    <a:pt x="0" y="60958"/>
                  </a:lnTo>
                  <a:lnTo>
                    <a:pt x="1259" y="71447"/>
                  </a:lnTo>
                  <a:lnTo>
                    <a:pt x="7918" y="83301"/>
                  </a:lnTo>
                  <a:lnTo>
                    <a:pt x="10691" y="86803"/>
                  </a:lnTo>
                  <a:lnTo>
                    <a:pt x="16594" y="90694"/>
                  </a:lnTo>
                  <a:lnTo>
                    <a:pt x="25868" y="92885"/>
                  </a:lnTo>
                  <a:lnTo>
                    <a:pt x="29008" y="93192"/>
                  </a:lnTo>
                  <a:lnTo>
                    <a:pt x="35319" y="90711"/>
                  </a:lnTo>
                  <a:lnTo>
                    <a:pt x="57713" y="76465"/>
                  </a:lnTo>
                  <a:lnTo>
                    <a:pt x="78418" y="50204"/>
                  </a:lnTo>
                  <a:lnTo>
                    <a:pt x="82321" y="38650"/>
                  </a:lnTo>
                  <a:lnTo>
                    <a:pt x="82517" y="39043"/>
                  </a:lnTo>
                  <a:lnTo>
                    <a:pt x="82736" y="42304"/>
                  </a:lnTo>
                  <a:lnTo>
                    <a:pt x="74695" y="67300"/>
                  </a:lnTo>
                  <a:lnTo>
                    <a:pt x="75318" y="70844"/>
                  </a:lnTo>
                  <a:lnTo>
                    <a:pt x="78832" y="77605"/>
                  </a:lnTo>
                  <a:lnTo>
                    <a:pt x="86759" y="87360"/>
                  </a:lnTo>
                  <a:lnTo>
                    <a:pt x="100868" y="96953"/>
                  </a:lnTo>
                  <a:lnTo>
                    <a:pt x="113397" y="101442"/>
                  </a:lnTo>
                  <a:lnTo>
                    <a:pt x="159112" y="103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502" name="SMARTInkShape-Group206">
            <a:extLst>
              <a:ext uri="{FF2B5EF4-FFF2-40B4-BE49-F238E27FC236}">
                <a16:creationId xmlns:a16="http://schemas.microsoft.com/office/drawing/2014/main" id="{91786452-69AA-4E4E-90AB-8065FD6BCE30}"/>
              </a:ext>
            </a:extLst>
          </p:cNvPr>
          <p:cNvGrpSpPr/>
          <p:nvPr/>
        </p:nvGrpSpPr>
        <p:grpSpPr>
          <a:xfrm>
            <a:off x="6196674" y="5286491"/>
            <a:ext cx="937552" cy="209435"/>
            <a:chOff x="6196674" y="5286491"/>
            <a:chExt cx="937552" cy="209435"/>
          </a:xfrm>
        </p:grpSpPr>
        <p:sp>
          <p:nvSpPr>
            <p:cNvPr id="106494" name="SMARTInkShape-1142">
              <a:extLst>
                <a:ext uri="{FF2B5EF4-FFF2-40B4-BE49-F238E27FC236}">
                  <a16:creationId xmlns:a16="http://schemas.microsoft.com/office/drawing/2014/main" id="{EDCAFBCD-C625-C801-2E73-31426A68B37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38975" y="53340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17305" y="12765"/>
                  </a:lnTo>
                  <a:lnTo>
                    <a:pt x="60242" y="21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95" name="SMARTInkShape-1143">
              <a:extLst>
                <a:ext uri="{FF2B5EF4-FFF2-40B4-BE49-F238E27FC236}">
                  <a16:creationId xmlns:a16="http://schemas.microsoft.com/office/drawing/2014/main" id="{53842343-0DE4-C554-3ABA-C2C4EC222A3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000875" y="5354767"/>
              <a:ext cx="82399" cy="141159"/>
            </a:xfrm>
            <a:custGeom>
              <a:avLst/>
              <a:gdLst/>
              <a:ahLst/>
              <a:cxnLst/>
              <a:rect l="0" t="0" r="0" b="0"/>
              <a:pathLst>
                <a:path w="82399" h="141159">
                  <a:moveTo>
                    <a:pt x="28575" y="17333"/>
                  </a:moveTo>
                  <a:lnTo>
                    <a:pt x="28575" y="17333"/>
                  </a:lnTo>
                  <a:lnTo>
                    <a:pt x="33631" y="12277"/>
                  </a:lnTo>
                  <a:lnTo>
                    <a:pt x="36113" y="6972"/>
                  </a:lnTo>
                  <a:lnTo>
                    <a:pt x="37707" y="0"/>
                  </a:lnTo>
                  <a:lnTo>
                    <a:pt x="35103" y="1868"/>
                  </a:lnTo>
                  <a:lnTo>
                    <a:pt x="32927" y="3849"/>
                  </a:lnTo>
                  <a:lnTo>
                    <a:pt x="27687" y="6048"/>
                  </a:lnTo>
                  <a:lnTo>
                    <a:pt x="24807" y="6635"/>
                  </a:lnTo>
                  <a:lnTo>
                    <a:pt x="18786" y="12931"/>
                  </a:lnTo>
                  <a:lnTo>
                    <a:pt x="13641" y="21727"/>
                  </a:lnTo>
                  <a:lnTo>
                    <a:pt x="10338" y="35997"/>
                  </a:lnTo>
                  <a:lnTo>
                    <a:pt x="10068" y="39299"/>
                  </a:lnTo>
                  <a:lnTo>
                    <a:pt x="12004" y="42561"/>
                  </a:lnTo>
                  <a:lnTo>
                    <a:pt x="40603" y="64948"/>
                  </a:lnTo>
                  <a:lnTo>
                    <a:pt x="78239" y="90358"/>
                  </a:lnTo>
                  <a:lnTo>
                    <a:pt x="82398" y="96708"/>
                  </a:lnTo>
                  <a:lnTo>
                    <a:pt x="81424" y="105880"/>
                  </a:lnTo>
                  <a:lnTo>
                    <a:pt x="79683" y="111290"/>
                  </a:lnTo>
                  <a:lnTo>
                    <a:pt x="72103" y="120122"/>
                  </a:lnTo>
                  <a:lnTo>
                    <a:pt x="50457" y="136663"/>
                  </a:lnTo>
                  <a:lnTo>
                    <a:pt x="32824" y="139826"/>
                  </a:lnTo>
                  <a:lnTo>
                    <a:pt x="0" y="1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96" name="SMARTInkShape-1144">
              <a:extLst>
                <a:ext uri="{FF2B5EF4-FFF2-40B4-BE49-F238E27FC236}">
                  <a16:creationId xmlns:a16="http://schemas.microsoft.com/office/drawing/2014/main" id="{C9B7C4A2-0261-C558-3965-D7D5FDAD933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60376" y="5373862"/>
              <a:ext cx="77007" cy="105427"/>
            </a:xfrm>
            <a:custGeom>
              <a:avLst/>
              <a:gdLst/>
              <a:ahLst/>
              <a:cxnLst/>
              <a:rect l="0" t="0" r="0" b="0"/>
              <a:pathLst>
                <a:path w="77007" h="105427">
                  <a:moveTo>
                    <a:pt x="45249" y="45863"/>
                  </a:moveTo>
                  <a:lnTo>
                    <a:pt x="45249" y="45863"/>
                  </a:lnTo>
                  <a:lnTo>
                    <a:pt x="54381" y="36730"/>
                  </a:lnTo>
                  <a:lnTo>
                    <a:pt x="54773" y="4182"/>
                  </a:lnTo>
                  <a:lnTo>
                    <a:pt x="53716" y="2201"/>
                  </a:lnTo>
                  <a:lnTo>
                    <a:pt x="51952" y="880"/>
                  </a:lnTo>
                  <a:lnTo>
                    <a:pt x="49718" y="0"/>
                  </a:lnTo>
                  <a:lnTo>
                    <a:pt x="41591" y="1843"/>
                  </a:lnTo>
                  <a:lnTo>
                    <a:pt x="30924" y="7248"/>
                  </a:lnTo>
                  <a:lnTo>
                    <a:pt x="19126" y="16707"/>
                  </a:lnTo>
                  <a:lnTo>
                    <a:pt x="5641" y="38988"/>
                  </a:lnTo>
                  <a:lnTo>
                    <a:pt x="0" y="60642"/>
                  </a:lnTo>
                  <a:lnTo>
                    <a:pt x="4324" y="76773"/>
                  </a:lnTo>
                  <a:lnTo>
                    <a:pt x="8441" y="85518"/>
                  </a:lnTo>
                  <a:lnTo>
                    <a:pt x="21482" y="98061"/>
                  </a:lnTo>
                  <a:lnTo>
                    <a:pt x="35744" y="105045"/>
                  </a:lnTo>
                  <a:lnTo>
                    <a:pt x="41029" y="105426"/>
                  </a:lnTo>
                  <a:lnTo>
                    <a:pt x="56345" y="100906"/>
                  </a:lnTo>
                  <a:lnTo>
                    <a:pt x="62171" y="98433"/>
                  </a:lnTo>
                  <a:lnTo>
                    <a:pt x="71467" y="84397"/>
                  </a:lnTo>
                  <a:lnTo>
                    <a:pt x="75428" y="74728"/>
                  </a:lnTo>
                  <a:lnTo>
                    <a:pt x="77006" y="55517"/>
                  </a:lnTo>
                  <a:lnTo>
                    <a:pt x="71945" y="29673"/>
                  </a:lnTo>
                  <a:lnTo>
                    <a:pt x="69396" y="22370"/>
                  </a:lnTo>
                  <a:lnTo>
                    <a:pt x="65580" y="17502"/>
                  </a:lnTo>
                  <a:lnTo>
                    <a:pt x="55696" y="12090"/>
                  </a:lnTo>
                  <a:lnTo>
                    <a:pt x="35724" y="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97" name="SMARTInkShape-1145">
              <a:extLst>
                <a:ext uri="{FF2B5EF4-FFF2-40B4-BE49-F238E27FC236}">
                  <a16:creationId xmlns:a16="http://schemas.microsoft.com/office/drawing/2014/main" id="{A0D3BA4F-6C5A-9880-8758-43007DB5E9F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85838" y="5467350"/>
              <a:ext cx="15013" cy="1"/>
            </a:xfrm>
            <a:custGeom>
              <a:avLst/>
              <a:gdLst/>
              <a:ahLst/>
              <a:cxnLst/>
              <a:rect l="0" t="0" r="0" b="0"/>
              <a:pathLst>
                <a:path w="15013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15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98" name="SMARTInkShape-1146">
              <a:extLst>
                <a:ext uri="{FF2B5EF4-FFF2-40B4-BE49-F238E27FC236}">
                  <a16:creationId xmlns:a16="http://schemas.microsoft.com/office/drawing/2014/main" id="{42DD2196-F051-83EA-0232-8BCE61FAAE9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668586" y="5345010"/>
              <a:ext cx="78793" cy="129353"/>
            </a:xfrm>
            <a:custGeom>
              <a:avLst/>
              <a:gdLst/>
              <a:ahLst/>
              <a:cxnLst/>
              <a:rect l="0" t="0" r="0" b="0"/>
              <a:pathLst>
                <a:path w="78793" h="129353">
                  <a:moveTo>
                    <a:pt x="46539" y="36615"/>
                  </a:moveTo>
                  <a:lnTo>
                    <a:pt x="46539" y="36615"/>
                  </a:lnTo>
                  <a:lnTo>
                    <a:pt x="51595" y="31559"/>
                  </a:lnTo>
                  <a:lnTo>
                    <a:pt x="54077" y="26254"/>
                  </a:lnTo>
                  <a:lnTo>
                    <a:pt x="56054" y="0"/>
                  </a:lnTo>
                  <a:lnTo>
                    <a:pt x="29548" y="11902"/>
                  </a:lnTo>
                  <a:lnTo>
                    <a:pt x="11283" y="31057"/>
                  </a:lnTo>
                  <a:lnTo>
                    <a:pt x="4411" y="50725"/>
                  </a:lnTo>
                  <a:lnTo>
                    <a:pt x="0" y="87733"/>
                  </a:lnTo>
                  <a:lnTo>
                    <a:pt x="4293" y="108793"/>
                  </a:lnTo>
                  <a:lnTo>
                    <a:pt x="8849" y="114367"/>
                  </a:lnTo>
                  <a:lnTo>
                    <a:pt x="28316" y="126211"/>
                  </a:lnTo>
                  <a:lnTo>
                    <a:pt x="37735" y="129352"/>
                  </a:lnTo>
                  <a:lnTo>
                    <a:pt x="42787" y="128073"/>
                  </a:lnTo>
                  <a:lnTo>
                    <a:pt x="54044" y="121008"/>
                  </a:lnTo>
                  <a:lnTo>
                    <a:pt x="67225" y="105130"/>
                  </a:lnTo>
                  <a:lnTo>
                    <a:pt x="77833" y="81963"/>
                  </a:lnTo>
                  <a:lnTo>
                    <a:pt x="78792" y="67000"/>
                  </a:lnTo>
                  <a:lnTo>
                    <a:pt x="72614" y="30071"/>
                  </a:lnTo>
                  <a:lnTo>
                    <a:pt x="70273" y="25901"/>
                  </a:lnTo>
                  <a:lnTo>
                    <a:pt x="66594" y="23123"/>
                  </a:lnTo>
                  <a:lnTo>
                    <a:pt x="46539" y="1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99" name="SMARTInkShape-1147">
              <a:extLst>
                <a:ext uri="{FF2B5EF4-FFF2-40B4-BE49-F238E27FC236}">
                  <a16:creationId xmlns:a16="http://schemas.microsoft.com/office/drawing/2014/main" id="{5E6BFC87-6F58-F712-6B76-D5BFB928ED2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77000" y="54292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0" name="SMARTInkShape-1148">
              <a:extLst>
                <a:ext uri="{FF2B5EF4-FFF2-40B4-BE49-F238E27FC236}">
                  <a16:creationId xmlns:a16="http://schemas.microsoft.com/office/drawing/2014/main" id="{32E3C960-2A8A-3A22-986A-8C19DA2AA4B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477000" y="53625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7058" y="0"/>
                  </a:lnTo>
                  <a:lnTo>
                    <a:pt x="60213" y="0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1" name="SMARTInkShape-1149">
              <a:extLst>
                <a:ext uri="{FF2B5EF4-FFF2-40B4-BE49-F238E27FC236}">
                  <a16:creationId xmlns:a16="http://schemas.microsoft.com/office/drawing/2014/main" id="{B44A378C-A3F1-A4EB-FE23-41B65DD0BBE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96674" y="5286491"/>
              <a:ext cx="185074" cy="199910"/>
            </a:xfrm>
            <a:custGeom>
              <a:avLst/>
              <a:gdLst/>
              <a:ahLst/>
              <a:cxnLst/>
              <a:rect l="0" t="0" r="0" b="0"/>
              <a:pathLst>
                <a:path w="185074" h="199910">
                  <a:moveTo>
                    <a:pt x="175551" y="9409"/>
                  </a:moveTo>
                  <a:lnTo>
                    <a:pt x="175551" y="9409"/>
                  </a:lnTo>
                  <a:lnTo>
                    <a:pt x="180607" y="9409"/>
                  </a:lnTo>
                  <a:lnTo>
                    <a:pt x="182096" y="8351"/>
                  </a:lnTo>
                  <a:lnTo>
                    <a:pt x="183090" y="6587"/>
                  </a:lnTo>
                  <a:lnTo>
                    <a:pt x="185042" y="0"/>
                  </a:lnTo>
                  <a:lnTo>
                    <a:pt x="185073" y="13150"/>
                  </a:lnTo>
                  <a:lnTo>
                    <a:pt x="174963" y="32390"/>
                  </a:lnTo>
                  <a:lnTo>
                    <a:pt x="146481" y="71885"/>
                  </a:lnTo>
                  <a:lnTo>
                    <a:pt x="132997" y="92209"/>
                  </a:lnTo>
                  <a:lnTo>
                    <a:pt x="89240" y="129256"/>
                  </a:lnTo>
                  <a:lnTo>
                    <a:pt x="49064" y="157157"/>
                  </a:lnTo>
                  <a:lnTo>
                    <a:pt x="40665" y="159741"/>
                  </a:lnTo>
                  <a:lnTo>
                    <a:pt x="19875" y="156140"/>
                  </a:lnTo>
                  <a:lnTo>
                    <a:pt x="14617" y="152738"/>
                  </a:lnTo>
                  <a:lnTo>
                    <a:pt x="11111" y="148353"/>
                  </a:lnTo>
                  <a:lnTo>
                    <a:pt x="430" y="121051"/>
                  </a:lnTo>
                  <a:lnTo>
                    <a:pt x="0" y="106300"/>
                  </a:lnTo>
                  <a:lnTo>
                    <a:pt x="4620" y="80730"/>
                  </a:lnTo>
                  <a:lnTo>
                    <a:pt x="8917" y="73562"/>
                  </a:lnTo>
                  <a:lnTo>
                    <a:pt x="14356" y="69672"/>
                  </a:lnTo>
                  <a:lnTo>
                    <a:pt x="17287" y="68634"/>
                  </a:lnTo>
                  <a:lnTo>
                    <a:pt x="20300" y="69001"/>
                  </a:lnTo>
                  <a:lnTo>
                    <a:pt x="37995" y="76380"/>
                  </a:lnTo>
                  <a:lnTo>
                    <a:pt x="39398" y="78399"/>
                  </a:lnTo>
                  <a:lnTo>
                    <a:pt x="40333" y="80802"/>
                  </a:lnTo>
                  <a:lnTo>
                    <a:pt x="80724" y="126839"/>
                  </a:lnTo>
                  <a:lnTo>
                    <a:pt x="112106" y="170688"/>
                  </a:lnTo>
                  <a:lnTo>
                    <a:pt x="137451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513" name="SMARTInkShape-Group207">
            <a:extLst>
              <a:ext uri="{FF2B5EF4-FFF2-40B4-BE49-F238E27FC236}">
                <a16:creationId xmlns:a16="http://schemas.microsoft.com/office/drawing/2014/main" id="{370512EA-8CED-8903-2F1E-DDE99491EE73}"/>
              </a:ext>
            </a:extLst>
          </p:cNvPr>
          <p:cNvGrpSpPr/>
          <p:nvPr/>
        </p:nvGrpSpPr>
        <p:grpSpPr>
          <a:xfrm>
            <a:off x="7334250" y="5259124"/>
            <a:ext cx="1209676" cy="359745"/>
            <a:chOff x="7334250" y="5259124"/>
            <a:chExt cx="1209676" cy="359745"/>
          </a:xfrm>
        </p:grpSpPr>
        <p:sp>
          <p:nvSpPr>
            <p:cNvPr id="106503" name="SMARTInkShape-1150">
              <a:extLst>
                <a:ext uri="{FF2B5EF4-FFF2-40B4-BE49-F238E27FC236}">
                  <a16:creationId xmlns:a16="http://schemas.microsoft.com/office/drawing/2014/main" id="{80B90A83-8BD7-8F37-0616-562583A04E2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34400" y="5505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4" name="SMARTInkShape-1151">
              <a:extLst>
                <a:ext uri="{FF2B5EF4-FFF2-40B4-BE49-F238E27FC236}">
                  <a16:creationId xmlns:a16="http://schemas.microsoft.com/office/drawing/2014/main" id="{71B4C3A4-418B-23C6-9D61-0B1637ADA39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359829" y="5381779"/>
              <a:ext cx="94049" cy="237090"/>
            </a:xfrm>
            <a:custGeom>
              <a:avLst/>
              <a:gdLst/>
              <a:ahLst/>
              <a:cxnLst/>
              <a:rect l="0" t="0" r="0" b="0"/>
              <a:pathLst>
                <a:path w="94049" h="237090">
                  <a:moveTo>
                    <a:pt x="60271" y="37946"/>
                  </a:moveTo>
                  <a:lnTo>
                    <a:pt x="60271" y="37946"/>
                  </a:lnTo>
                  <a:lnTo>
                    <a:pt x="74461" y="37946"/>
                  </a:lnTo>
                  <a:lnTo>
                    <a:pt x="76080" y="36888"/>
                  </a:lnTo>
                  <a:lnTo>
                    <a:pt x="77161" y="35124"/>
                  </a:lnTo>
                  <a:lnTo>
                    <a:pt x="77880" y="32890"/>
                  </a:lnTo>
                  <a:lnTo>
                    <a:pt x="79419" y="31401"/>
                  </a:lnTo>
                  <a:lnTo>
                    <a:pt x="83951" y="29745"/>
                  </a:lnTo>
                  <a:lnTo>
                    <a:pt x="85582" y="28245"/>
                  </a:lnTo>
                  <a:lnTo>
                    <a:pt x="87396" y="23757"/>
                  </a:lnTo>
                  <a:lnTo>
                    <a:pt x="88938" y="22136"/>
                  </a:lnTo>
                  <a:lnTo>
                    <a:pt x="93473" y="20337"/>
                  </a:lnTo>
                  <a:lnTo>
                    <a:pt x="94048" y="18798"/>
                  </a:lnTo>
                  <a:lnTo>
                    <a:pt x="93371" y="16714"/>
                  </a:lnTo>
                  <a:lnTo>
                    <a:pt x="90858" y="11576"/>
                  </a:lnTo>
                  <a:lnTo>
                    <a:pt x="89740" y="5765"/>
                  </a:lnTo>
                  <a:lnTo>
                    <a:pt x="88385" y="3791"/>
                  </a:lnTo>
                  <a:lnTo>
                    <a:pt x="86422" y="2476"/>
                  </a:lnTo>
                  <a:lnTo>
                    <a:pt x="78602" y="625"/>
                  </a:lnTo>
                  <a:lnTo>
                    <a:pt x="66479" y="0"/>
                  </a:lnTo>
                  <a:lnTo>
                    <a:pt x="31156" y="8061"/>
                  </a:lnTo>
                  <a:lnTo>
                    <a:pt x="27102" y="10614"/>
                  </a:lnTo>
                  <a:lnTo>
                    <a:pt x="9702" y="30714"/>
                  </a:lnTo>
                  <a:lnTo>
                    <a:pt x="8567" y="35241"/>
                  </a:lnTo>
                  <a:lnTo>
                    <a:pt x="10128" y="45916"/>
                  </a:lnTo>
                  <a:lnTo>
                    <a:pt x="16957" y="58771"/>
                  </a:lnTo>
                  <a:lnTo>
                    <a:pt x="22676" y="63076"/>
                  </a:lnTo>
                  <a:lnTo>
                    <a:pt x="31846" y="65500"/>
                  </a:lnTo>
                  <a:lnTo>
                    <a:pt x="34971" y="65840"/>
                  </a:lnTo>
                  <a:lnTo>
                    <a:pt x="54539" y="56207"/>
                  </a:lnTo>
                  <a:lnTo>
                    <a:pt x="70331" y="45003"/>
                  </a:lnTo>
                  <a:lnTo>
                    <a:pt x="75326" y="38260"/>
                  </a:lnTo>
                  <a:lnTo>
                    <a:pt x="78604" y="31736"/>
                  </a:lnTo>
                  <a:lnTo>
                    <a:pt x="87288" y="20795"/>
                  </a:lnTo>
                  <a:lnTo>
                    <a:pt x="87808" y="21221"/>
                  </a:lnTo>
                  <a:lnTo>
                    <a:pt x="88538" y="27934"/>
                  </a:lnTo>
                  <a:lnTo>
                    <a:pt x="87696" y="43917"/>
                  </a:lnTo>
                  <a:lnTo>
                    <a:pt x="75576" y="91414"/>
                  </a:lnTo>
                  <a:lnTo>
                    <a:pt x="70936" y="137957"/>
                  </a:lnTo>
                  <a:lnTo>
                    <a:pt x="69946" y="181657"/>
                  </a:lnTo>
                  <a:lnTo>
                    <a:pt x="62220" y="216970"/>
                  </a:lnTo>
                  <a:lnTo>
                    <a:pt x="56551" y="227931"/>
                  </a:lnTo>
                  <a:lnTo>
                    <a:pt x="50504" y="233508"/>
                  </a:lnTo>
                  <a:lnTo>
                    <a:pt x="43230" y="235988"/>
                  </a:lnTo>
                  <a:lnTo>
                    <a:pt x="32942" y="237089"/>
                  </a:lnTo>
                  <a:lnTo>
                    <a:pt x="27235" y="234208"/>
                  </a:lnTo>
                  <a:lnTo>
                    <a:pt x="10148" y="216042"/>
                  </a:lnTo>
                  <a:lnTo>
                    <a:pt x="1658" y="203178"/>
                  </a:lnTo>
                  <a:lnTo>
                    <a:pt x="0" y="187582"/>
                  </a:lnTo>
                  <a:lnTo>
                    <a:pt x="7562" y="151699"/>
                  </a:lnTo>
                  <a:lnTo>
                    <a:pt x="16195" y="133622"/>
                  </a:lnTo>
                  <a:lnTo>
                    <a:pt x="25457" y="121563"/>
                  </a:lnTo>
                  <a:lnTo>
                    <a:pt x="39961" y="111287"/>
                  </a:lnTo>
                  <a:lnTo>
                    <a:pt x="79321" y="95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5" name="SMARTInkShape-1152">
              <a:extLst>
                <a:ext uri="{FF2B5EF4-FFF2-40B4-BE49-F238E27FC236}">
                  <a16:creationId xmlns:a16="http://schemas.microsoft.com/office/drawing/2014/main" id="{A7BAD4E9-38FB-EFD4-BBE8-3AB122FC8D7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248650" y="5382133"/>
              <a:ext cx="95251" cy="88261"/>
            </a:xfrm>
            <a:custGeom>
              <a:avLst/>
              <a:gdLst/>
              <a:ahLst/>
              <a:cxnLst/>
              <a:rect l="0" t="0" r="0" b="0"/>
              <a:pathLst>
                <a:path w="95251" h="88261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5644" y="8181"/>
                  </a:lnTo>
                  <a:lnTo>
                    <a:pt x="14149" y="3354"/>
                  </a:lnTo>
                  <a:lnTo>
                    <a:pt x="26467" y="0"/>
                  </a:lnTo>
                  <a:lnTo>
                    <a:pt x="28494" y="47044"/>
                  </a:lnTo>
                  <a:lnTo>
                    <a:pt x="29597" y="59784"/>
                  </a:lnTo>
                  <a:lnTo>
                    <a:pt x="33616" y="72502"/>
                  </a:lnTo>
                  <a:lnTo>
                    <a:pt x="41751" y="82388"/>
                  </a:lnTo>
                  <a:lnTo>
                    <a:pt x="46885" y="86506"/>
                  </a:lnTo>
                  <a:lnTo>
                    <a:pt x="51364" y="88193"/>
                  </a:lnTo>
                  <a:lnTo>
                    <a:pt x="55410" y="88260"/>
                  </a:lnTo>
                  <a:lnTo>
                    <a:pt x="74563" y="80761"/>
                  </a:lnTo>
                  <a:lnTo>
                    <a:pt x="83586" y="69478"/>
                  </a:lnTo>
                  <a:lnTo>
                    <a:pt x="90067" y="54939"/>
                  </a:lnTo>
                  <a:lnTo>
                    <a:pt x="95250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6" name="SMARTInkShape-1153">
              <a:extLst>
                <a:ext uri="{FF2B5EF4-FFF2-40B4-BE49-F238E27FC236}">
                  <a16:creationId xmlns:a16="http://schemas.microsoft.com/office/drawing/2014/main" id="{ECB2FFAF-4FCA-11AA-F240-0A94E72847D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87227" y="5349163"/>
              <a:ext cx="142374" cy="132522"/>
            </a:xfrm>
            <a:custGeom>
              <a:avLst/>
              <a:gdLst/>
              <a:ahLst/>
              <a:cxnLst/>
              <a:rect l="0" t="0" r="0" b="0"/>
              <a:pathLst>
                <a:path w="142374" h="132522">
                  <a:moveTo>
                    <a:pt x="85223" y="41987"/>
                  </a:moveTo>
                  <a:lnTo>
                    <a:pt x="85223" y="41987"/>
                  </a:lnTo>
                  <a:lnTo>
                    <a:pt x="104122" y="41987"/>
                  </a:lnTo>
                  <a:lnTo>
                    <a:pt x="109284" y="36931"/>
                  </a:lnTo>
                  <a:lnTo>
                    <a:pt x="111792" y="31626"/>
                  </a:lnTo>
                  <a:lnTo>
                    <a:pt x="112461" y="28730"/>
                  </a:lnTo>
                  <a:lnTo>
                    <a:pt x="111849" y="25740"/>
                  </a:lnTo>
                  <a:lnTo>
                    <a:pt x="106084" y="13339"/>
                  </a:lnTo>
                  <a:lnTo>
                    <a:pt x="105480" y="10189"/>
                  </a:lnTo>
                  <a:lnTo>
                    <a:pt x="96342" y="3865"/>
                  </a:lnTo>
                  <a:lnTo>
                    <a:pt x="89461" y="697"/>
                  </a:lnTo>
                  <a:lnTo>
                    <a:pt x="76170" y="0"/>
                  </a:lnTo>
                  <a:lnTo>
                    <a:pt x="69663" y="1296"/>
                  </a:lnTo>
                  <a:lnTo>
                    <a:pt x="45334" y="18288"/>
                  </a:lnTo>
                  <a:lnTo>
                    <a:pt x="18390" y="50359"/>
                  </a:lnTo>
                  <a:lnTo>
                    <a:pt x="3299" y="83856"/>
                  </a:lnTo>
                  <a:lnTo>
                    <a:pt x="0" y="115091"/>
                  </a:lnTo>
                  <a:lnTo>
                    <a:pt x="891" y="119298"/>
                  </a:lnTo>
                  <a:lnTo>
                    <a:pt x="2543" y="122103"/>
                  </a:lnTo>
                  <a:lnTo>
                    <a:pt x="7743" y="126604"/>
                  </a:lnTo>
                  <a:lnTo>
                    <a:pt x="35425" y="114357"/>
                  </a:lnTo>
                  <a:lnTo>
                    <a:pt x="53770" y="100237"/>
                  </a:lnTo>
                  <a:lnTo>
                    <a:pt x="80635" y="65345"/>
                  </a:lnTo>
                  <a:lnTo>
                    <a:pt x="84619" y="53543"/>
                  </a:lnTo>
                  <a:lnTo>
                    <a:pt x="84821" y="53923"/>
                  </a:lnTo>
                  <a:lnTo>
                    <a:pt x="85044" y="57171"/>
                  </a:lnTo>
                  <a:lnTo>
                    <a:pt x="82321" y="62141"/>
                  </a:lnTo>
                  <a:lnTo>
                    <a:pt x="77583" y="69993"/>
                  </a:lnTo>
                  <a:lnTo>
                    <a:pt x="67885" y="99728"/>
                  </a:lnTo>
                  <a:lnTo>
                    <a:pt x="69757" y="110336"/>
                  </a:lnTo>
                  <a:lnTo>
                    <a:pt x="74525" y="124280"/>
                  </a:lnTo>
                  <a:lnTo>
                    <a:pt x="90520" y="131751"/>
                  </a:lnTo>
                  <a:lnTo>
                    <a:pt x="96163" y="132521"/>
                  </a:lnTo>
                  <a:lnTo>
                    <a:pt x="126262" y="127215"/>
                  </a:lnTo>
                  <a:lnTo>
                    <a:pt x="142373" y="118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7" name="SMARTInkShape-1154">
              <a:extLst>
                <a:ext uri="{FF2B5EF4-FFF2-40B4-BE49-F238E27FC236}">
                  <a16:creationId xmlns:a16="http://schemas.microsoft.com/office/drawing/2014/main" id="{8023F0EA-04D3-6811-5700-5EC0656A5EE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91450" y="53625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4736" y="9525"/>
                  </a:lnTo>
                  <a:lnTo>
                    <a:pt x="68641" y="67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8" name="SMARTInkShape-1155">
              <a:extLst>
                <a:ext uri="{FF2B5EF4-FFF2-40B4-BE49-F238E27FC236}">
                  <a16:creationId xmlns:a16="http://schemas.microsoft.com/office/drawing/2014/main" id="{D7C6F873-4F91-32DD-1CD1-F33E8B3B8BD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10547" y="5267325"/>
              <a:ext cx="57104" cy="180911"/>
            </a:xfrm>
            <a:custGeom>
              <a:avLst/>
              <a:gdLst/>
              <a:ahLst/>
              <a:cxnLst/>
              <a:rect l="0" t="0" r="0" b="0"/>
              <a:pathLst>
                <a:path w="57104" h="180911">
                  <a:moveTo>
                    <a:pt x="28528" y="0"/>
                  </a:moveTo>
                  <a:lnTo>
                    <a:pt x="28528" y="0"/>
                  </a:lnTo>
                  <a:lnTo>
                    <a:pt x="25706" y="42842"/>
                  </a:lnTo>
                  <a:lnTo>
                    <a:pt x="15271" y="84780"/>
                  </a:lnTo>
                  <a:lnTo>
                    <a:pt x="2702" y="130403"/>
                  </a:lnTo>
                  <a:lnTo>
                    <a:pt x="24" y="177240"/>
                  </a:lnTo>
                  <a:lnTo>
                    <a:pt x="0" y="178484"/>
                  </a:lnTo>
                  <a:lnTo>
                    <a:pt x="1042" y="179315"/>
                  </a:lnTo>
                  <a:lnTo>
                    <a:pt x="7567" y="180483"/>
                  </a:lnTo>
                  <a:lnTo>
                    <a:pt x="27401" y="180910"/>
                  </a:lnTo>
                  <a:lnTo>
                    <a:pt x="36141" y="178124"/>
                  </a:lnTo>
                  <a:lnTo>
                    <a:pt x="43553" y="174417"/>
                  </a:lnTo>
                  <a:lnTo>
                    <a:pt x="5710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09" name="SMARTInkShape-1156">
              <a:extLst>
                <a:ext uri="{FF2B5EF4-FFF2-40B4-BE49-F238E27FC236}">
                  <a16:creationId xmlns:a16="http://schemas.microsoft.com/office/drawing/2014/main" id="{DE6D6BA5-379F-3AEC-F5F8-FD248B68564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29661" y="5373826"/>
              <a:ext cx="114165" cy="93360"/>
            </a:xfrm>
            <a:custGeom>
              <a:avLst/>
              <a:gdLst/>
              <a:ahLst/>
              <a:cxnLst/>
              <a:rect l="0" t="0" r="0" b="0"/>
              <a:pathLst>
                <a:path w="114165" h="93360">
                  <a:moveTo>
                    <a:pt x="76064" y="26849"/>
                  </a:moveTo>
                  <a:lnTo>
                    <a:pt x="76064" y="26849"/>
                  </a:lnTo>
                  <a:lnTo>
                    <a:pt x="84265" y="26849"/>
                  </a:lnTo>
                  <a:lnTo>
                    <a:pt x="84707" y="25791"/>
                  </a:lnTo>
                  <a:lnTo>
                    <a:pt x="85474" y="18648"/>
                  </a:lnTo>
                  <a:lnTo>
                    <a:pt x="88360" y="17912"/>
                  </a:lnTo>
                  <a:lnTo>
                    <a:pt x="90611" y="17716"/>
                  </a:lnTo>
                  <a:lnTo>
                    <a:pt x="91053" y="16528"/>
                  </a:lnTo>
                  <a:lnTo>
                    <a:pt x="86982" y="7016"/>
                  </a:lnTo>
                  <a:lnTo>
                    <a:pt x="86518" y="4101"/>
                  </a:lnTo>
                  <a:lnTo>
                    <a:pt x="84091" y="2159"/>
                  </a:lnTo>
                  <a:lnTo>
                    <a:pt x="75752" y="0"/>
                  </a:lnTo>
                  <a:lnTo>
                    <a:pt x="62166" y="4686"/>
                  </a:lnTo>
                  <a:lnTo>
                    <a:pt x="32632" y="24941"/>
                  </a:lnTo>
                  <a:lnTo>
                    <a:pt x="15078" y="41719"/>
                  </a:lnTo>
                  <a:lnTo>
                    <a:pt x="2183" y="64890"/>
                  </a:lnTo>
                  <a:lnTo>
                    <a:pt x="0" y="87171"/>
                  </a:lnTo>
                  <a:lnTo>
                    <a:pt x="1012" y="89290"/>
                  </a:lnTo>
                  <a:lnTo>
                    <a:pt x="2747" y="90701"/>
                  </a:lnTo>
                  <a:lnTo>
                    <a:pt x="7495" y="92269"/>
                  </a:lnTo>
                  <a:lnTo>
                    <a:pt x="22258" y="93359"/>
                  </a:lnTo>
                  <a:lnTo>
                    <a:pt x="28513" y="90628"/>
                  </a:lnTo>
                  <a:lnTo>
                    <a:pt x="31664" y="88418"/>
                  </a:lnTo>
                  <a:lnTo>
                    <a:pt x="35164" y="83141"/>
                  </a:lnTo>
                  <a:lnTo>
                    <a:pt x="36097" y="80252"/>
                  </a:lnTo>
                  <a:lnTo>
                    <a:pt x="75483" y="36965"/>
                  </a:lnTo>
                  <a:lnTo>
                    <a:pt x="78879" y="72568"/>
                  </a:lnTo>
                  <a:lnTo>
                    <a:pt x="84263" y="81741"/>
                  </a:lnTo>
                  <a:lnTo>
                    <a:pt x="85763" y="82494"/>
                  </a:lnTo>
                  <a:lnTo>
                    <a:pt x="103787" y="83802"/>
                  </a:lnTo>
                  <a:lnTo>
                    <a:pt x="107247" y="82808"/>
                  </a:lnTo>
                  <a:lnTo>
                    <a:pt x="114164" y="74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0" name="SMARTInkShape-1157">
              <a:extLst>
                <a:ext uri="{FF2B5EF4-FFF2-40B4-BE49-F238E27FC236}">
                  <a16:creationId xmlns:a16="http://schemas.microsoft.com/office/drawing/2014/main" id="{B980FA11-A7C4-31DF-5A4E-7C686A69AE6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05700" y="5286525"/>
              <a:ext cx="132275" cy="159847"/>
            </a:xfrm>
            <a:custGeom>
              <a:avLst/>
              <a:gdLst/>
              <a:ahLst/>
              <a:cxnLst/>
              <a:rect l="0" t="0" r="0" b="0"/>
              <a:pathLst>
                <a:path w="132275" h="159847">
                  <a:moveTo>
                    <a:pt x="0" y="18900"/>
                  </a:moveTo>
                  <a:lnTo>
                    <a:pt x="0" y="18900"/>
                  </a:lnTo>
                  <a:lnTo>
                    <a:pt x="16246" y="3712"/>
                  </a:lnTo>
                  <a:lnTo>
                    <a:pt x="28032" y="0"/>
                  </a:lnTo>
                  <a:lnTo>
                    <a:pt x="28561" y="42469"/>
                  </a:lnTo>
                  <a:lnTo>
                    <a:pt x="27514" y="89015"/>
                  </a:lnTo>
                  <a:lnTo>
                    <a:pt x="19441" y="134566"/>
                  </a:lnTo>
                  <a:lnTo>
                    <a:pt x="19060" y="159846"/>
                  </a:lnTo>
                  <a:lnTo>
                    <a:pt x="20116" y="159431"/>
                  </a:lnTo>
                  <a:lnTo>
                    <a:pt x="56635" y="126990"/>
                  </a:lnTo>
                  <a:lnTo>
                    <a:pt x="79504" y="116508"/>
                  </a:lnTo>
                  <a:lnTo>
                    <a:pt x="103081" y="101342"/>
                  </a:lnTo>
                  <a:lnTo>
                    <a:pt x="129717" y="95648"/>
                  </a:lnTo>
                  <a:lnTo>
                    <a:pt x="130928" y="97582"/>
                  </a:lnTo>
                  <a:lnTo>
                    <a:pt x="132274" y="105375"/>
                  </a:lnTo>
                  <a:lnTo>
                    <a:pt x="127974" y="126720"/>
                  </a:lnTo>
                  <a:lnTo>
                    <a:pt x="122848" y="135611"/>
                  </a:lnTo>
                  <a:lnTo>
                    <a:pt x="119998" y="137982"/>
                  </a:lnTo>
                  <a:lnTo>
                    <a:pt x="116832" y="143439"/>
                  </a:lnTo>
                  <a:lnTo>
                    <a:pt x="114300" y="15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1" name="SMARTInkShape-1158">
              <a:extLst>
                <a:ext uri="{FF2B5EF4-FFF2-40B4-BE49-F238E27FC236}">
                  <a16:creationId xmlns:a16="http://schemas.microsoft.com/office/drawing/2014/main" id="{F2C7A503-5B12-76CA-9126-592E04D260A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334250" y="5363720"/>
              <a:ext cx="123826" cy="17906"/>
            </a:xfrm>
            <a:custGeom>
              <a:avLst/>
              <a:gdLst/>
              <a:ahLst/>
              <a:cxnLst/>
              <a:rect l="0" t="0" r="0" b="0"/>
              <a:pathLst>
                <a:path w="123826" h="17906">
                  <a:moveTo>
                    <a:pt x="0" y="17905"/>
                  </a:moveTo>
                  <a:lnTo>
                    <a:pt x="0" y="17905"/>
                  </a:lnTo>
                  <a:lnTo>
                    <a:pt x="5056" y="12849"/>
                  </a:lnTo>
                  <a:lnTo>
                    <a:pt x="23371" y="4648"/>
                  </a:lnTo>
                  <a:lnTo>
                    <a:pt x="63491" y="0"/>
                  </a:lnTo>
                  <a:lnTo>
                    <a:pt x="87016" y="252"/>
                  </a:lnTo>
                  <a:lnTo>
                    <a:pt x="123825" y="8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2" name="SMARTInkShape-1159">
              <a:extLst>
                <a:ext uri="{FF2B5EF4-FFF2-40B4-BE49-F238E27FC236}">
                  <a16:creationId xmlns:a16="http://schemas.microsoft.com/office/drawing/2014/main" id="{8355426D-4337-C900-618B-3A74C298491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44055" y="5259124"/>
              <a:ext cx="104496" cy="187195"/>
            </a:xfrm>
            <a:custGeom>
              <a:avLst/>
              <a:gdLst/>
              <a:ahLst/>
              <a:cxnLst/>
              <a:rect l="0" t="0" r="0" b="0"/>
              <a:pathLst>
                <a:path w="104496" h="187195">
                  <a:moveTo>
                    <a:pt x="37820" y="8201"/>
                  </a:moveTo>
                  <a:lnTo>
                    <a:pt x="37820" y="8201"/>
                  </a:lnTo>
                  <a:lnTo>
                    <a:pt x="37820" y="3145"/>
                  </a:lnTo>
                  <a:lnTo>
                    <a:pt x="38878" y="1656"/>
                  </a:lnTo>
                  <a:lnTo>
                    <a:pt x="40642" y="662"/>
                  </a:lnTo>
                  <a:lnTo>
                    <a:pt x="42876" y="0"/>
                  </a:lnTo>
                  <a:lnTo>
                    <a:pt x="44367" y="617"/>
                  </a:lnTo>
                  <a:lnTo>
                    <a:pt x="45360" y="2088"/>
                  </a:lnTo>
                  <a:lnTo>
                    <a:pt x="46463" y="7601"/>
                  </a:lnTo>
                  <a:lnTo>
                    <a:pt x="46026" y="24721"/>
                  </a:lnTo>
                  <a:lnTo>
                    <a:pt x="36932" y="67360"/>
                  </a:lnTo>
                  <a:lnTo>
                    <a:pt x="24944" y="111492"/>
                  </a:lnTo>
                  <a:lnTo>
                    <a:pt x="4504" y="154761"/>
                  </a:lnTo>
                  <a:lnTo>
                    <a:pt x="350" y="175707"/>
                  </a:lnTo>
                  <a:lnTo>
                    <a:pt x="0" y="182484"/>
                  </a:lnTo>
                  <a:lnTo>
                    <a:pt x="966" y="184715"/>
                  </a:lnTo>
                  <a:lnTo>
                    <a:pt x="2668" y="186201"/>
                  </a:lnTo>
                  <a:lnTo>
                    <a:pt x="4860" y="187194"/>
                  </a:lnTo>
                  <a:lnTo>
                    <a:pt x="7380" y="186796"/>
                  </a:lnTo>
                  <a:lnTo>
                    <a:pt x="19028" y="181375"/>
                  </a:lnTo>
                  <a:lnTo>
                    <a:pt x="62469" y="179752"/>
                  </a:lnTo>
                  <a:lnTo>
                    <a:pt x="10449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520" name="SMARTInkShape-Group208">
            <a:extLst>
              <a:ext uri="{FF2B5EF4-FFF2-40B4-BE49-F238E27FC236}">
                <a16:creationId xmlns:a16="http://schemas.microsoft.com/office/drawing/2014/main" id="{0017C687-BBA4-51B1-4E4B-093B2EEEF24D}"/>
              </a:ext>
            </a:extLst>
          </p:cNvPr>
          <p:cNvGrpSpPr/>
          <p:nvPr/>
        </p:nvGrpSpPr>
        <p:grpSpPr>
          <a:xfrm>
            <a:off x="6257925" y="5610617"/>
            <a:ext cx="670621" cy="228209"/>
            <a:chOff x="6257925" y="5610617"/>
            <a:chExt cx="670621" cy="228209"/>
          </a:xfrm>
        </p:grpSpPr>
        <p:sp>
          <p:nvSpPr>
            <p:cNvPr id="106514" name="SMARTInkShape-1160">
              <a:extLst>
                <a:ext uri="{FF2B5EF4-FFF2-40B4-BE49-F238E27FC236}">
                  <a16:creationId xmlns:a16="http://schemas.microsoft.com/office/drawing/2014/main" id="{3E7F5CD1-7BFD-E858-71FE-EB28E449D5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11532" y="5734597"/>
              <a:ext cx="117014" cy="94215"/>
            </a:xfrm>
            <a:custGeom>
              <a:avLst/>
              <a:gdLst/>
              <a:ahLst/>
              <a:cxnLst/>
              <a:rect l="0" t="0" r="0" b="0"/>
              <a:pathLst>
                <a:path w="117014" h="94215">
                  <a:moveTo>
                    <a:pt x="8368" y="47078"/>
                  </a:moveTo>
                  <a:lnTo>
                    <a:pt x="8368" y="47078"/>
                  </a:lnTo>
                  <a:lnTo>
                    <a:pt x="26682" y="47078"/>
                  </a:lnTo>
                  <a:lnTo>
                    <a:pt x="35204" y="44256"/>
                  </a:lnTo>
                  <a:lnTo>
                    <a:pt x="38959" y="42022"/>
                  </a:lnTo>
                  <a:lnTo>
                    <a:pt x="84770" y="30188"/>
                  </a:lnTo>
                  <a:lnTo>
                    <a:pt x="96300" y="27930"/>
                  </a:lnTo>
                  <a:lnTo>
                    <a:pt x="108740" y="20708"/>
                  </a:lnTo>
                  <a:lnTo>
                    <a:pt x="115772" y="14897"/>
                  </a:lnTo>
                  <a:lnTo>
                    <a:pt x="117013" y="11866"/>
                  </a:lnTo>
                  <a:lnTo>
                    <a:pt x="116781" y="8786"/>
                  </a:lnTo>
                  <a:lnTo>
                    <a:pt x="115568" y="5675"/>
                  </a:lnTo>
                  <a:lnTo>
                    <a:pt x="112643" y="3600"/>
                  </a:lnTo>
                  <a:lnTo>
                    <a:pt x="103749" y="1296"/>
                  </a:lnTo>
                  <a:lnTo>
                    <a:pt x="81784" y="0"/>
                  </a:lnTo>
                  <a:lnTo>
                    <a:pt x="64281" y="5340"/>
                  </a:lnTo>
                  <a:lnTo>
                    <a:pt x="18621" y="30531"/>
                  </a:lnTo>
                  <a:lnTo>
                    <a:pt x="12028" y="36047"/>
                  </a:lnTo>
                  <a:lnTo>
                    <a:pt x="4703" y="47820"/>
                  </a:lnTo>
                  <a:lnTo>
                    <a:pt x="0" y="72624"/>
                  </a:lnTo>
                  <a:lnTo>
                    <a:pt x="673" y="76808"/>
                  </a:lnTo>
                  <a:lnTo>
                    <a:pt x="2180" y="79598"/>
                  </a:lnTo>
                  <a:lnTo>
                    <a:pt x="12201" y="89133"/>
                  </a:lnTo>
                  <a:lnTo>
                    <a:pt x="21008" y="92227"/>
                  </a:lnTo>
                  <a:lnTo>
                    <a:pt x="43908" y="94214"/>
                  </a:lnTo>
                  <a:lnTo>
                    <a:pt x="75043" y="85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5" name="SMARTInkShape-1161">
              <a:extLst>
                <a:ext uri="{FF2B5EF4-FFF2-40B4-BE49-F238E27FC236}">
                  <a16:creationId xmlns:a16="http://schemas.microsoft.com/office/drawing/2014/main" id="{F6775A00-1B57-6905-576F-C3A3CD505D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534150" y="5735443"/>
              <a:ext cx="218900" cy="103383"/>
            </a:xfrm>
            <a:custGeom>
              <a:avLst/>
              <a:gdLst/>
              <a:ahLst/>
              <a:cxnLst/>
              <a:rect l="0" t="0" r="0" b="0"/>
              <a:pathLst>
                <a:path w="218900" h="103383">
                  <a:moveTo>
                    <a:pt x="0" y="27182"/>
                  </a:moveTo>
                  <a:lnTo>
                    <a:pt x="0" y="27182"/>
                  </a:lnTo>
                  <a:lnTo>
                    <a:pt x="8200" y="10780"/>
                  </a:lnTo>
                  <a:lnTo>
                    <a:pt x="9701" y="9897"/>
                  </a:lnTo>
                  <a:lnTo>
                    <a:pt x="16867" y="7597"/>
                  </a:lnTo>
                  <a:lnTo>
                    <a:pt x="25694" y="1741"/>
                  </a:lnTo>
                  <a:lnTo>
                    <a:pt x="31881" y="0"/>
                  </a:lnTo>
                  <a:lnTo>
                    <a:pt x="35013" y="594"/>
                  </a:lnTo>
                  <a:lnTo>
                    <a:pt x="44476" y="6487"/>
                  </a:lnTo>
                  <a:lnTo>
                    <a:pt x="50811" y="11987"/>
                  </a:lnTo>
                  <a:lnTo>
                    <a:pt x="51866" y="15993"/>
                  </a:lnTo>
                  <a:lnTo>
                    <a:pt x="47966" y="60748"/>
                  </a:lnTo>
                  <a:lnTo>
                    <a:pt x="46718" y="70675"/>
                  </a:lnTo>
                  <a:lnTo>
                    <a:pt x="38219" y="93552"/>
                  </a:lnTo>
                  <a:lnTo>
                    <a:pt x="72875" y="58019"/>
                  </a:lnTo>
                  <a:lnTo>
                    <a:pt x="79309" y="47590"/>
                  </a:lnTo>
                  <a:lnTo>
                    <a:pt x="91340" y="38722"/>
                  </a:lnTo>
                  <a:lnTo>
                    <a:pt x="112335" y="28702"/>
                  </a:lnTo>
                  <a:lnTo>
                    <a:pt x="118012" y="27857"/>
                  </a:lnTo>
                  <a:lnTo>
                    <a:pt x="119950" y="28690"/>
                  </a:lnTo>
                  <a:lnTo>
                    <a:pt x="121241" y="30304"/>
                  </a:lnTo>
                  <a:lnTo>
                    <a:pt x="122677" y="34920"/>
                  </a:lnTo>
                  <a:lnTo>
                    <a:pt x="123780" y="72244"/>
                  </a:lnTo>
                  <a:lnTo>
                    <a:pt x="122737" y="76273"/>
                  </a:lnTo>
                  <a:lnTo>
                    <a:pt x="120983" y="78960"/>
                  </a:lnTo>
                  <a:lnTo>
                    <a:pt x="115620" y="83270"/>
                  </a:lnTo>
                  <a:lnTo>
                    <a:pt x="116239" y="83625"/>
                  </a:lnTo>
                  <a:lnTo>
                    <a:pt x="119747" y="84018"/>
                  </a:lnTo>
                  <a:lnTo>
                    <a:pt x="121107" y="83064"/>
                  </a:lnTo>
                  <a:lnTo>
                    <a:pt x="122617" y="79182"/>
                  </a:lnTo>
                  <a:lnTo>
                    <a:pt x="128932" y="73931"/>
                  </a:lnTo>
                  <a:lnTo>
                    <a:pt x="170747" y="40095"/>
                  </a:lnTo>
                  <a:lnTo>
                    <a:pt x="193778" y="29549"/>
                  </a:lnTo>
                  <a:lnTo>
                    <a:pt x="205465" y="21651"/>
                  </a:lnTo>
                  <a:lnTo>
                    <a:pt x="212320" y="19432"/>
                  </a:lnTo>
                  <a:lnTo>
                    <a:pt x="214572" y="19899"/>
                  </a:lnTo>
                  <a:lnTo>
                    <a:pt x="216073" y="21268"/>
                  </a:lnTo>
                  <a:lnTo>
                    <a:pt x="217074" y="23239"/>
                  </a:lnTo>
                  <a:lnTo>
                    <a:pt x="218899" y="53351"/>
                  </a:lnTo>
                  <a:lnTo>
                    <a:pt x="209550" y="103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6" name="SMARTInkShape-1162">
              <a:extLst>
                <a:ext uri="{FF2B5EF4-FFF2-40B4-BE49-F238E27FC236}">
                  <a16:creationId xmlns:a16="http://schemas.microsoft.com/office/drawing/2014/main" id="{1AA05B35-6CA3-CC70-7F92-72721C686E6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67625" y="5668034"/>
              <a:ext cx="18901" cy="37442"/>
            </a:xfrm>
            <a:custGeom>
              <a:avLst/>
              <a:gdLst/>
              <a:ahLst/>
              <a:cxnLst/>
              <a:rect l="0" t="0" r="0" b="0"/>
              <a:pathLst>
                <a:path w="18901" h="37442">
                  <a:moveTo>
                    <a:pt x="18900" y="37441"/>
                  </a:moveTo>
                  <a:lnTo>
                    <a:pt x="18900" y="37441"/>
                  </a:lnTo>
                  <a:lnTo>
                    <a:pt x="11296" y="28779"/>
                  </a:lnTo>
                  <a:lnTo>
                    <a:pt x="3712" y="14647"/>
                  </a:lnTo>
                  <a:lnTo>
                    <a:pt x="0" y="0"/>
                  </a:lnTo>
                  <a:lnTo>
                    <a:pt x="9375" y="8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7" name="SMARTInkShape-1163">
              <a:extLst>
                <a:ext uri="{FF2B5EF4-FFF2-40B4-BE49-F238E27FC236}">
                  <a16:creationId xmlns:a16="http://schemas.microsoft.com/office/drawing/2014/main" id="{84FD0F1A-FDD0-9422-5E44-D411D003133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48425" y="5706799"/>
              <a:ext cx="5489" cy="93927"/>
            </a:xfrm>
            <a:custGeom>
              <a:avLst/>
              <a:gdLst/>
              <a:ahLst/>
              <a:cxnLst/>
              <a:rect l="0" t="0" r="0" b="0"/>
              <a:pathLst>
                <a:path w="5489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3"/>
                  </a:lnTo>
                  <a:lnTo>
                    <a:pt x="5056" y="12050"/>
                  </a:lnTo>
                  <a:lnTo>
                    <a:pt x="5488" y="16059"/>
                  </a:lnTo>
                  <a:lnTo>
                    <a:pt x="414" y="58922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8" name="SMARTInkShape-1164">
              <a:extLst>
                <a:ext uri="{FF2B5EF4-FFF2-40B4-BE49-F238E27FC236}">
                  <a16:creationId xmlns:a16="http://schemas.microsoft.com/office/drawing/2014/main" id="{DD2A6655-7BD2-1EE5-AE8D-E50FF0D8979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57925" y="57054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41419" y="21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19" name="SMARTInkShape-1165">
              <a:extLst>
                <a:ext uri="{FF2B5EF4-FFF2-40B4-BE49-F238E27FC236}">
                  <a16:creationId xmlns:a16="http://schemas.microsoft.com/office/drawing/2014/main" id="{AA3DA89A-7336-06A7-4E27-58523C40075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67600" y="5610617"/>
              <a:ext cx="95101" cy="170599"/>
            </a:xfrm>
            <a:custGeom>
              <a:avLst/>
              <a:gdLst/>
              <a:ahLst/>
              <a:cxnLst/>
              <a:rect l="0" t="0" r="0" b="0"/>
              <a:pathLst>
                <a:path w="95101" h="170599">
                  <a:moveTo>
                    <a:pt x="18900" y="9133"/>
                  </a:moveTo>
                  <a:lnTo>
                    <a:pt x="18900" y="9133"/>
                  </a:lnTo>
                  <a:lnTo>
                    <a:pt x="18900" y="0"/>
                  </a:lnTo>
                  <a:lnTo>
                    <a:pt x="18900" y="40322"/>
                  </a:lnTo>
                  <a:lnTo>
                    <a:pt x="18900" y="86888"/>
                  </a:lnTo>
                  <a:lnTo>
                    <a:pt x="11296" y="122681"/>
                  </a:lnTo>
                  <a:lnTo>
                    <a:pt x="358" y="158941"/>
                  </a:lnTo>
                  <a:lnTo>
                    <a:pt x="0" y="165821"/>
                  </a:lnTo>
                  <a:lnTo>
                    <a:pt x="1008" y="167568"/>
                  </a:lnTo>
                  <a:lnTo>
                    <a:pt x="2739" y="168731"/>
                  </a:lnTo>
                  <a:lnTo>
                    <a:pt x="10231" y="170368"/>
                  </a:lnTo>
                  <a:lnTo>
                    <a:pt x="13122" y="170598"/>
                  </a:lnTo>
                  <a:lnTo>
                    <a:pt x="59698" y="161330"/>
                  </a:lnTo>
                  <a:lnTo>
                    <a:pt x="89570" y="151908"/>
                  </a:lnTo>
                  <a:lnTo>
                    <a:pt x="9510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537" name="SMARTInkShape-Group209">
            <a:extLst>
              <a:ext uri="{FF2B5EF4-FFF2-40B4-BE49-F238E27FC236}">
                <a16:creationId xmlns:a16="http://schemas.microsoft.com/office/drawing/2014/main" id="{63DF0409-7BF8-2445-CB4F-100F91119182}"/>
              </a:ext>
            </a:extLst>
          </p:cNvPr>
          <p:cNvGrpSpPr/>
          <p:nvPr/>
        </p:nvGrpSpPr>
        <p:grpSpPr>
          <a:xfrm>
            <a:off x="7162800" y="5638800"/>
            <a:ext cx="1800226" cy="266701"/>
            <a:chOff x="7162800" y="5638800"/>
            <a:chExt cx="1800226" cy="266701"/>
          </a:xfrm>
        </p:grpSpPr>
        <p:sp>
          <p:nvSpPr>
            <p:cNvPr id="106521" name="SMARTInkShape-1166">
              <a:extLst>
                <a:ext uri="{FF2B5EF4-FFF2-40B4-BE49-F238E27FC236}">
                  <a16:creationId xmlns:a16="http://schemas.microsoft.com/office/drawing/2014/main" id="{BAF97081-1283-519C-E55F-296E67E040C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53500" y="5905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2" name="SMARTInkShape-1167">
              <a:extLst>
                <a:ext uri="{FF2B5EF4-FFF2-40B4-BE49-F238E27FC236}">
                  <a16:creationId xmlns:a16="http://schemas.microsoft.com/office/drawing/2014/main" id="{9FE6B711-AD6C-0899-64DF-1AD07A2B29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839200" y="5800852"/>
              <a:ext cx="94591" cy="103194"/>
            </a:xfrm>
            <a:custGeom>
              <a:avLst/>
              <a:gdLst/>
              <a:ahLst/>
              <a:cxnLst/>
              <a:rect l="0" t="0" r="0" b="0"/>
              <a:pathLst>
                <a:path w="94591" h="103194">
                  <a:moveTo>
                    <a:pt x="57150" y="18923"/>
                  </a:moveTo>
                  <a:lnTo>
                    <a:pt x="57150" y="18923"/>
                  </a:lnTo>
                  <a:lnTo>
                    <a:pt x="62207" y="18923"/>
                  </a:lnTo>
                  <a:lnTo>
                    <a:pt x="87741" y="10722"/>
                  </a:lnTo>
                  <a:lnTo>
                    <a:pt x="90245" y="9222"/>
                  </a:lnTo>
                  <a:lnTo>
                    <a:pt x="91914" y="7164"/>
                  </a:lnTo>
                  <a:lnTo>
                    <a:pt x="94590" y="1313"/>
                  </a:lnTo>
                  <a:lnTo>
                    <a:pt x="93752" y="833"/>
                  </a:lnTo>
                  <a:lnTo>
                    <a:pt x="76878" y="0"/>
                  </a:lnTo>
                  <a:lnTo>
                    <a:pt x="47995" y="7502"/>
                  </a:lnTo>
                  <a:lnTo>
                    <a:pt x="29903" y="19175"/>
                  </a:lnTo>
                  <a:lnTo>
                    <a:pt x="23872" y="25386"/>
                  </a:lnTo>
                  <a:lnTo>
                    <a:pt x="21193" y="31674"/>
                  </a:lnTo>
                  <a:lnTo>
                    <a:pt x="19685" y="41163"/>
                  </a:lnTo>
                  <a:lnTo>
                    <a:pt x="21590" y="44333"/>
                  </a:lnTo>
                  <a:lnTo>
                    <a:pt x="29350" y="50677"/>
                  </a:lnTo>
                  <a:lnTo>
                    <a:pt x="37036" y="54203"/>
                  </a:lnTo>
                  <a:lnTo>
                    <a:pt x="43976" y="56828"/>
                  </a:lnTo>
                  <a:lnTo>
                    <a:pt x="60263" y="70116"/>
                  </a:lnTo>
                  <a:lnTo>
                    <a:pt x="63826" y="76248"/>
                  </a:lnTo>
                  <a:lnTo>
                    <a:pt x="66113" y="83751"/>
                  </a:lnTo>
                  <a:lnTo>
                    <a:pt x="63603" y="87599"/>
                  </a:lnTo>
                  <a:lnTo>
                    <a:pt x="61451" y="90107"/>
                  </a:lnTo>
                  <a:lnTo>
                    <a:pt x="56239" y="92894"/>
                  </a:lnTo>
                  <a:lnTo>
                    <a:pt x="21614" y="103193"/>
                  </a:lnTo>
                  <a:lnTo>
                    <a:pt x="0" y="9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3" name="SMARTInkShape-1168">
              <a:extLst>
                <a:ext uri="{FF2B5EF4-FFF2-40B4-BE49-F238E27FC236}">
                  <a16:creationId xmlns:a16="http://schemas.microsoft.com/office/drawing/2014/main" id="{27EB232A-75AB-C71B-9272-0CDC98C9DC6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05850" y="5829334"/>
              <a:ext cx="112766" cy="66642"/>
            </a:xfrm>
            <a:custGeom>
              <a:avLst/>
              <a:gdLst/>
              <a:ahLst/>
              <a:cxnLst/>
              <a:rect l="0" t="0" r="0" b="0"/>
              <a:pathLst>
                <a:path w="112766" h="66642">
                  <a:moveTo>
                    <a:pt x="0" y="9491"/>
                  </a:moveTo>
                  <a:lnTo>
                    <a:pt x="0" y="9491"/>
                  </a:lnTo>
                  <a:lnTo>
                    <a:pt x="5057" y="4435"/>
                  </a:lnTo>
                  <a:lnTo>
                    <a:pt x="10361" y="1952"/>
                  </a:lnTo>
                  <a:lnTo>
                    <a:pt x="28032" y="0"/>
                  </a:lnTo>
                  <a:lnTo>
                    <a:pt x="28560" y="41603"/>
                  </a:lnTo>
                  <a:lnTo>
                    <a:pt x="28575" y="66405"/>
                  </a:lnTo>
                  <a:lnTo>
                    <a:pt x="28575" y="61515"/>
                  </a:lnTo>
                  <a:lnTo>
                    <a:pt x="46475" y="39795"/>
                  </a:lnTo>
                  <a:lnTo>
                    <a:pt x="59631" y="29053"/>
                  </a:lnTo>
                  <a:lnTo>
                    <a:pt x="102379" y="925"/>
                  </a:lnTo>
                  <a:lnTo>
                    <a:pt x="109122" y="250"/>
                  </a:lnTo>
                  <a:lnTo>
                    <a:pt x="110848" y="2272"/>
                  </a:lnTo>
                  <a:lnTo>
                    <a:pt x="112765" y="10164"/>
                  </a:lnTo>
                  <a:lnTo>
                    <a:pt x="110796" y="20726"/>
                  </a:lnTo>
                  <a:lnTo>
                    <a:pt x="102483" y="46905"/>
                  </a:lnTo>
                  <a:lnTo>
                    <a:pt x="98465" y="53636"/>
                  </a:lnTo>
                  <a:lnTo>
                    <a:pt x="96679" y="60156"/>
                  </a:lnTo>
                  <a:lnTo>
                    <a:pt x="95142" y="62317"/>
                  </a:lnTo>
                  <a:lnTo>
                    <a:pt x="93062" y="63759"/>
                  </a:lnTo>
                  <a:lnTo>
                    <a:pt x="85725" y="66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4" name="SMARTInkShape-1169">
              <a:extLst>
                <a:ext uri="{FF2B5EF4-FFF2-40B4-BE49-F238E27FC236}">
                  <a16:creationId xmlns:a16="http://schemas.microsoft.com/office/drawing/2014/main" id="{D89D7B01-B47E-F1A4-2314-371D167C708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686800" y="5762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4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5" name="SMARTInkShape-1170">
              <a:extLst>
                <a:ext uri="{FF2B5EF4-FFF2-40B4-BE49-F238E27FC236}">
                  <a16:creationId xmlns:a16="http://schemas.microsoft.com/office/drawing/2014/main" id="{D5FD96E1-4412-27D1-8C63-3FDC559BB0C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58225" y="5819925"/>
              <a:ext cx="19005" cy="85576"/>
            </a:xfrm>
            <a:custGeom>
              <a:avLst/>
              <a:gdLst/>
              <a:ahLst/>
              <a:cxnLst/>
              <a:rect l="0" t="0" r="0" b="0"/>
              <a:pathLst>
                <a:path w="19005" h="85576">
                  <a:moveTo>
                    <a:pt x="0" y="18900"/>
                  </a:moveTo>
                  <a:lnTo>
                    <a:pt x="0" y="18900"/>
                  </a:lnTo>
                  <a:lnTo>
                    <a:pt x="18899" y="0"/>
                  </a:lnTo>
                  <a:lnTo>
                    <a:pt x="19004" y="4952"/>
                  </a:lnTo>
                  <a:lnTo>
                    <a:pt x="16208" y="10231"/>
                  </a:lnTo>
                  <a:lnTo>
                    <a:pt x="13981" y="13122"/>
                  </a:lnTo>
                  <a:lnTo>
                    <a:pt x="10405" y="38454"/>
                  </a:lnTo>
                  <a:lnTo>
                    <a:pt x="9525" y="85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6" name="SMARTInkShape-1171">
              <a:extLst>
                <a:ext uri="{FF2B5EF4-FFF2-40B4-BE49-F238E27FC236}">
                  <a16:creationId xmlns:a16="http://schemas.microsoft.com/office/drawing/2014/main" id="{0D4F1E8B-460C-DC6F-3012-F3F247EB7C8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58200" y="5810652"/>
              <a:ext cx="161875" cy="56749"/>
            </a:xfrm>
            <a:custGeom>
              <a:avLst/>
              <a:gdLst/>
              <a:ahLst/>
              <a:cxnLst/>
              <a:rect l="0" t="0" r="0" b="0"/>
              <a:pathLst>
                <a:path w="161875" h="56749">
                  <a:moveTo>
                    <a:pt x="0" y="18648"/>
                  </a:moveTo>
                  <a:lnTo>
                    <a:pt x="0" y="18648"/>
                  </a:lnTo>
                  <a:lnTo>
                    <a:pt x="0" y="10447"/>
                  </a:lnTo>
                  <a:lnTo>
                    <a:pt x="14149" y="8327"/>
                  </a:lnTo>
                  <a:lnTo>
                    <a:pt x="28235" y="1635"/>
                  </a:lnTo>
                  <a:lnTo>
                    <a:pt x="36151" y="0"/>
                  </a:lnTo>
                  <a:lnTo>
                    <a:pt x="42579" y="4774"/>
                  </a:lnTo>
                  <a:lnTo>
                    <a:pt x="43202" y="8340"/>
                  </a:lnTo>
                  <a:lnTo>
                    <a:pt x="37629" y="40304"/>
                  </a:lnTo>
                  <a:lnTo>
                    <a:pt x="28698" y="56540"/>
                  </a:lnTo>
                  <a:lnTo>
                    <a:pt x="28611" y="51630"/>
                  </a:lnTo>
                  <a:lnTo>
                    <a:pt x="31413" y="46359"/>
                  </a:lnTo>
                  <a:lnTo>
                    <a:pt x="37244" y="40489"/>
                  </a:lnTo>
                  <a:lnTo>
                    <a:pt x="68215" y="21789"/>
                  </a:lnTo>
                  <a:lnTo>
                    <a:pt x="74893" y="13346"/>
                  </a:lnTo>
                  <a:lnTo>
                    <a:pt x="80205" y="11000"/>
                  </a:lnTo>
                  <a:lnTo>
                    <a:pt x="82045" y="11433"/>
                  </a:lnTo>
                  <a:lnTo>
                    <a:pt x="83272" y="12780"/>
                  </a:lnTo>
                  <a:lnTo>
                    <a:pt x="85241" y="17490"/>
                  </a:lnTo>
                  <a:lnTo>
                    <a:pt x="85712" y="32807"/>
                  </a:lnTo>
                  <a:lnTo>
                    <a:pt x="76316" y="56478"/>
                  </a:lnTo>
                  <a:lnTo>
                    <a:pt x="81290" y="51611"/>
                  </a:lnTo>
                  <a:lnTo>
                    <a:pt x="86576" y="49173"/>
                  </a:lnTo>
                  <a:lnTo>
                    <a:pt x="89468" y="48523"/>
                  </a:lnTo>
                  <a:lnTo>
                    <a:pt x="118742" y="28956"/>
                  </a:lnTo>
                  <a:lnTo>
                    <a:pt x="124435" y="21114"/>
                  </a:lnTo>
                  <a:lnTo>
                    <a:pt x="137529" y="13146"/>
                  </a:lnTo>
                  <a:lnTo>
                    <a:pt x="148582" y="9257"/>
                  </a:lnTo>
                  <a:lnTo>
                    <a:pt x="155289" y="4596"/>
                  </a:lnTo>
                  <a:lnTo>
                    <a:pt x="157501" y="3988"/>
                  </a:lnTo>
                  <a:lnTo>
                    <a:pt x="158976" y="4641"/>
                  </a:lnTo>
                  <a:lnTo>
                    <a:pt x="161343" y="8238"/>
                  </a:lnTo>
                  <a:lnTo>
                    <a:pt x="161874" y="17247"/>
                  </a:lnTo>
                  <a:lnTo>
                    <a:pt x="155370" y="25976"/>
                  </a:lnTo>
                  <a:lnTo>
                    <a:pt x="153720" y="31782"/>
                  </a:lnTo>
                  <a:lnTo>
                    <a:pt x="152222" y="33754"/>
                  </a:lnTo>
                  <a:lnTo>
                    <a:pt x="146114" y="37588"/>
                  </a:lnTo>
                  <a:lnTo>
                    <a:pt x="144314" y="42235"/>
                  </a:lnTo>
                  <a:lnTo>
                    <a:pt x="142875" y="56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7" name="SMARTInkShape-1172">
              <a:extLst>
                <a:ext uri="{FF2B5EF4-FFF2-40B4-BE49-F238E27FC236}">
                  <a16:creationId xmlns:a16="http://schemas.microsoft.com/office/drawing/2014/main" id="{D9A41C54-FEAB-BAD0-5461-93B3042F10A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258175" y="56769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7539" y="46789"/>
                  </a:lnTo>
                  <a:lnTo>
                    <a:pt x="8202" y="43893"/>
                  </a:lnTo>
                  <a:lnTo>
                    <a:pt x="14190" y="34760"/>
                  </a:lnTo>
                  <a:lnTo>
                    <a:pt x="61675" y="9518"/>
                  </a:lnTo>
                  <a:lnTo>
                    <a:pt x="79270" y="4231"/>
                  </a:lnTo>
                  <a:lnTo>
                    <a:pt x="122237" y="83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8" name="SMARTInkShape-1173">
              <a:extLst>
                <a:ext uri="{FF2B5EF4-FFF2-40B4-BE49-F238E27FC236}">
                  <a16:creationId xmlns:a16="http://schemas.microsoft.com/office/drawing/2014/main" id="{FA22BA01-916E-B35F-700E-F8B5D6FDD62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39125" y="5716717"/>
              <a:ext cx="73427" cy="127408"/>
            </a:xfrm>
            <a:custGeom>
              <a:avLst/>
              <a:gdLst/>
              <a:ahLst/>
              <a:cxnLst/>
              <a:rect l="0" t="0" r="0" b="0"/>
              <a:pathLst>
                <a:path w="73427" h="127408">
                  <a:moveTo>
                    <a:pt x="28575" y="17333"/>
                  </a:moveTo>
                  <a:lnTo>
                    <a:pt x="28575" y="17333"/>
                  </a:lnTo>
                  <a:lnTo>
                    <a:pt x="28575" y="0"/>
                  </a:lnTo>
                  <a:lnTo>
                    <a:pt x="27517" y="486"/>
                  </a:lnTo>
                  <a:lnTo>
                    <a:pt x="23519" y="3849"/>
                  </a:lnTo>
                  <a:lnTo>
                    <a:pt x="21036" y="8870"/>
                  </a:lnTo>
                  <a:lnTo>
                    <a:pt x="20373" y="11691"/>
                  </a:lnTo>
                  <a:lnTo>
                    <a:pt x="5907" y="35151"/>
                  </a:lnTo>
                  <a:lnTo>
                    <a:pt x="4997" y="39795"/>
                  </a:lnTo>
                  <a:lnTo>
                    <a:pt x="5449" y="43950"/>
                  </a:lnTo>
                  <a:lnTo>
                    <a:pt x="8772" y="51387"/>
                  </a:lnTo>
                  <a:lnTo>
                    <a:pt x="13776" y="58220"/>
                  </a:lnTo>
                  <a:lnTo>
                    <a:pt x="27599" y="68019"/>
                  </a:lnTo>
                  <a:lnTo>
                    <a:pt x="62157" y="81171"/>
                  </a:lnTo>
                  <a:lnTo>
                    <a:pt x="66838" y="82118"/>
                  </a:lnTo>
                  <a:lnTo>
                    <a:pt x="69959" y="83805"/>
                  </a:lnTo>
                  <a:lnTo>
                    <a:pt x="72038" y="85990"/>
                  </a:lnTo>
                  <a:lnTo>
                    <a:pt x="73426" y="88505"/>
                  </a:lnTo>
                  <a:lnTo>
                    <a:pt x="72234" y="91239"/>
                  </a:lnTo>
                  <a:lnTo>
                    <a:pt x="45035" y="112635"/>
                  </a:lnTo>
                  <a:lnTo>
                    <a:pt x="22080" y="127407"/>
                  </a:lnTo>
                  <a:lnTo>
                    <a:pt x="0" y="12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29" name="SMARTInkShape-1174">
              <a:extLst>
                <a:ext uri="{FF2B5EF4-FFF2-40B4-BE49-F238E27FC236}">
                  <a16:creationId xmlns:a16="http://schemas.microsoft.com/office/drawing/2014/main" id="{D8639114-2BC4-630C-8156-92C74428DE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67675" y="5676928"/>
              <a:ext cx="103564" cy="152373"/>
            </a:xfrm>
            <a:custGeom>
              <a:avLst/>
              <a:gdLst/>
              <a:ahLst/>
              <a:cxnLst/>
              <a:rect l="0" t="0" r="0" b="0"/>
              <a:pathLst>
                <a:path w="103564" h="152373">
                  <a:moveTo>
                    <a:pt x="38100" y="9497"/>
                  </a:moveTo>
                  <a:lnTo>
                    <a:pt x="38100" y="9497"/>
                  </a:lnTo>
                  <a:lnTo>
                    <a:pt x="38100" y="4009"/>
                  </a:lnTo>
                  <a:lnTo>
                    <a:pt x="38100" y="6353"/>
                  </a:lnTo>
                  <a:lnTo>
                    <a:pt x="38100" y="1020"/>
                  </a:lnTo>
                  <a:lnTo>
                    <a:pt x="40922" y="437"/>
                  </a:lnTo>
                  <a:lnTo>
                    <a:pt x="81949" y="0"/>
                  </a:lnTo>
                  <a:lnTo>
                    <a:pt x="92161" y="2807"/>
                  </a:lnTo>
                  <a:lnTo>
                    <a:pt x="96365" y="5037"/>
                  </a:lnTo>
                  <a:lnTo>
                    <a:pt x="99169" y="8640"/>
                  </a:lnTo>
                  <a:lnTo>
                    <a:pt x="102283" y="18288"/>
                  </a:lnTo>
                  <a:lnTo>
                    <a:pt x="100846" y="29632"/>
                  </a:lnTo>
                  <a:lnTo>
                    <a:pt x="98981" y="35621"/>
                  </a:lnTo>
                  <a:lnTo>
                    <a:pt x="94562" y="40671"/>
                  </a:lnTo>
                  <a:lnTo>
                    <a:pt x="49635" y="69676"/>
                  </a:lnTo>
                  <a:lnTo>
                    <a:pt x="29267" y="76003"/>
                  </a:lnTo>
                  <a:lnTo>
                    <a:pt x="69297" y="81224"/>
                  </a:lnTo>
                  <a:lnTo>
                    <a:pt x="90970" y="89428"/>
                  </a:lnTo>
                  <a:lnTo>
                    <a:pt x="95572" y="93475"/>
                  </a:lnTo>
                  <a:lnTo>
                    <a:pt x="100685" y="103618"/>
                  </a:lnTo>
                  <a:lnTo>
                    <a:pt x="103563" y="116173"/>
                  </a:lnTo>
                  <a:lnTo>
                    <a:pt x="98592" y="126053"/>
                  </a:lnTo>
                  <a:lnTo>
                    <a:pt x="94302" y="131651"/>
                  </a:lnTo>
                  <a:lnTo>
                    <a:pt x="73097" y="144586"/>
                  </a:lnTo>
                  <a:lnTo>
                    <a:pt x="38545" y="150834"/>
                  </a:lnTo>
                  <a:lnTo>
                    <a:pt x="0" y="152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30" name="SMARTInkShape-1175">
              <a:extLst>
                <a:ext uri="{FF2B5EF4-FFF2-40B4-BE49-F238E27FC236}">
                  <a16:creationId xmlns:a16="http://schemas.microsoft.com/office/drawing/2014/main" id="{4AA6A04D-9410-21D5-B45D-6D661722A41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53350" y="57150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0399" y="10408"/>
                  </a:lnTo>
                  <a:lnTo>
                    <a:pt x="69731" y="87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31" name="SMARTInkShape-1176">
              <a:extLst>
                <a:ext uri="{FF2B5EF4-FFF2-40B4-BE49-F238E27FC236}">
                  <a16:creationId xmlns:a16="http://schemas.microsoft.com/office/drawing/2014/main" id="{D22635E6-A1DC-8EBE-25CA-DFD2FB2A137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63051" y="5638800"/>
              <a:ext cx="95075" cy="190490"/>
            </a:xfrm>
            <a:custGeom>
              <a:avLst/>
              <a:gdLst/>
              <a:ahLst/>
              <a:cxnLst/>
              <a:rect l="0" t="0" r="0" b="0"/>
              <a:pathLst>
                <a:path w="95075" h="190490">
                  <a:moveTo>
                    <a:pt x="66499" y="0"/>
                  </a:moveTo>
                  <a:lnTo>
                    <a:pt x="66499" y="0"/>
                  </a:lnTo>
                  <a:lnTo>
                    <a:pt x="66499" y="5056"/>
                  </a:lnTo>
                  <a:lnTo>
                    <a:pt x="50253" y="48303"/>
                  </a:lnTo>
                  <a:lnTo>
                    <a:pt x="29643" y="92334"/>
                  </a:lnTo>
                  <a:lnTo>
                    <a:pt x="13397" y="132774"/>
                  </a:lnTo>
                  <a:lnTo>
                    <a:pt x="1155" y="175240"/>
                  </a:lnTo>
                  <a:lnTo>
                    <a:pt x="0" y="188282"/>
                  </a:lnTo>
                  <a:lnTo>
                    <a:pt x="1000" y="189021"/>
                  </a:lnTo>
                  <a:lnTo>
                    <a:pt x="7464" y="190062"/>
                  </a:lnTo>
                  <a:lnTo>
                    <a:pt x="53125" y="190489"/>
                  </a:lnTo>
                  <a:lnTo>
                    <a:pt x="69357" y="189438"/>
                  </a:lnTo>
                  <a:lnTo>
                    <a:pt x="90534" y="180799"/>
                  </a:lnTo>
                  <a:lnTo>
                    <a:pt x="9507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32" name="SMARTInkShape-1177">
              <a:extLst>
                <a:ext uri="{FF2B5EF4-FFF2-40B4-BE49-F238E27FC236}">
                  <a16:creationId xmlns:a16="http://schemas.microsoft.com/office/drawing/2014/main" id="{3BDEC085-D2B0-52C8-6930-64278FB813B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77822" y="5747905"/>
              <a:ext cx="54612" cy="79357"/>
            </a:xfrm>
            <a:custGeom>
              <a:avLst/>
              <a:gdLst/>
              <a:ahLst/>
              <a:cxnLst/>
              <a:rect l="0" t="0" r="0" b="0"/>
              <a:pathLst>
                <a:path w="54612" h="79357">
                  <a:moveTo>
                    <a:pt x="18378" y="33770"/>
                  </a:moveTo>
                  <a:lnTo>
                    <a:pt x="18378" y="33770"/>
                  </a:lnTo>
                  <a:lnTo>
                    <a:pt x="23434" y="33770"/>
                  </a:lnTo>
                  <a:lnTo>
                    <a:pt x="28739" y="30948"/>
                  </a:lnTo>
                  <a:lnTo>
                    <a:pt x="43888" y="18582"/>
                  </a:lnTo>
                  <a:lnTo>
                    <a:pt x="50177" y="16437"/>
                  </a:lnTo>
                  <a:lnTo>
                    <a:pt x="52277" y="14807"/>
                  </a:lnTo>
                  <a:lnTo>
                    <a:pt x="54611" y="10172"/>
                  </a:lnTo>
                  <a:lnTo>
                    <a:pt x="54176" y="8514"/>
                  </a:lnTo>
                  <a:lnTo>
                    <a:pt x="52826" y="7407"/>
                  </a:lnTo>
                  <a:lnTo>
                    <a:pt x="48506" y="5119"/>
                  </a:lnTo>
                  <a:lnTo>
                    <a:pt x="43056" y="576"/>
                  </a:lnTo>
                  <a:lnTo>
                    <a:pt x="40122" y="0"/>
                  </a:lnTo>
                  <a:lnTo>
                    <a:pt x="37106" y="673"/>
                  </a:lnTo>
                  <a:lnTo>
                    <a:pt x="29876" y="5302"/>
                  </a:lnTo>
                  <a:lnTo>
                    <a:pt x="14964" y="19808"/>
                  </a:lnTo>
                  <a:lnTo>
                    <a:pt x="6983" y="31445"/>
                  </a:lnTo>
                  <a:lnTo>
                    <a:pt x="1597" y="49897"/>
                  </a:lnTo>
                  <a:lnTo>
                    <a:pt x="0" y="63714"/>
                  </a:lnTo>
                  <a:lnTo>
                    <a:pt x="2450" y="71067"/>
                  </a:lnTo>
                  <a:lnTo>
                    <a:pt x="4584" y="74510"/>
                  </a:lnTo>
                  <a:lnTo>
                    <a:pt x="7066" y="76805"/>
                  </a:lnTo>
                  <a:lnTo>
                    <a:pt x="12644" y="79356"/>
                  </a:lnTo>
                  <a:lnTo>
                    <a:pt x="15615" y="78977"/>
                  </a:lnTo>
                  <a:lnTo>
                    <a:pt x="21735" y="75734"/>
                  </a:lnTo>
                  <a:lnTo>
                    <a:pt x="40619" y="58952"/>
                  </a:lnTo>
                  <a:lnTo>
                    <a:pt x="44138" y="47079"/>
                  </a:lnTo>
                  <a:lnTo>
                    <a:pt x="44643" y="33335"/>
                  </a:lnTo>
                  <a:lnTo>
                    <a:pt x="41340" y="23698"/>
                  </a:lnTo>
                  <a:lnTo>
                    <a:pt x="18378" y="5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33" name="SMARTInkShape-1178">
              <a:extLst>
                <a:ext uri="{FF2B5EF4-FFF2-40B4-BE49-F238E27FC236}">
                  <a16:creationId xmlns:a16="http://schemas.microsoft.com/office/drawing/2014/main" id="{2E8F05EB-5D53-C05C-BC0D-A457BCB5563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15225" y="5745292"/>
              <a:ext cx="95042" cy="84009"/>
            </a:xfrm>
            <a:custGeom>
              <a:avLst/>
              <a:gdLst/>
              <a:ahLst/>
              <a:cxnLst/>
              <a:rect l="0" t="0" r="0" b="0"/>
              <a:pathLst>
                <a:path w="95042" h="84009">
                  <a:moveTo>
                    <a:pt x="0" y="17333"/>
                  </a:moveTo>
                  <a:lnTo>
                    <a:pt x="0" y="17333"/>
                  </a:lnTo>
                  <a:lnTo>
                    <a:pt x="5056" y="17333"/>
                  </a:lnTo>
                  <a:lnTo>
                    <a:pt x="10361" y="14511"/>
                  </a:lnTo>
                  <a:lnTo>
                    <a:pt x="26742" y="0"/>
                  </a:lnTo>
                  <a:lnTo>
                    <a:pt x="28411" y="486"/>
                  </a:lnTo>
                  <a:lnTo>
                    <a:pt x="33089" y="3849"/>
                  </a:lnTo>
                  <a:lnTo>
                    <a:pt x="35873" y="8870"/>
                  </a:lnTo>
                  <a:lnTo>
                    <a:pt x="36616" y="11691"/>
                  </a:lnTo>
                  <a:lnTo>
                    <a:pt x="36051" y="14630"/>
                  </a:lnTo>
                  <a:lnTo>
                    <a:pt x="31262" y="24881"/>
                  </a:lnTo>
                  <a:lnTo>
                    <a:pt x="28575" y="64947"/>
                  </a:lnTo>
                  <a:lnTo>
                    <a:pt x="28575" y="56756"/>
                  </a:lnTo>
                  <a:lnTo>
                    <a:pt x="56021" y="28021"/>
                  </a:lnTo>
                  <a:lnTo>
                    <a:pt x="78721" y="12898"/>
                  </a:lnTo>
                  <a:lnTo>
                    <a:pt x="92864" y="8478"/>
                  </a:lnTo>
                  <a:lnTo>
                    <a:pt x="93659" y="9313"/>
                  </a:lnTo>
                  <a:lnTo>
                    <a:pt x="94779" y="15544"/>
                  </a:lnTo>
                  <a:lnTo>
                    <a:pt x="95041" y="21124"/>
                  </a:lnTo>
                  <a:lnTo>
                    <a:pt x="86595" y="66600"/>
                  </a:lnTo>
                  <a:lnTo>
                    <a:pt x="85725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34" name="SMARTInkShape-1179">
              <a:extLst>
                <a:ext uri="{FF2B5EF4-FFF2-40B4-BE49-F238E27FC236}">
                  <a16:creationId xmlns:a16="http://schemas.microsoft.com/office/drawing/2014/main" id="{8317B77A-D844-B1FF-9697-4832FB45AAB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48525" y="5716717"/>
              <a:ext cx="82357" cy="103059"/>
            </a:xfrm>
            <a:custGeom>
              <a:avLst/>
              <a:gdLst/>
              <a:ahLst/>
              <a:cxnLst/>
              <a:rect l="0" t="0" r="0" b="0"/>
              <a:pathLst>
                <a:path w="82357" h="103059">
                  <a:moveTo>
                    <a:pt x="76200" y="17333"/>
                  </a:moveTo>
                  <a:lnTo>
                    <a:pt x="76200" y="17333"/>
                  </a:lnTo>
                  <a:lnTo>
                    <a:pt x="62943" y="4076"/>
                  </a:lnTo>
                  <a:lnTo>
                    <a:pt x="54080" y="858"/>
                  </a:lnTo>
                  <a:lnTo>
                    <a:pt x="48754" y="0"/>
                  </a:lnTo>
                  <a:lnTo>
                    <a:pt x="37191" y="1868"/>
                  </a:lnTo>
                  <a:lnTo>
                    <a:pt x="12520" y="11691"/>
                  </a:lnTo>
                  <a:lnTo>
                    <a:pt x="5565" y="17648"/>
                  </a:lnTo>
                  <a:lnTo>
                    <a:pt x="3710" y="20718"/>
                  </a:lnTo>
                  <a:lnTo>
                    <a:pt x="3531" y="23824"/>
                  </a:lnTo>
                  <a:lnTo>
                    <a:pt x="6155" y="30095"/>
                  </a:lnTo>
                  <a:lnTo>
                    <a:pt x="18640" y="39577"/>
                  </a:lnTo>
                  <a:lnTo>
                    <a:pt x="62583" y="61784"/>
                  </a:lnTo>
                  <a:lnTo>
                    <a:pt x="77927" y="71308"/>
                  </a:lnTo>
                  <a:lnTo>
                    <a:pt x="82259" y="77658"/>
                  </a:lnTo>
                  <a:lnTo>
                    <a:pt x="82356" y="79775"/>
                  </a:lnTo>
                  <a:lnTo>
                    <a:pt x="81362" y="81186"/>
                  </a:lnTo>
                  <a:lnTo>
                    <a:pt x="44931" y="97101"/>
                  </a:lnTo>
                  <a:lnTo>
                    <a:pt x="0" y="10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35" name="SMARTInkShape-1180">
              <a:extLst>
                <a:ext uri="{FF2B5EF4-FFF2-40B4-BE49-F238E27FC236}">
                  <a16:creationId xmlns:a16="http://schemas.microsoft.com/office/drawing/2014/main" id="{4A7D545F-4B20-6753-78D3-4F8CB0C3E9C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10425" y="5695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36" name="SMARTInkShape-1181">
              <a:extLst>
                <a:ext uri="{FF2B5EF4-FFF2-40B4-BE49-F238E27FC236}">
                  <a16:creationId xmlns:a16="http://schemas.microsoft.com/office/drawing/2014/main" id="{92E8CBD3-9D94-3036-7404-163A9AC1775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162800" y="572452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6" y="2822"/>
                  </a:lnTo>
                  <a:lnTo>
                    <a:pt x="17334" y="5056"/>
                  </a:lnTo>
                  <a:lnTo>
                    <a:pt x="18899" y="52051"/>
                  </a:lnTo>
                  <a:lnTo>
                    <a:pt x="19041" y="99351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Mean,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dirty="0"/>
              <a:t> Known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4" name="SMARTInkShape-Group1">
            <a:extLst>
              <a:ext uri="{FF2B5EF4-FFF2-40B4-BE49-F238E27FC236}">
                <a16:creationId xmlns:a16="http://schemas.microsoft.com/office/drawing/2014/main" id="{E0A59C1D-5582-0C18-4B60-5CE4814C7E48}"/>
              </a:ext>
            </a:extLst>
          </p:cNvPr>
          <p:cNvGrpSpPr/>
          <p:nvPr/>
        </p:nvGrpSpPr>
        <p:grpSpPr>
          <a:xfrm>
            <a:off x="190578" y="1104900"/>
            <a:ext cx="1606473" cy="387351"/>
            <a:chOff x="190578" y="1104900"/>
            <a:chExt cx="1606473" cy="387351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CDA752DD-E28E-E8AE-57CC-01CC6FC9444A}"/>
                </a:ext>
              </a:extLst>
            </p:cNvPr>
            <p:cNvSpPr/>
            <p:nvPr>
              <p:custDataLst>
                <p:tags r:id="rId575"/>
              </p:custDataLst>
            </p:nvPr>
          </p:nvSpPr>
          <p:spPr>
            <a:xfrm>
              <a:off x="215900" y="118110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12700" y="6350"/>
                  </a:moveTo>
                  <a:lnTo>
                    <a:pt x="12700" y="6350"/>
                  </a:lnTo>
                  <a:lnTo>
                    <a:pt x="12700" y="78"/>
                  </a:lnTo>
                  <a:lnTo>
                    <a:pt x="12700" y="3674"/>
                  </a:lnTo>
                  <a:lnTo>
                    <a:pt x="12700" y="2103"/>
                  </a:lnTo>
                  <a:lnTo>
                    <a:pt x="12700" y="4074"/>
                  </a:lnTo>
                  <a:lnTo>
                    <a:pt x="12700" y="0"/>
                  </a:lnTo>
                  <a:lnTo>
                    <a:pt x="12700" y="15165"/>
                  </a:lnTo>
                  <a:lnTo>
                    <a:pt x="10819" y="19205"/>
                  </a:lnTo>
                  <a:lnTo>
                    <a:pt x="8336" y="23352"/>
                  </a:lnTo>
                  <a:lnTo>
                    <a:pt x="6742" y="31764"/>
                  </a:lnTo>
                  <a:lnTo>
                    <a:pt x="5819" y="36695"/>
                  </a:lnTo>
                  <a:lnTo>
                    <a:pt x="2038" y="48110"/>
                  </a:lnTo>
                  <a:lnTo>
                    <a:pt x="179" y="77802"/>
                  </a:lnTo>
                  <a:lnTo>
                    <a:pt x="16" y="108035"/>
                  </a:lnTo>
                  <a:lnTo>
                    <a:pt x="1" y="139581"/>
                  </a:lnTo>
                  <a:lnTo>
                    <a:pt x="0" y="169326"/>
                  </a:lnTo>
                  <a:lnTo>
                    <a:pt x="0" y="192506"/>
                  </a:lnTo>
                  <a:lnTo>
                    <a:pt x="706" y="193954"/>
                  </a:lnTo>
                  <a:lnTo>
                    <a:pt x="1881" y="194919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2ACF0B41-6F0B-8CF6-2A44-3784C59CCB49}"/>
                </a:ext>
              </a:extLst>
            </p:cNvPr>
            <p:cNvSpPr/>
            <p:nvPr>
              <p:custDataLst>
                <p:tags r:id="rId576"/>
              </p:custDataLst>
            </p:nvPr>
          </p:nvSpPr>
          <p:spPr>
            <a:xfrm>
              <a:off x="312590" y="1184192"/>
              <a:ext cx="11261" cy="193759"/>
            </a:xfrm>
            <a:custGeom>
              <a:avLst/>
              <a:gdLst/>
              <a:ahLst/>
              <a:cxnLst/>
              <a:rect l="0" t="0" r="0" b="0"/>
              <a:pathLst>
                <a:path w="11261" h="193759">
                  <a:moveTo>
                    <a:pt x="4910" y="22308"/>
                  </a:moveTo>
                  <a:lnTo>
                    <a:pt x="4910" y="22308"/>
                  </a:lnTo>
                  <a:lnTo>
                    <a:pt x="4910" y="18937"/>
                  </a:lnTo>
                  <a:lnTo>
                    <a:pt x="11086" y="0"/>
                  </a:lnTo>
                  <a:lnTo>
                    <a:pt x="11250" y="25609"/>
                  </a:lnTo>
                  <a:lnTo>
                    <a:pt x="9376" y="50568"/>
                  </a:lnTo>
                  <a:lnTo>
                    <a:pt x="6233" y="76542"/>
                  </a:lnTo>
                  <a:lnTo>
                    <a:pt x="3421" y="101407"/>
                  </a:lnTo>
                  <a:lnTo>
                    <a:pt x="0" y="129236"/>
                  </a:lnTo>
                  <a:lnTo>
                    <a:pt x="868" y="155355"/>
                  </a:lnTo>
                  <a:lnTo>
                    <a:pt x="4555" y="185709"/>
                  </a:lnTo>
                  <a:lnTo>
                    <a:pt x="4673" y="188392"/>
                  </a:lnTo>
                  <a:lnTo>
                    <a:pt x="11260" y="193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464D2973-8300-51E6-27D8-16DD01D9B388}"/>
                </a:ext>
              </a:extLst>
            </p:cNvPr>
            <p:cNvSpPr/>
            <p:nvPr>
              <p:custDataLst>
                <p:tags r:id="rId577"/>
              </p:custDataLst>
            </p:nvPr>
          </p:nvSpPr>
          <p:spPr>
            <a:xfrm>
              <a:off x="298450" y="1289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FABF2B14-3083-EA27-824A-1958CA35C1C3}"/>
                </a:ext>
              </a:extLst>
            </p:cNvPr>
            <p:cNvSpPr/>
            <p:nvPr>
              <p:custDataLst>
                <p:tags r:id="rId578"/>
              </p:custDataLst>
            </p:nvPr>
          </p:nvSpPr>
          <p:spPr>
            <a:xfrm>
              <a:off x="190578" y="1276712"/>
              <a:ext cx="126923" cy="18674"/>
            </a:xfrm>
            <a:custGeom>
              <a:avLst/>
              <a:gdLst/>
              <a:ahLst/>
              <a:cxnLst/>
              <a:rect l="0" t="0" r="0" b="0"/>
              <a:pathLst>
                <a:path w="126923" h="18674">
                  <a:moveTo>
                    <a:pt x="6272" y="12338"/>
                  </a:moveTo>
                  <a:lnTo>
                    <a:pt x="6272" y="12338"/>
                  </a:lnTo>
                  <a:lnTo>
                    <a:pt x="805" y="12338"/>
                  </a:lnTo>
                  <a:lnTo>
                    <a:pt x="510" y="13044"/>
                  </a:lnTo>
                  <a:lnTo>
                    <a:pt x="0" y="17805"/>
                  </a:lnTo>
                  <a:lnTo>
                    <a:pt x="29573" y="18673"/>
                  </a:lnTo>
                  <a:lnTo>
                    <a:pt x="40771" y="17978"/>
                  </a:lnTo>
                  <a:lnTo>
                    <a:pt x="70664" y="7856"/>
                  </a:lnTo>
                  <a:lnTo>
                    <a:pt x="98269" y="860"/>
                  </a:lnTo>
                  <a:lnTo>
                    <a:pt x="111768" y="0"/>
                  </a:lnTo>
                  <a:lnTo>
                    <a:pt x="126922" y="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E74954C7-FCEA-BC98-D865-32A363AF81A1}"/>
                </a:ext>
              </a:extLst>
            </p:cNvPr>
            <p:cNvSpPr/>
            <p:nvPr>
              <p:custDataLst>
                <p:tags r:id="rId579"/>
              </p:custDataLst>
            </p:nvPr>
          </p:nvSpPr>
          <p:spPr>
            <a:xfrm>
              <a:off x="425450" y="13017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2"/>
                  </a:lnTo>
                  <a:lnTo>
                    <a:pt x="32914" y="19773"/>
                  </a:lnTo>
                  <a:lnTo>
                    <a:pt x="62948" y="39606"/>
                  </a:lnTo>
                  <a:lnTo>
                    <a:pt x="889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4C5EE290-9D58-C1EC-E77A-DF97FCBFA3E8}"/>
                </a:ext>
              </a:extLst>
            </p:cNvPr>
            <p:cNvSpPr/>
            <p:nvPr>
              <p:custDataLst>
                <p:tags r:id="rId580"/>
              </p:custDataLst>
            </p:nvPr>
          </p:nvSpPr>
          <p:spPr>
            <a:xfrm>
              <a:off x="476250" y="1295739"/>
              <a:ext cx="75601" cy="196512"/>
            </a:xfrm>
            <a:custGeom>
              <a:avLst/>
              <a:gdLst/>
              <a:ahLst/>
              <a:cxnLst/>
              <a:rect l="0" t="0" r="0" b="0"/>
              <a:pathLst>
                <a:path w="75601" h="196512">
                  <a:moveTo>
                    <a:pt x="57150" y="12361"/>
                  </a:moveTo>
                  <a:lnTo>
                    <a:pt x="57150" y="12361"/>
                  </a:lnTo>
                  <a:lnTo>
                    <a:pt x="62925" y="7292"/>
                  </a:lnTo>
                  <a:lnTo>
                    <a:pt x="75600" y="0"/>
                  </a:lnTo>
                  <a:lnTo>
                    <a:pt x="72651" y="3132"/>
                  </a:lnTo>
                  <a:lnTo>
                    <a:pt x="57887" y="34370"/>
                  </a:lnTo>
                  <a:lnTo>
                    <a:pt x="44826" y="63551"/>
                  </a:lnTo>
                  <a:lnTo>
                    <a:pt x="36057" y="88638"/>
                  </a:lnTo>
                  <a:lnTo>
                    <a:pt x="27531" y="118340"/>
                  </a:lnTo>
                  <a:lnTo>
                    <a:pt x="16935" y="148431"/>
                  </a:lnTo>
                  <a:lnTo>
                    <a:pt x="9495" y="174675"/>
                  </a:lnTo>
                  <a:lnTo>
                    <a:pt x="0" y="196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:a16="http://schemas.microsoft.com/office/drawing/2014/main" id="{6094A140-7569-B8A0-D8A6-1D85A9075C9B}"/>
                </a:ext>
              </a:extLst>
            </p:cNvPr>
            <p:cNvSpPr/>
            <p:nvPr>
              <p:custDataLst>
                <p:tags r:id="rId581"/>
              </p:custDataLst>
            </p:nvPr>
          </p:nvSpPr>
          <p:spPr>
            <a:xfrm>
              <a:off x="628650" y="1329842"/>
              <a:ext cx="12701" cy="149709"/>
            </a:xfrm>
            <a:custGeom>
              <a:avLst/>
              <a:gdLst/>
              <a:ahLst/>
              <a:cxnLst/>
              <a:rect l="0" t="0" r="0" b="0"/>
              <a:pathLst>
                <a:path w="12701" h="1497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2"/>
                  </a:lnTo>
                  <a:lnTo>
                    <a:pt x="6234" y="25986"/>
                  </a:lnTo>
                  <a:lnTo>
                    <a:pt x="6335" y="56745"/>
                  </a:lnTo>
                  <a:lnTo>
                    <a:pt x="6347" y="87078"/>
                  </a:lnTo>
                  <a:lnTo>
                    <a:pt x="6350" y="116876"/>
                  </a:lnTo>
                  <a:lnTo>
                    <a:pt x="12700" y="149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>
              <a:extLst>
                <a:ext uri="{FF2B5EF4-FFF2-40B4-BE49-F238E27FC236}">
                  <a16:creationId xmlns:a16="http://schemas.microsoft.com/office/drawing/2014/main" id="{D050593E-8AF4-484E-5F28-C9B8B37E3B26}"/>
                </a:ext>
              </a:extLst>
            </p:cNvPr>
            <p:cNvSpPr/>
            <p:nvPr>
              <p:custDataLst>
                <p:tags r:id="rId582"/>
              </p:custDataLst>
            </p:nvPr>
          </p:nvSpPr>
          <p:spPr>
            <a:xfrm>
              <a:off x="609600" y="1295958"/>
              <a:ext cx="75736" cy="81993"/>
            </a:xfrm>
            <a:custGeom>
              <a:avLst/>
              <a:gdLst/>
              <a:ahLst/>
              <a:cxnLst/>
              <a:rect l="0" t="0" r="0" b="0"/>
              <a:pathLst>
                <a:path w="75736" h="81993">
                  <a:moveTo>
                    <a:pt x="6350" y="62942"/>
                  </a:moveTo>
                  <a:lnTo>
                    <a:pt x="6350" y="62942"/>
                  </a:lnTo>
                  <a:lnTo>
                    <a:pt x="1986" y="52803"/>
                  </a:lnTo>
                  <a:lnTo>
                    <a:pt x="883" y="45265"/>
                  </a:lnTo>
                  <a:lnTo>
                    <a:pt x="3633" y="33088"/>
                  </a:lnTo>
                  <a:lnTo>
                    <a:pt x="12287" y="17172"/>
                  </a:lnTo>
                  <a:lnTo>
                    <a:pt x="23788" y="5793"/>
                  </a:lnTo>
                  <a:lnTo>
                    <a:pt x="33856" y="2265"/>
                  </a:lnTo>
                  <a:lnTo>
                    <a:pt x="50824" y="0"/>
                  </a:lnTo>
                  <a:lnTo>
                    <a:pt x="62018" y="2978"/>
                  </a:lnTo>
                  <a:lnTo>
                    <a:pt x="68250" y="10186"/>
                  </a:lnTo>
                  <a:lnTo>
                    <a:pt x="73844" y="22381"/>
                  </a:lnTo>
                  <a:lnTo>
                    <a:pt x="75735" y="39564"/>
                  </a:lnTo>
                  <a:lnTo>
                    <a:pt x="72230" y="49260"/>
                  </a:lnTo>
                  <a:lnTo>
                    <a:pt x="58482" y="66981"/>
                  </a:lnTo>
                  <a:lnTo>
                    <a:pt x="50452" y="71793"/>
                  </a:lnTo>
                  <a:lnTo>
                    <a:pt x="20344" y="80330"/>
                  </a:lnTo>
                  <a:lnTo>
                    <a:pt x="0" y="81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id="{A8CD5B7B-95F3-CA2A-150E-3A915E39D4C3}"/>
                </a:ext>
              </a:extLst>
            </p:cNvPr>
            <p:cNvSpPr/>
            <p:nvPr>
              <p:custDataLst>
                <p:tags r:id="rId583"/>
              </p:custDataLst>
            </p:nvPr>
          </p:nvSpPr>
          <p:spPr>
            <a:xfrm>
              <a:off x="725451" y="1292110"/>
              <a:ext cx="57058" cy="91178"/>
            </a:xfrm>
            <a:custGeom>
              <a:avLst/>
              <a:gdLst/>
              <a:ahLst/>
              <a:cxnLst/>
              <a:rect l="0" t="0" r="0" b="0"/>
              <a:pathLst>
                <a:path w="57058" h="91178">
                  <a:moveTo>
                    <a:pt x="17499" y="28690"/>
                  </a:moveTo>
                  <a:lnTo>
                    <a:pt x="17499" y="28690"/>
                  </a:lnTo>
                  <a:lnTo>
                    <a:pt x="29055" y="17134"/>
                  </a:lnTo>
                  <a:lnTo>
                    <a:pt x="30169" y="472"/>
                  </a:lnTo>
                  <a:lnTo>
                    <a:pt x="28768" y="0"/>
                  </a:lnTo>
                  <a:lnTo>
                    <a:pt x="23448" y="1358"/>
                  </a:lnTo>
                  <a:lnTo>
                    <a:pt x="15891" y="6088"/>
                  </a:lnTo>
                  <a:lnTo>
                    <a:pt x="9183" y="18701"/>
                  </a:lnTo>
                  <a:lnTo>
                    <a:pt x="350" y="46215"/>
                  </a:lnTo>
                  <a:lnTo>
                    <a:pt x="0" y="55529"/>
                  </a:lnTo>
                  <a:lnTo>
                    <a:pt x="2196" y="64372"/>
                  </a:lnTo>
                  <a:lnTo>
                    <a:pt x="10770" y="80655"/>
                  </a:lnTo>
                  <a:lnTo>
                    <a:pt x="16390" y="87063"/>
                  </a:lnTo>
                  <a:lnTo>
                    <a:pt x="18876" y="88772"/>
                  </a:lnTo>
                  <a:lnTo>
                    <a:pt x="29118" y="91177"/>
                  </a:lnTo>
                  <a:lnTo>
                    <a:pt x="38891" y="87977"/>
                  </a:lnTo>
                  <a:lnTo>
                    <a:pt x="44460" y="85148"/>
                  </a:lnTo>
                  <a:lnTo>
                    <a:pt x="52530" y="76360"/>
                  </a:lnTo>
                  <a:lnTo>
                    <a:pt x="55670" y="71053"/>
                  </a:lnTo>
                  <a:lnTo>
                    <a:pt x="57057" y="66104"/>
                  </a:lnTo>
                  <a:lnTo>
                    <a:pt x="55930" y="40324"/>
                  </a:lnTo>
                  <a:lnTo>
                    <a:pt x="52326" y="22024"/>
                  </a:lnTo>
                  <a:lnTo>
                    <a:pt x="46854" y="13263"/>
                  </a:lnTo>
                  <a:lnTo>
                    <a:pt x="43419" y="9938"/>
                  </a:lnTo>
                  <a:lnTo>
                    <a:pt x="39012" y="8428"/>
                  </a:lnTo>
                  <a:lnTo>
                    <a:pt x="28472" y="8631"/>
                  </a:lnTo>
                  <a:lnTo>
                    <a:pt x="11149" y="15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:a16="http://schemas.microsoft.com/office/drawing/2014/main" id="{A59407D9-D52E-08A9-030D-04E70157D741}"/>
                </a:ext>
              </a:extLst>
            </p:cNvPr>
            <p:cNvSpPr/>
            <p:nvPr>
              <p:custDataLst>
                <p:tags r:id="rId584"/>
              </p:custDataLst>
            </p:nvPr>
          </p:nvSpPr>
          <p:spPr>
            <a:xfrm>
              <a:off x="857250" y="1196448"/>
              <a:ext cx="82551" cy="193725"/>
            </a:xfrm>
            <a:custGeom>
              <a:avLst/>
              <a:gdLst/>
              <a:ahLst/>
              <a:cxnLst/>
              <a:rect l="0" t="0" r="0" b="0"/>
              <a:pathLst>
                <a:path w="82551" h="193725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706" y="528"/>
                  </a:lnTo>
                  <a:lnTo>
                    <a:pt x="3371" y="4879"/>
                  </a:lnTo>
                  <a:lnTo>
                    <a:pt x="10126" y="30014"/>
                  </a:lnTo>
                  <a:lnTo>
                    <a:pt x="12643" y="57437"/>
                  </a:lnTo>
                  <a:lnTo>
                    <a:pt x="16132" y="84456"/>
                  </a:lnTo>
                  <a:lnTo>
                    <a:pt x="14031" y="114491"/>
                  </a:lnTo>
                  <a:lnTo>
                    <a:pt x="12389" y="145027"/>
                  </a:lnTo>
                  <a:lnTo>
                    <a:pt x="7752" y="175342"/>
                  </a:lnTo>
                  <a:lnTo>
                    <a:pt x="6268" y="182998"/>
                  </a:lnTo>
                  <a:lnTo>
                    <a:pt x="965" y="192587"/>
                  </a:lnTo>
                  <a:lnTo>
                    <a:pt x="1349" y="193125"/>
                  </a:lnTo>
                  <a:lnTo>
                    <a:pt x="3657" y="193724"/>
                  </a:lnTo>
                  <a:lnTo>
                    <a:pt x="31975" y="183200"/>
                  </a:lnTo>
                  <a:lnTo>
                    <a:pt x="61674" y="176656"/>
                  </a:lnTo>
                  <a:lnTo>
                    <a:pt x="82550" y="168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>
              <a:extLst>
                <a:ext uri="{FF2B5EF4-FFF2-40B4-BE49-F238E27FC236}">
                  <a16:creationId xmlns:a16="http://schemas.microsoft.com/office/drawing/2014/main" id="{05DDBE15-4242-6749-3656-428C0AC38663}"/>
                </a:ext>
              </a:extLst>
            </p:cNvPr>
            <p:cNvSpPr/>
            <p:nvPr>
              <p:custDataLst>
                <p:tags r:id="rId585"/>
              </p:custDataLst>
            </p:nvPr>
          </p:nvSpPr>
          <p:spPr>
            <a:xfrm>
              <a:off x="831850" y="12827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34030" y="19181"/>
                  </a:lnTo>
                  <a:lnTo>
                    <a:pt x="62670" y="8911"/>
                  </a:lnTo>
                  <a:lnTo>
                    <a:pt x="91741" y="19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>
              <a:extLst>
                <a:ext uri="{FF2B5EF4-FFF2-40B4-BE49-F238E27FC236}">
                  <a16:creationId xmlns:a16="http://schemas.microsoft.com/office/drawing/2014/main" id="{F5096932-A3AE-0C06-FE27-1ABD539E2221}"/>
                </a:ext>
              </a:extLst>
            </p:cNvPr>
            <p:cNvSpPr/>
            <p:nvPr>
              <p:custDataLst>
                <p:tags r:id="rId586"/>
              </p:custDataLst>
            </p:nvPr>
          </p:nvSpPr>
          <p:spPr>
            <a:xfrm>
              <a:off x="958850" y="1201288"/>
              <a:ext cx="101601" cy="154944"/>
            </a:xfrm>
            <a:custGeom>
              <a:avLst/>
              <a:gdLst/>
              <a:ahLst/>
              <a:cxnLst/>
              <a:rect l="0" t="0" r="0" b="0"/>
              <a:pathLst>
                <a:path w="101601" h="154944">
                  <a:moveTo>
                    <a:pt x="0" y="30612"/>
                  </a:moveTo>
                  <a:lnTo>
                    <a:pt x="0" y="30612"/>
                  </a:lnTo>
                  <a:lnTo>
                    <a:pt x="3371" y="27241"/>
                  </a:lnTo>
                  <a:lnTo>
                    <a:pt x="6088" y="8122"/>
                  </a:lnTo>
                  <a:lnTo>
                    <a:pt x="6272" y="2703"/>
                  </a:lnTo>
                  <a:lnTo>
                    <a:pt x="7004" y="1423"/>
                  </a:lnTo>
                  <a:lnTo>
                    <a:pt x="8197" y="569"/>
                  </a:lnTo>
                  <a:lnTo>
                    <a:pt x="9698" y="0"/>
                  </a:lnTo>
                  <a:lnTo>
                    <a:pt x="10699" y="1032"/>
                  </a:lnTo>
                  <a:lnTo>
                    <a:pt x="11811" y="5941"/>
                  </a:lnTo>
                  <a:lnTo>
                    <a:pt x="14464" y="35307"/>
                  </a:lnTo>
                  <a:lnTo>
                    <a:pt x="17691" y="61872"/>
                  </a:lnTo>
                  <a:lnTo>
                    <a:pt x="18782" y="89390"/>
                  </a:lnTo>
                  <a:lnTo>
                    <a:pt x="18292" y="117848"/>
                  </a:lnTo>
                  <a:lnTo>
                    <a:pt x="13576" y="147672"/>
                  </a:lnTo>
                  <a:lnTo>
                    <a:pt x="12873" y="154943"/>
                  </a:lnTo>
                  <a:lnTo>
                    <a:pt x="12777" y="153368"/>
                  </a:lnTo>
                  <a:lnTo>
                    <a:pt x="16094" y="145144"/>
                  </a:lnTo>
                  <a:lnTo>
                    <a:pt x="37757" y="114970"/>
                  </a:lnTo>
                  <a:lnTo>
                    <a:pt x="67732" y="83535"/>
                  </a:lnTo>
                  <a:lnTo>
                    <a:pt x="74083" y="77886"/>
                  </a:lnTo>
                  <a:lnTo>
                    <a:pt x="82440" y="75095"/>
                  </a:lnTo>
                  <a:lnTo>
                    <a:pt x="88008" y="75065"/>
                  </a:lnTo>
                  <a:lnTo>
                    <a:pt x="88305" y="75769"/>
                  </a:lnTo>
                  <a:lnTo>
                    <a:pt x="88884" y="107264"/>
                  </a:lnTo>
                  <a:lnTo>
                    <a:pt x="89604" y="134182"/>
                  </a:lnTo>
                  <a:lnTo>
                    <a:pt x="92271" y="142730"/>
                  </a:lnTo>
                  <a:lnTo>
                    <a:pt x="93969" y="145574"/>
                  </a:lnTo>
                  <a:lnTo>
                    <a:pt x="101600" y="151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>
              <a:extLst>
                <a:ext uri="{FF2B5EF4-FFF2-40B4-BE49-F238E27FC236}">
                  <a16:creationId xmlns:a16="http://schemas.microsoft.com/office/drawing/2014/main" id="{9886886E-EEA5-F699-BAAD-96D927AAAAF9}"/>
                </a:ext>
              </a:extLst>
            </p:cNvPr>
            <p:cNvSpPr/>
            <p:nvPr>
              <p:custDataLst>
                <p:tags r:id="rId587"/>
              </p:custDataLst>
            </p:nvPr>
          </p:nvSpPr>
          <p:spPr>
            <a:xfrm>
              <a:off x="1093507" y="1244102"/>
              <a:ext cx="106644" cy="131744"/>
            </a:xfrm>
            <a:custGeom>
              <a:avLst/>
              <a:gdLst/>
              <a:ahLst/>
              <a:cxnLst/>
              <a:rect l="0" t="0" r="0" b="0"/>
              <a:pathLst>
                <a:path w="106644" h="131744">
                  <a:moveTo>
                    <a:pt x="11393" y="63998"/>
                  </a:moveTo>
                  <a:lnTo>
                    <a:pt x="11393" y="63998"/>
                  </a:lnTo>
                  <a:lnTo>
                    <a:pt x="17874" y="63293"/>
                  </a:lnTo>
                  <a:lnTo>
                    <a:pt x="49315" y="53014"/>
                  </a:lnTo>
                  <a:lnTo>
                    <a:pt x="53607" y="52442"/>
                  </a:lnTo>
                  <a:lnTo>
                    <a:pt x="62140" y="48044"/>
                  </a:lnTo>
                  <a:lnTo>
                    <a:pt x="75745" y="37093"/>
                  </a:lnTo>
                  <a:lnTo>
                    <a:pt x="82985" y="26941"/>
                  </a:lnTo>
                  <a:lnTo>
                    <a:pt x="86228" y="14997"/>
                  </a:lnTo>
                  <a:lnTo>
                    <a:pt x="85272" y="10869"/>
                  </a:lnTo>
                  <a:lnTo>
                    <a:pt x="80447" y="2520"/>
                  </a:lnTo>
                  <a:lnTo>
                    <a:pt x="76479" y="435"/>
                  </a:lnTo>
                  <a:lnTo>
                    <a:pt x="66425" y="0"/>
                  </a:lnTo>
                  <a:lnTo>
                    <a:pt x="45495" y="7092"/>
                  </a:lnTo>
                  <a:lnTo>
                    <a:pt x="24790" y="24873"/>
                  </a:lnTo>
                  <a:lnTo>
                    <a:pt x="8620" y="44644"/>
                  </a:lnTo>
                  <a:lnTo>
                    <a:pt x="3105" y="59394"/>
                  </a:lnTo>
                  <a:lnTo>
                    <a:pt x="0" y="83565"/>
                  </a:lnTo>
                  <a:lnTo>
                    <a:pt x="962" y="106720"/>
                  </a:lnTo>
                  <a:lnTo>
                    <a:pt x="4640" y="118969"/>
                  </a:lnTo>
                  <a:lnTo>
                    <a:pt x="10979" y="126765"/>
                  </a:lnTo>
                  <a:lnTo>
                    <a:pt x="20381" y="130700"/>
                  </a:lnTo>
                  <a:lnTo>
                    <a:pt x="30910" y="131743"/>
                  </a:lnTo>
                  <a:lnTo>
                    <a:pt x="60251" y="124825"/>
                  </a:lnTo>
                  <a:lnTo>
                    <a:pt x="80667" y="115496"/>
                  </a:lnTo>
                  <a:lnTo>
                    <a:pt x="88043" y="109699"/>
                  </a:lnTo>
                  <a:lnTo>
                    <a:pt x="92732" y="104771"/>
                  </a:lnTo>
                  <a:lnTo>
                    <a:pt x="106643" y="95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>
              <a:extLst>
                <a:ext uri="{FF2B5EF4-FFF2-40B4-BE49-F238E27FC236}">
                  <a16:creationId xmlns:a16="http://schemas.microsoft.com/office/drawing/2014/main" id="{7ACEF6B2-5707-E55E-3DCD-AEB8DCBBD6E1}"/>
                </a:ext>
              </a:extLst>
            </p:cNvPr>
            <p:cNvSpPr/>
            <p:nvPr>
              <p:custDataLst>
                <p:tags r:id="rId588"/>
              </p:custDataLst>
            </p:nvPr>
          </p:nvSpPr>
          <p:spPr>
            <a:xfrm>
              <a:off x="1257300" y="1238534"/>
              <a:ext cx="123758" cy="109499"/>
            </a:xfrm>
            <a:custGeom>
              <a:avLst/>
              <a:gdLst/>
              <a:ahLst/>
              <a:cxnLst/>
              <a:rect l="0" t="0" r="0" b="0"/>
              <a:pathLst>
                <a:path w="123758" h="109499">
                  <a:moveTo>
                    <a:pt x="101600" y="12416"/>
                  </a:moveTo>
                  <a:lnTo>
                    <a:pt x="101600" y="12416"/>
                  </a:lnTo>
                  <a:lnTo>
                    <a:pt x="101600" y="9045"/>
                  </a:lnTo>
                  <a:lnTo>
                    <a:pt x="102305" y="8052"/>
                  </a:lnTo>
                  <a:lnTo>
                    <a:pt x="103482" y="7390"/>
                  </a:lnTo>
                  <a:lnTo>
                    <a:pt x="104971" y="6949"/>
                  </a:lnTo>
                  <a:lnTo>
                    <a:pt x="105964" y="5949"/>
                  </a:lnTo>
                  <a:lnTo>
                    <a:pt x="107067" y="2956"/>
                  </a:lnTo>
                  <a:lnTo>
                    <a:pt x="106656" y="1876"/>
                  </a:lnTo>
                  <a:lnTo>
                    <a:pt x="105676" y="1156"/>
                  </a:lnTo>
                  <a:lnTo>
                    <a:pt x="102001" y="356"/>
                  </a:lnTo>
                  <a:lnTo>
                    <a:pt x="95663" y="0"/>
                  </a:lnTo>
                  <a:lnTo>
                    <a:pt x="68446" y="8579"/>
                  </a:lnTo>
                  <a:lnTo>
                    <a:pt x="53755" y="14650"/>
                  </a:lnTo>
                  <a:lnTo>
                    <a:pt x="46704" y="20700"/>
                  </a:lnTo>
                  <a:lnTo>
                    <a:pt x="41924" y="27387"/>
                  </a:lnTo>
                  <a:lnTo>
                    <a:pt x="39800" y="32710"/>
                  </a:lnTo>
                  <a:lnTo>
                    <a:pt x="41350" y="35118"/>
                  </a:lnTo>
                  <a:lnTo>
                    <a:pt x="53644" y="41877"/>
                  </a:lnTo>
                  <a:lnTo>
                    <a:pt x="84786" y="54734"/>
                  </a:lnTo>
                  <a:lnTo>
                    <a:pt x="111223" y="65331"/>
                  </a:lnTo>
                  <a:lnTo>
                    <a:pt x="114365" y="68154"/>
                  </a:lnTo>
                  <a:lnTo>
                    <a:pt x="123194" y="83500"/>
                  </a:lnTo>
                  <a:lnTo>
                    <a:pt x="123757" y="86616"/>
                  </a:lnTo>
                  <a:lnTo>
                    <a:pt x="122501" y="93842"/>
                  </a:lnTo>
                  <a:lnTo>
                    <a:pt x="119767" y="97039"/>
                  </a:lnTo>
                  <a:lnTo>
                    <a:pt x="111085" y="102472"/>
                  </a:lnTo>
                  <a:lnTo>
                    <a:pt x="87556" y="109498"/>
                  </a:lnTo>
                  <a:lnTo>
                    <a:pt x="61612" y="109306"/>
                  </a:lnTo>
                  <a:lnTo>
                    <a:pt x="32631" y="107990"/>
                  </a:lnTo>
                  <a:lnTo>
                    <a:pt x="3487" y="107709"/>
                  </a:lnTo>
                  <a:lnTo>
                    <a:pt x="914" y="106989"/>
                  </a:lnTo>
                  <a:lnTo>
                    <a:pt x="0" y="101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>
              <a:extLst>
                <a:ext uri="{FF2B5EF4-FFF2-40B4-BE49-F238E27FC236}">
                  <a16:creationId xmlns:a16="http://schemas.microsoft.com/office/drawing/2014/main" id="{4CDABB25-A5AB-0D7D-13CE-E98DB356E4B1}"/>
                </a:ext>
              </a:extLst>
            </p:cNvPr>
            <p:cNvSpPr/>
            <p:nvPr>
              <p:custDataLst>
                <p:tags r:id="rId589"/>
              </p:custDataLst>
            </p:nvPr>
          </p:nvSpPr>
          <p:spPr>
            <a:xfrm>
              <a:off x="1428750" y="1264633"/>
              <a:ext cx="11741" cy="100618"/>
            </a:xfrm>
            <a:custGeom>
              <a:avLst/>
              <a:gdLst/>
              <a:ahLst/>
              <a:cxnLst/>
              <a:rect l="0" t="0" r="0" b="0"/>
              <a:pathLst>
                <a:path w="11741" h="100618">
                  <a:moveTo>
                    <a:pt x="0" y="18067"/>
                  </a:moveTo>
                  <a:lnTo>
                    <a:pt x="0" y="18067"/>
                  </a:lnTo>
                  <a:lnTo>
                    <a:pt x="0" y="14696"/>
                  </a:lnTo>
                  <a:lnTo>
                    <a:pt x="1881" y="11160"/>
                  </a:lnTo>
                  <a:lnTo>
                    <a:pt x="11740" y="0"/>
                  </a:lnTo>
                  <a:lnTo>
                    <a:pt x="9045" y="2679"/>
                  </a:lnTo>
                  <a:lnTo>
                    <a:pt x="3778" y="14684"/>
                  </a:lnTo>
                  <a:lnTo>
                    <a:pt x="746" y="34045"/>
                  </a:lnTo>
                  <a:lnTo>
                    <a:pt x="148" y="63582"/>
                  </a:lnTo>
                  <a:lnTo>
                    <a:pt x="725" y="89782"/>
                  </a:lnTo>
                  <a:lnTo>
                    <a:pt x="6350" y="100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>
              <a:extLst>
                <a:ext uri="{FF2B5EF4-FFF2-40B4-BE49-F238E27FC236}">
                  <a16:creationId xmlns:a16="http://schemas.microsoft.com/office/drawing/2014/main" id="{0A435514-91F1-0563-866D-914CB43A992F}"/>
                </a:ext>
              </a:extLst>
            </p:cNvPr>
            <p:cNvSpPr/>
            <p:nvPr>
              <p:custDataLst>
                <p:tags r:id="rId590"/>
              </p:custDataLst>
            </p:nvPr>
          </p:nvSpPr>
          <p:spPr>
            <a:xfrm>
              <a:off x="1431442" y="121920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19050"/>
                  </a:moveTo>
                  <a:lnTo>
                    <a:pt x="3658" y="19050"/>
                  </a:lnTo>
                  <a:lnTo>
                    <a:pt x="3658" y="15679"/>
                  </a:lnTo>
                  <a:lnTo>
                    <a:pt x="1777" y="12143"/>
                  </a:lnTo>
                  <a:lnTo>
                    <a:pt x="287" y="10212"/>
                  </a:lnTo>
                  <a:lnTo>
                    <a:pt x="0" y="8219"/>
                  </a:lnTo>
                  <a:lnTo>
                    <a:pt x="1562" y="4123"/>
                  </a:lnTo>
                  <a:lnTo>
                    <a:pt x="2966" y="2749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>
              <a:extLst>
                <a:ext uri="{FF2B5EF4-FFF2-40B4-BE49-F238E27FC236}">
                  <a16:creationId xmlns:a16="http://schemas.microsoft.com/office/drawing/2014/main" id="{4D71AD80-D2D8-9FFF-A61C-7EC7757ED88F}"/>
                </a:ext>
              </a:extLst>
            </p:cNvPr>
            <p:cNvSpPr/>
            <p:nvPr>
              <p:custDataLst>
                <p:tags r:id="rId591"/>
              </p:custDataLst>
            </p:nvPr>
          </p:nvSpPr>
          <p:spPr>
            <a:xfrm>
              <a:off x="1479550" y="1233199"/>
              <a:ext cx="88901" cy="137030"/>
            </a:xfrm>
            <a:custGeom>
              <a:avLst/>
              <a:gdLst/>
              <a:ahLst/>
              <a:cxnLst/>
              <a:rect l="0" t="0" r="0" b="0"/>
              <a:pathLst>
                <a:path w="88901" h="137030">
                  <a:moveTo>
                    <a:pt x="0" y="24101"/>
                  </a:moveTo>
                  <a:lnTo>
                    <a:pt x="0" y="24101"/>
                  </a:lnTo>
                  <a:lnTo>
                    <a:pt x="3371" y="24101"/>
                  </a:lnTo>
                  <a:lnTo>
                    <a:pt x="32202" y="7508"/>
                  </a:lnTo>
                  <a:lnTo>
                    <a:pt x="51443" y="0"/>
                  </a:lnTo>
                  <a:lnTo>
                    <a:pt x="54051" y="978"/>
                  </a:lnTo>
                  <a:lnTo>
                    <a:pt x="58830" y="5828"/>
                  </a:lnTo>
                  <a:lnTo>
                    <a:pt x="61425" y="12687"/>
                  </a:lnTo>
                  <a:lnTo>
                    <a:pt x="62116" y="16492"/>
                  </a:lnTo>
                  <a:lnTo>
                    <a:pt x="59122" y="26364"/>
                  </a:lnTo>
                  <a:lnTo>
                    <a:pt x="45702" y="53319"/>
                  </a:lnTo>
                  <a:lnTo>
                    <a:pt x="25286" y="82242"/>
                  </a:lnTo>
                  <a:lnTo>
                    <a:pt x="6898" y="112530"/>
                  </a:lnTo>
                  <a:lnTo>
                    <a:pt x="4598" y="116921"/>
                  </a:lnTo>
                  <a:lnTo>
                    <a:pt x="3771" y="120553"/>
                  </a:lnTo>
                  <a:lnTo>
                    <a:pt x="3925" y="123680"/>
                  </a:lnTo>
                  <a:lnTo>
                    <a:pt x="5978" y="129036"/>
                  </a:lnTo>
                  <a:lnTo>
                    <a:pt x="9242" y="133769"/>
                  </a:lnTo>
                  <a:lnTo>
                    <a:pt x="14926" y="136342"/>
                  </a:lnTo>
                  <a:lnTo>
                    <a:pt x="18417" y="137029"/>
                  </a:lnTo>
                  <a:lnTo>
                    <a:pt x="47931" y="132813"/>
                  </a:lnTo>
                  <a:lnTo>
                    <a:pt x="77567" y="121970"/>
                  </a:lnTo>
                  <a:lnTo>
                    <a:pt x="88900" y="119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>
              <a:extLst>
                <a:ext uri="{FF2B5EF4-FFF2-40B4-BE49-F238E27FC236}">
                  <a16:creationId xmlns:a16="http://schemas.microsoft.com/office/drawing/2014/main" id="{AAD9C427-0B08-C8DC-412C-985FBEB4E4D3}"/>
                </a:ext>
              </a:extLst>
            </p:cNvPr>
            <p:cNvSpPr/>
            <p:nvPr>
              <p:custDataLst>
                <p:tags r:id="rId592"/>
              </p:custDataLst>
            </p:nvPr>
          </p:nvSpPr>
          <p:spPr>
            <a:xfrm>
              <a:off x="1473200" y="128270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28562" y="17003"/>
                  </a:lnTo>
                  <a:lnTo>
                    <a:pt x="49855" y="950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>
              <a:extLst>
                <a:ext uri="{FF2B5EF4-FFF2-40B4-BE49-F238E27FC236}">
                  <a16:creationId xmlns:a16="http://schemas.microsoft.com/office/drawing/2014/main" id="{67F0C6EA-EC6E-42B0-CF0C-F5F75CC4D7D1}"/>
                </a:ext>
              </a:extLst>
            </p:cNvPr>
            <p:cNvSpPr/>
            <p:nvPr>
              <p:custDataLst>
                <p:tags r:id="rId593"/>
              </p:custDataLst>
            </p:nvPr>
          </p:nvSpPr>
          <p:spPr>
            <a:xfrm>
              <a:off x="1594437" y="1252202"/>
              <a:ext cx="101014" cy="104716"/>
            </a:xfrm>
            <a:custGeom>
              <a:avLst/>
              <a:gdLst/>
              <a:ahLst/>
              <a:cxnLst/>
              <a:rect l="0" t="0" r="0" b="0"/>
              <a:pathLst>
                <a:path w="101014" h="104716">
                  <a:moveTo>
                    <a:pt x="18463" y="36848"/>
                  </a:moveTo>
                  <a:lnTo>
                    <a:pt x="18463" y="36848"/>
                  </a:lnTo>
                  <a:lnTo>
                    <a:pt x="50111" y="36848"/>
                  </a:lnTo>
                  <a:lnTo>
                    <a:pt x="58659" y="36848"/>
                  </a:lnTo>
                  <a:lnTo>
                    <a:pt x="87635" y="27204"/>
                  </a:lnTo>
                  <a:lnTo>
                    <a:pt x="89977" y="25480"/>
                  </a:lnTo>
                  <a:lnTo>
                    <a:pt x="92581" y="21683"/>
                  </a:lnTo>
                  <a:lnTo>
                    <a:pt x="94046" y="15578"/>
                  </a:lnTo>
                  <a:lnTo>
                    <a:pt x="93546" y="13496"/>
                  </a:lnTo>
                  <a:lnTo>
                    <a:pt x="91109" y="9301"/>
                  </a:lnTo>
                  <a:lnTo>
                    <a:pt x="79028" y="2972"/>
                  </a:lnTo>
                  <a:lnTo>
                    <a:pt x="68786" y="0"/>
                  </a:lnTo>
                  <a:lnTo>
                    <a:pt x="54540" y="2490"/>
                  </a:lnTo>
                  <a:lnTo>
                    <a:pt x="36914" y="11067"/>
                  </a:lnTo>
                  <a:lnTo>
                    <a:pt x="6103" y="36980"/>
                  </a:lnTo>
                  <a:lnTo>
                    <a:pt x="2386" y="46079"/>
                  </a:lnTo>
                  <a:lnTo>
                    <a:pt x="0" y="69167"/>
                  </a:lnTo>
                  <a:lnTo>
                    <a:pt x="3437" y="81551"/>
                  </a:lnTo>
                  <a:lnTo>
                    <a:pt x="6329" y="87817"/>
                  </a:lnTo>
                  <a:lnTo>
                    <a:pt x="17068" y="96660"/>
                  </a:lnTo>
                  <a:lnTo>
                    <a:pt x="30543" y="102237"/>
                  </a:lnTo>
                  <a:lnTo>
                    <a:pt x="43588" y="104715"/>
                  </a:lnTo>
                  <a:lnTo>
                    <a:pt x="72867" y="101237"/>
                  </a:lnTo>
                  <a:lnTo>
                    <a:pt x="88283" y="95751"/>
                  </a:lnTo>
                  <a:lnTo>
                    <a:pt x="101013" y="87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>
              <a:extLst>
                <a:ext uri="{FF2B5EF4-FFF2-40B4-BE49-F238E27FC236}">
                  <a16:creationId xmlns:a16="http://schemas.microsoft.com/office/drawing/2014/main" id="{0E824D8E-9B51-FC30-8D10-8F8C29D65A21}"/>
                </a:ext>
              </a:extLst>
            </p:cNvPr>
            <p:cNvSpPr/>
            <p:nvPr>
              <p:custDataLst>
                <p:tags r:id="rId594"/>
              </p:custDataLst>
            </p:nvPr>
          </p:nvSpPr>
          <p:spPr>
            <a:xfrm>
              <a:off x="1711296" y="1104900"/>
              <a:ext cx="85755" cy="238695"/>
            </a:xfrm>
            <a:custGeom>
              <a:avLst/>
              <a:gdLst/>
              <a:ahLst/>
              <a:cxnLst/>
              <a:rect l="0" t="0" r="0" b="0"/>
              <a:pathLst>
                <a:path w="85755" h="238695">
                  <a:moveTo>
                    <a:pt x="73054" y="165100"/>
                  </a:moveTo>
                  <a:lnTo>
                    <a:pt x="73054" y="165100"/>
                  </a:lnTo>
                  <a:lnTo>
                    <a:pt x="64216" y="156262"/>
                  </a:lnTo>
                  <a:lnTo>
                    <a:pt x="58307" y="154116"/>
                  </a:lnTo>
                  <a:lnTo>
                    <a:pt x="46387" y="152739"/>
                  </a:lnTo>
                  <a:lnTo>
                    <a:pt x="32697" y="155871"/>
                  </a:lnTo>
                  <a:lnTo>
                    <a:pt x="21977" y="161268"/>
                  </a:lnTo>
                  <a:lnTo>
                    <a:pt x="10962" y="170707"/>
                  </a:lnTo>
                  <a:lnTo>
                    <a:pt x="6652" y="180292"/>
                  </a:lnTo>
                  <a:lnTo>
                    <a:pt x="0" y="209173"/>
                  </a:lnTo>
                  <a:lnTo>
                    <a:pt x="2643" y="232505"/>
                  </a:lnTo>
                  <a:lnTo>
                    <a:pt x="4241" y="235437"/>
                  </a:lnTo>
                  <a:lnTo>
                    <a:pt x="6718" y="237391"/>
                  </a:lnTo>
                  <a:lnTo>
                    <a:pt x="9780" y="238694"/>
                  </a:lnTo>
                  <a:lnTo>
                    <a:pt x="20708" y="236379"/>
                  </a:lnTo>
                  <a:lnTo>
                    <a:pt x="27573" y="233786"/>
                  </a:lnTo>
                  <a:lnTo>
                    <a:pt x="32856" y="229235"/>
                  </a:lnTo>
                  <a:lnTo>
                    <a:pt x="40607" y="216653"/>
                  </a:lnTo>
                  <a:lnTo>
                    <a:pt x="48937" y="190331"/>
                  </a:lnTo>
                  <a:lnTo>
                    <a:pt x="52503" y="163560"/>
                  </a:lnTo>
                  <a:lnTo>
                    <a:pt x="56930" y="137754"/>
                  </a:lnTo>
                  <a:lnTo>
                    <a:pt x="59340" y="108863"/>
                  </a:lnTo>
                  <a:lnTo>
                    <a:pt x="63424" y="77960"/>
                  </a:lnTo>
                  <a:lnTo>
                    <a:pt x="65732" y="53203"/>
                  </a:lnTo>
                  <a:lnTo>
                    <a:pt x="75240" y="26580"/>
                  </a:lnTo>
                  <a:lnTo>
                    <a:pt x="78856" y="9293"/>
                  </a:lnTo>
                  <a:lnTo>
                    <a:pt x="857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">
            <a:extLst>
              <a:ext uri="{FF2B5EF4-FFF2-40B4-BE49-F238E27FC236}">
                <a16:creationId xmlns:a16="http://schemas.microsoft.com/office/drawing/2014/main" id="{A7C1F690-6A6B-3D79-11B4-C8A034C2073F}"/>
              </a:ext>
            </a:extLst>
          </p:cNvPr>
          <p:cNvGrpSpPr/>
          <p:nvPr/>
        </p:nvGrpSpPr>
        <p:grpSpPr>
          <a:xfrm>
            <a:off x="2057400" y="1156844"/>
            <a:ext cx="590551" cy="221069"/>
            <a:chOff x="2057400" y="1156844"/>
            <a:chExt cx="590551" cy="221069"/>
          </a:xfrm>
        </p:grpSpPr>
        <p:sp>
          <p:nvSpPr>
            <p:cNvPr id="25" name="SMARTInkShape-21">
              <a:extLst>
                <a:ext uri="{FF2B5EF4-FFF2-40B4-BE49-F238E27FC236}">
                  <a16:creationId xmlns:a16="http://schemas.microsoft.com/office/drawing/2014/main" id="{4D25AD9B-C4E0-43F9-27FB-94C9BC377360}"/>
                </a:ext>
              </a:extLst>
            </p:cNvPr>
            <p:cNvSpPr/>
            <p:nvPr>
              <p:custDataLst>
                <p:tags r:id="rId570"/>
              </p:custDataLst>
            </p:nvPr>
          </p:nvSpPr>
          <p:spPr>
            <a:xfrm>
              <a:off x="2057400" y="1237188"/>
              <a:ext cx="146051" cy="140725"/>
            </a:xfrm>
            <a:custGeom>
              <a:avLst/>
              <a:gdLst/>
              <a:ahLst/>
              <a:cxnLst/>
              <a:rect l="0" t="0" r="0" b="0"/>
              <a:pathLst>
                <a:path w="146051" h="140725">
                  <a:moveTo>
                    <a:pt x="0" y="39162"/>
                  </a:moveTo>
                  <a:lnTo>
                    <a:pt x="0" y="39162"/>
                  </a:lnTo>
                  <a:lnTo>
                    <a:pt x="3371" y="39162"/>
                  </a:lnTo>
                  <a:lnTo>
                    <a:pt x="4364" y="38456"/>
                  </a:lnTo>
                  <a:lnTo>
                    <a:pt x="5026" y="37281"/>
                  </a:lnTo>
                  <a:lnTo>
                    <a:pt x="5467" y="35791"/>
                  </a:lnTo>
                  <a:lnTo>
                    <a:pt x="11740" y="27606"/>
                  </a:lnTo>
                  <a:lnTo>
                    <a:pt x="14155" y="26971"/>
                  </a:lnTo>
                  <a:lnTo>
                    <a:pt x="21454" y="26562"/>
                  </a:lnTo>
                  <a:lnTo>
                    <a:pt x="22770" y="28646"/>
                  </a:lnTo>
                  <a:lnTo>
                    <a:pt x="31796" y="56357"/>
                  </a:lnTo>
                  <a:lnTo>
                    <a:pt x="38266" y="80293"/>
                  </a:lnTo>
                  <a:lnTo>
                    <a:pt x="47165" y="105520"/>
                  </a:lnTo>
                  <a:lnTo>
                    <a:pt x="58731" y="131841"/>
                  </a:lnTo>
                  <a:lnTo>
                    <a:pt x="62438" y="136931"/>
                  </a:lnTo>
                  <a:lnTo>
                    <a:pt x="66320" y="139619"/>
                  </a:lnTo>
                  <a:lnTo>
                    <a:pt x="70319" y="140706"/>
                  </a:lnTo>
                  <a:lnTo>
                    <a:pt x="74396" y="140724"/>
                  </a:lnTo>
                  <a:lnTo>
                    <a:pt x="77819" y="139326"/>
                  </a:lnTo>
                  <a:lnTo>
                    <a:pt x="83505" y="134009"/>
                  </a:lnTo>
                  <a:lnTo>
                    <a:pt x="90673" y="112969"/>
                  </a:lnTo>
                  <a:lnTo>
                    <a:pt x="93894" y="84393"/>
                  </a:lnTo>
                  <a:lnTo>
                    <a:pt x="98219" y="56954"/>
                  </a:lnTo>
                  <a:lnTo>
                    <a:pt x="106002" y="27468"/>
                  </a:lnTo>
                  <a:lnTo>
                    <a:pt x="110142" y="14209"/>
                  </a:lnTo>
                  <a:lnTo>
                    <a:pt x="118097" y="5023"/>
                  </a:lnTo>
                  <a:lnTo>
                    <a:pt x="123181" y="1586"/>
                  </a:lnTo>
                  <a:lnTo>
                    <a:pt x="127982" y="0"/>
                  </a:lnTo>
                  <a:lnTo>
                    <a:pt x="146050" y="1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>
              <a:extLst>
                <a:ext uri="{FF2B5EF4-FFF2-40B4-BE49-F238E27FC236}">
                  <a16:creationId xmlns:a16="http://schemas.microsoft.com/office/drawing/2014/main" id="{39E30775-4A52-78ED-2C58-A77EB08A9F91}"/>
                </a:ext>
              </a:extLst>
            </p:cNvPr>
            <p:cNvSpPr/>
            <p:nvPr>
              <p:custDataLst>
                <p:tags r:id="rId571"/>
              </p:custDataLst>
            </p:nvPr>
          </p:nvSpPr>
          <p:spPr>
            <a:xfrm>
              <a:off x="2218494" y="1251338"/>
              <a:ext cx="131007" cy="106194"/>
            </a:xfrm>
            <a:custGeom>
              <a:avLst/>
              <a:gdLst/>
              <a:ahLst/>
              <a:cxnLst/>
              <a:rect l="0" t="0" r="0" b="0"/>
              <a:pathLst>
                <a:path w="131007" h="106194">
                  <a:moveTo>
                    <a:pt x="67506" y="37712"/>
                  </a:moveTo>
                  <a:lnTo>
                    <a:pt x="67506" y="37712"/>
                  </a:lnTo>
                  <a:lnTo>
                    <a:pt x="67506" y="34341"/>
                  </a:lnTo>
                  <a:lnTo>
                    <a:pt x="69387" y="30805"/>
                  </a:lnTo>
                  <a:lnTo>
                    <a:pt x="76965" y="18609"/>
                  </a:lnTo>
                  <a:lnTo>
                    <a:pt x="79246" y="10807"/>
                  </a:lnTo>
                  <a:lnTo>
                    <a:pt x="78860" y="8486"/>
                  </a:lnTo>
                  <a:lnTo>
                    <a:pt x="76550" y="4026"/>
                  </a:lnTo>
                  <a:lnTo>
                    <a:pt x="74947" y="2555"/>
                  </a:lnTo>
                  <a:lnTo>
                    <a:pt x="71283" y="920"/>
                  </a:lnTo>
                  <a:lnTo>
                    <a:pt x="61884" y="0"/>
                  </a:lnTo>
                  <a:lnTo>
                    <a:pt x="46790" y="6469"/>
                  </a:lnTo>
                  <a:lnTo>
                    <a:pt x="24138" y="21297"/>
                  </a:lnTo>
                  <a:lnTo>
                    <a:pt x="5569" y="45385"/>
                  </a:lnTo>
                  <a:lnTo>
                    <a:pt x="0" y="60133"/>
                  </a:lnTo>
                  <a:lnTo>
                    <a:pt x="1722" y="83553"/>
                  </a:lnTo>
                  <a:lnTo>
                    <a:pt x="6700" y="99351"/>
                  </a:lnTo>
                  <a:lnTo>
                    <a:pt x="10613" y="103913"/>
                  </a:lnTo>
                  <a:lnTo>
                    <a:pt x="12644" y="105129"/>
                  </a:lnTo>
                  <a:lnTo>
                    <a:pt x="15409" y="105235"/>
                  </a:lnTo>
                  <a:lnTo>
                    <a:pt x="22244" y="103470"/>
                  </a:lnTo>
                  <a:lnTo>
                    <a:pt x="40987" y="92572"/>
                  </a:lnTo>
                  <a:lnTo>
                    <a:pt x="43477" y="89808"/>
                  </a:lnTo>
                  <a:lnTo>
                    <a:pt x="57452" y="62723"/>
                  </a:lnTo>
                  <a:lnTo>
                    <a:pt x="65311" y="46285"/>
                  </a:lnTo>
                  <a:lnTo>
                    <a:pt x="67072" y="39405"/>
                  </a:lnTo>
                  <a:lnTo>
                    <a:pt x="67378" y="44956"/>
                  </a:lnTo>
                  <a:lnTo>
                    <a:pt x="63822" y="63837"/>
                  </a:lnTo>
                  <a:lnTo>
                    <a:pt x="67795" y="89801"/>
                  </a:lnTo>
                  <a:lnTo>
                    <a:pt x="70692" y="95670"/>
                  </a:lnTo>
                  <a:lnTo>
                    <a:pt x="78094" y="100630"/>
                  </a:lnTo>
                  <a:lnTo>
                    <a:pt x="93352" y="106193"/>
                  </a:lnTo>
                  <a:lnTo>
                    <a:pt x="102277" y="103191"/>
                  </a:lnTo>
                  <a:lnTo>
                    <a:pt x="131006" y="82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>
              <a:extLst>
                <a:ext uri="{FF2B5EF4-FFF2-40B4-BE49-F238E27FC236}">
                  <a16:creationId xmlns:a16="http://schemas.microsoft.com/office/drawing/2014/main" id="{0DDBC3B9-60F1-2212-33B0-C698A9BC328E}"/>
                </a:ext>
              </a:extLst>
            </p:cNvPr>
            <p:cNvSpPr/>
            <p:nvPr>
              <p:custDataLst>
                <p:tags r:id="rId572"/>
              </p:custDataLst>
            </p:nvPr>
          </p:nvSpPr>
          <p:spPr>
            <a:xfrm>
              <a:off x="2381250" y="1156844"/>
              <a:ext cx="6350" cy="202057"/>
            </a:xfrm>
            <a:custGeom>
              <a:avLst/>
              <a:gdLst/>
              <a:ahLst/>
              <a:cxnLst/>
              <a:rect l="0" t="0" r="0" b="0"/>
              <a:pathLst>
                <a:path w="6350" h="20205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9"/>
                  </a:lnTo>
                  <a:lnTo>
                    <a:pt x="6088" y="0"/>
                  </a:lnTo>
                  <a:lnTo>
                    <a:pt x="6234" y="1246"/>
                  </a:lnTo>
                  <a:lnTo>
                    <a:pt x="6340" y="32488"/>
                  </a:lnTo>
                  <a:lnTo>
                    <a:pt x="6348" y="61474"/>
                  </a:lnTo>
                  <a:lnTo>
                    <a:pt x="6349" y="91240"/>
                  </a:lnTo>
                  <a:lnTo>
                    <a:pt x="4469" y="114053"/>
                  </a:lnTo>
                  <a:lnTo>
                    <a:pt x="589" y="145730"/>
                  </a:lnTo>
                  <a:lnTo>
                    <a:pt x="116" y="173474"/>
                  </a:lnTo>
                  <a:lnTo>
                    <a:pt x="0" y="202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>
              <a:extLst>
                <a:ext uri="{FF2B5EF4-FFF2-40B4-BE49-F238E27FC236}">
                  <a16:creationId xmlns:a16="http://schemas.microsoft.com/office/drawing/2014/main" id="{5E61BF3D-BED6-11F4-15B9-870E90845386}"/>
                </a:ext>
              </a:extLst>
            </p:cNvPr>
            <p:cNvSpPr/>
            <p:nvPr>
              <p:custDataLst>
                <p:tags r:id="rId573"/>
              </p:custDataLst>
            </p:nvPr>
          </p:nvSpPr>
          <p:spPr>
            <a:xfrm>
              <a:off x="2438400" y="1270000"/>
              <a:ext cx="82551" cy="88923"/>
            </a:xfrm>
            <a:custGeom>
              <a:avLst/>
              <a:gdLst/>
              <a:ahLst/>
              <a:cxnLst/>
              <a:rect l="0" t="0" r="0" b="0"/>
              <a:pathLst>
                <a:path w="82551" h="88923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363" y="18345"/>
                  </a:lnTo>
                  <a:lnTo>
                    <a:pt x="5025" y="17168"/>
                  </a:lnTo>
                  <a:lnTo>
                    <a:pt x="5467" y="15679"/>
                  </a:lnTo>
                  <a:lnTo>
                    <a:pt x="11260" y="6185"/>
                  </a:lnTo>
                  <a:lnTo>
                    <a:pt x="12415" y="1222"/>
                  </a:lnTo>
                  <a:lnTo>
                    <a:pt x="13389" y="31873"/>
                  </a:lnTo>
                  <a:lnTo>
                    <a:pt x="19604" y="62061"/>
                  </a:lnTo>
                  <a:lnTo>
                    <a:pt x="24235" y="74855"/>
                  </a:lnTo>
                  <a:lnTo>
                    <a:pt x="30997" y="85245"/>
                  </a:lnTo>
                  <a:lnTo>
                    <a:pt x="34070" y="87874"/>
                  </a:lnTo>
                  <a:lnTo>
                    <a:pt x="36824" y="88922"/>
                  </a:lnTo>
                  <a:lnTo>
                    <a:pt x="39366" y="88914"/>
                  </a:lnTo>
                  <a:lnTo>
                    <a:pt x="41766" y="87499"/>
                  </a:lnTo>
                  <a:lnTo>
                    <a:pt x="59348" y="62875"/>
                  </a:lnTo>
                  <a:lnTo>
                    <a:pt x="69448" y="40982"/>
                  </a:lnTo>
                  <a:lnTo>
                    <a:pt x="79675" y="1250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">
              <a:extLst>
                <a:ext uri="{FF2B5EF4-FFF2-40B4-BE49-F238E27FC236}">
                  <a16:creationId xmlns:a16="http://schemas.microsoft.com/office/drawing/2014/main" id="{E44269C3-0151-995F-E736-4F6CCC198D01}"/>
                </a:ext>
              </a:extLst>
            </p:cNvPr>
            <p:cNvSpPr/>
            <p:nvPr>
              <p:custDataLst>
                <p:tags r:id="rId574"/>
              </p:custDataLst>
            </p:nvPr>
          </p:nvSpPr>
          <p:spPr>
            <a:xfrm>
              <a:off x="2536472" y="1243323"/>
              <a:ext cx="111479" cy="115079"/>
            </a:xfrm>
            <a:custGeom>
              <a:avLst/>
              <a:gdLst/>
              <a:ahLst/>
              <a:cxnLst/>
              <a:rect l="0" t="0" r="0" b="0"/>
              <a:pathLst>
                <a:path w="111479" h="115079">
                  <a:moveTo>
                    <a:pt x="9878" y="45727"/>
                  </a:moveTo>
                  <a:lnTo>
                    <a:pt x="9878" y="45727"/>
                  </a:lnTo>
                  <a:lnTo>
                    <a:pt x="14947" y="51502"/>
                  </a:lnTo>
                  <a:lnTo>
                    <a:pt x="21415" y="60922"/>
                  </a:lnTo>
                  <a:lnTo>
                    <a:pt x="28176" y="66121"/>
                  </a:lnTo>
                  <a:lnTo>
                    <a:pt x="31954" y="67084"/>
                  </a:lnTo>
                  <a:lnTo>
                    <a:pt x="39916" y="66273"/>
                  </a:lnTo>
                  <a:lnTo>
                    <a:pt x="70414" y="59441"/>
                  </a:lnTo>
                  <a:lnTo>
                    <a:pt x="79351" y="53233"/>
                  </a:lnTo>
                  <a:lnTo>
                    <a:pt x="99434" y="31062"/>
                  </a:lnTo>
                  <a:lnTo>
                    <a:pt x="102597" y="22511"/>
                  </a:lnTo>
                  <a:lnTo>
                    <a:pt x="102121" y="14007"/>
                  </a:lnTo>
                  <a:lnTo>
                    <a:pt x="101007" y="9764"/>
                  </a:lnTo>
                  <a:lnTo>
                    <a:pt x="96005" y="3167"/>
                  </a:lnTo>
                  <a:lnTo>
                    <a:pt x="92696" y="421"/>
                  </a:lnTo>
                  <a:lnTo>
                    <a:pt x="88373" y="0"/>
                  </a:lnTo>
                  <a:lnTo>
                    <a:pt x="56773" y="13086"/>
                  </a:lnTo>
                  <a:lnTo>
                    <a:pt x="39373" y="24923"/>
                  </a:lnTo>
                  <a:lnTo>
                    <a:pt x="16488" y="51705"/>
                  </a:lnTo>
                  <a:lnTo>
                    <a:pt x="3527" y="74466"/>
                  </a:lnTo>
                  <a:lnTo>
                    <a:pt x="0" y="85781"/>
                  </a:lnTo>
                  <a:lnTo>
                    <a:pt x="471" y="90774"/>
                  </a:lnTo>
                  <a:lnTo>
                    <a:pt x="7169" y="103838"/>
                  </a:lnTo>
                  <a:lnTo>
                    <a:pt x="11731" y="109889"/>
                  </a:lnTo>
                  <a:lnTo>
                    <a:pt x="21756" y="113049"/>
                  </a:lnTo>
                  <a:lnTo>
                    <a:pt x="51187" y="115078"/>
                  </a:lnTo>
                  <a:lnTo>
                    <a:pt x="79108" y="110409"/>
                  </a:lnTo>
                  <a:lnTo>
                    <a:pt x="111478" y="96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">
            <a:extLst>
              <a:ext uri="{FF2B5EF4-FFF2-40B4-BE49-F238E27FC236}">
                <a16:creationId xmlns:a16="http://schemas.microsoft.com/office/drawing/2014/main" id="{84C46A85-0655-AD79-3A4D-0800317079AD}"/>
              </a:ext>
            </a:extLst>
          </p:cNvPr>
          <p:cNvGrpSpPr/>
          <p:nvPr/>
        </p:nvGrpSpPr>
        <p:grpSpPr>
          <a:xfrm>
            <a:off x="2858322" y="1130667"/>
            <a:ext cx="221076" cy="339746"/>
            <a:chOff x="2858322" y="1130667"/>
            <a:chExt cx="221076" cy="339746"/>
          </a:xfrm>
        </p:grpSpPr>
        <p:sp>
          <p:nvSpPr>
            <p:cNvPr id="31" name="SMARTInkShape-26">
              <a:extLst>
                <a:ext uri="{FF2B5EF4-FFF2-40B4-BE49-F238E27FC236}">
                  <a16:creationId xmlns:a16="http://schemas.microsoft.com/office/drawing/2014/main" id="{B2FF4374-BD43-6D86-6D93-8C72CC40749A}"/>
                </a:ext>
              </a:extLst>
            </p:cNvPr>
            <p:cNvSpPr/>
            <p:nvPr>
              <p:custDataLst>
                <p:tags r:id="rId567"/>
              </p:custDataLst>
            </p:nvPr>
          </p:nvSpPr>
          <p:spPr>
            <a:xfrm>
              <a:off x="2858322" y="1233413"/>
              <a:ext cx="68123" cy="103246"/>
            </a:xfrm>
            <a:custGeom>
              <a:avLst/>
              <a:gdLst/>
              <a:ahLst/>
              <a:cxnLst/>
              <a:rect l="0" t="0" r="0" b="0"/>
              <a:pathLst>
                <a:path w="68123" h="103246">
                  <a:moveTo>
                    <a:pt x="56328" y="42937"/>
                  </a:moveTo>
                  <a:lnTo>
                    <a:pt x="56328" y="42937"/>
                  </a:lnTo>
                  <a:lnTo>
                    <a:pt x="56328" y="39566"/>
                  </a:lnTo>
                  <a:lnTo>
                    <a:pt x="57033" y="38573"/>
                  </a:lnTo>
                  <a:lnTo>
                    <a:pt x="58209" y="37911"/>
                  </a:lnTo>
                  <a:lnTo>
                    <a:pt x="61795" y="36849"/>
                  </a:lnTo>
                  <a:lnTo>
                    <a:pt x="62286" y="34822"/>
                  </a:lnTo>
                  <a:lnTo>
                    <a:pt x="62416" y="33293"/>
                  </a:lnTo>
                  <a:lnTo>
                    <a:pt x="64444" y="29714"/>
                  </a:lnTo>
                  <a:lnTo>
                    <a:pt x="66990" y="25771"/>
                  </a:lnTo>
                  <a:lnTo>
                    <a:pt x="68122" y="21667"/>
                  </a:lnTo>
                  <a:lnTo>
                    <a:pt x="63481" y="3594"/>
                  </a:lnTo>
                  <a:lnTo>
                    <a:pt x="61097" y="1892"/>
                  </a:lnTo>
                  <a:lnTo>
                    <a:pt x="52803" y="0"/>
                  </a:lnTo>
                  <a:lnTo>
                    <a:pt x="48333" y="907"/>
                  </a:lnTo>
                  <a:lnTo>
                    <a:pt x="39604" y="5677"/>
                  </a:lnTo>
                  <a:lnTo>
                    <a:pt x="8546" y="33847"/>
                  </a:lnTo>
                  <a:lnTo>
                    <a:pt x="3341" y="46423"/>
                  </a:lnTo>
                  <a:lnTo>
                    <a:pt x="0" y="77492"/>
                  </a:lnTo>
                  <a:lnTo>
                    <a:pt x="3306" y="90280"/>
                  </a:lnTo>
                  <a:lnTo>
                    <a:pt x="6164" y="95666"/>
                  </a:lnTo>
                  <a:lnTo>
                    <a:pt x="10185" y="99256"/>
                  </a:lnTo>
                  <a:lnTo>
                    <a:pt x="20298" y="103245"/>
                  </a:lnTo>
                  <a:lnTo>
                    <a:pt x="31848" y="101256"/>
                  </a:lnTo>
                  <a:lnTo>
                    <a:pt x="37891" y="98749"/>
                  </a:lnTo>
                  <a:lnTo>
                    <a:pt x="46488" y="90320"/>
                  </a:lnTo>
                  <a:lnTo>
                    <a:pt x="55294" y="71793"/>
                  </a:lnTo>
                  <a:lnTo>
                    <a:pt x="58691" y="57879"/>
                  </a:lnTo>
                  <a:lnTo>
                    <a:pt x="56778" y="36299"/>
                  </a:lnTo>
                  <a:lnTo>
                    <a:pt x="55923" y="34278"/>
                  </a:lnTo>
                  <a:lnTo>
                    <a:pt x="49978" y="23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>
              <a:extLst>
                <a:ext uri="{FF2B5EF4-FFF2-40B4-BE49-F238E27FC236}">
                  <a16:creationId xmlns:a16="http://schemas.microsoft.com/office/drawing/2014/main" id="{2FF6890F-97EE-89FD-873F-BE421AEEA31D}"/>
                </a:ext>
              </a:extLst>
            </p:cNvPr>
            <p:cNvSpPr/>
            <p:nvPr>
              <p:custDataLst>
                <p:tags r:id="rId568"/>
              </p:custDataLst>
            </p:nvPr>
          </p:nvSpPr>
          <p:spPr>
            <a:xfrm>
              <a:off x="2965450" y="1130667"/>
              <a:ext cx="113948" cy="339746"/>
            </a:xfrm>
            <a:custGeom>
              <a:avLst/>
              <a:gdLst/>
              <a:ahLst/>
              <a:cxnLst/>
              <a:rect l="0" t="0" r="0" b="0"/>
              <a:pathLst>
                <a:path w="113948" h="339746">
                  <a:moveTo>
                    <a:pt x="88900" y="56783"/>
                  </a:moveTo>
                  <a:lnTo>
                    <a:pt x="88900" y="56783"/>
                  </a:lnTo>
                  <a:lnTo>
                    <a:pt x="95642" y="53412"/>
                  </a:lnTo>
                  <a:lnTo>
                    <a:pt x="97628" y="51008"/>
                  </a:lnTo>
                  <a:lnTo>
                    <a:pt x="113506" y="19447"/>
                  </a:lnTo>
                  <a:lnTo>
                    <a:pt x="113947" y="15965"/>
                  </a:lnTo>
                  <a:lnTo>
                    <a:pt x="112262" y="12066"/>
                  </a:lnTo>
                  <a:lnTo>
                    <a:pt x="109867" y="7981"/>
                  </a:lnTo>
                  <a:lnTo>
                    <a:pt x="108802" y="3813"/>
                  </a:lnTo>
                  <a:lnTo>
                    <a:pt x="107812" y="2420"/>
                  </a:lnTo>
                  <a:lnTo>
                    <a:pt x="106447" y="1491"/>
                  </a:lnTo>
                  <a:lnTo>
                    <a:pt x="102343" y="459"/>
                  </a:lnTo>
                  <a:lnTo>
                    <a:pt x="95815" y="0"/>
                  </a:lnTo>
                  <a:lnTo>
                    <a:pt x="84207" y="3113"/>
                  </a:lnTo>
                  <a:lnTo>
                    <a:pt x="71831" y="11875"/>
                  </a:lnTo>
                  <a:lnTo>
                    <a:pt x="55712" y="36911"/>
                  </a:lnTo>
                  <a:lnTo>
                    <a:pt x="45002" y="62971"/>
                  </a:lnTo>
                  <a:lnTo>
                    <a:pt x="40145" y="82135"/>
                  </a:lnTo>
                  <a:lnTo>
                    <a:pt x="35133" y="110945"/>
                  </a:lnTo>
                  <a:lnTo>
                    <a:pt x="28055" y="139448"/>
                  </a:lnTo>
                  <a:lnTo>
                    <a:pt x="24043" y="169642"/>
                  </a:lnTo>
                  <a:lnTo>
                    <a:pt x="20037" y="199569"/>
                  </a:lnTo>
                  <a:lnTo>
                    <a:pt x="15972" y="231029"/>
                  </a:lnTo>
                  <a:lnTo>
                    <a:pt x="12273" y="254876"/>
                  </a:lnTo>
                  <a:lnTo>
                    <a:pt x="8982" y="278174"/>
                  </a:lnTo>
                  <a:lnTo>
                    <a:pt x="6424" y="305746"/>
                  </a:lnTo>
                  <a:lnTo>
                    <a:pt x="657" y="336261"/>
                  </a:lnTo>
                  <a:lnTo>
                    <a:pt x="292" y="339745"/>
                  </a:lnTo>
                  <a:lnTo>
                    <a:pt x="0" y="329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>
              <a:extLst>
                <a:ext uri="{FF2B5EF4-FFF2-40B4-BE49-F238E27FC236}">
                  <a16:creationId xmlns:a16="http://schemas.microsoft.com/office/drawing/2014/main" id="{A3DE23AB-1EC1-15C9-E461-BA4F89756647}"/>
                </a:ext>
              </a:extLst>
            </p:cNvPr>
            <p:cNvSpPr/>
            <p:nvPr>
              <p:custDataLst>
                <p:tags r:id="rId569"/>
              </p:custDataLst>
            </p:nvPr>
          </p:nvSpPr>
          <p:spPr>
            <a:xfrm>
              <a:off x="2914650" y="12954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37601" y="13660"/>
                  </a:lnTo>
                  <a:lnTo>
                    <a:pt x="69297" y="10945"/>
                  </a:lnTo>
                  <a:lnTo>
                    <a:pt x="100822" y="6955"/>
                  </a:lnTo>
                  <a:lnTo>
                    <a:pt x="115559" y="58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9">
            <a:extLst>
              <a:ext uri="{FF2B5EF4-FFF2-40B4-BE49-F238E27FC236}">
                <a16:creationId xmlns:a16="http://schemas.microsoft.com/office/drawing/2014/main" id="{53B4EC4B-07CB-FCF7-3DD9-82650EDECD7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3556" y="1168513"/>
            <a:ext cx="284845" cy="202182"/>
          </a:xfrm>
          <a:custGeom>
            <a:avLst/>
            <a:gdLst/>
            <a:ahLst/>
            <a:cxnLst/>
            <a:rect l="0" t="0" r="0" b="0"/>
            <a:pathLst>
              <a:path w="284845" h="202182">
                <a:moveTo>
                  <a:pt x="11794" y="190387"/>
                </a:moveTo>
                <a:lnTo>
                  <a:pt x="11794" y="190387"/>
                </a:lnTo>
                <a:lnTo>
                  <a:pt x="0" y="202181"/>
                </a:lnTo>
                <a:lnTo>
                  <a:pt x="11389" y="176302"/>
                </a:lnTo>
                <a:lnTo>
                  <a:pt x="34606" y="149126"/>
                </a:lnTo>
                <a:lnTo>
                  <a:pt x="63807" y="122748"/>
                </a:lnTo>
                <a:lnTo>
                  <a:pt x="94504" y="92710"/>
                </a:lnTo>
                <a:lnTo>
                  <a:pt x="120340" y="62623"/>
                </a:lnTo>
                <a:lnTo>
                  <a:pt x="143607" y="31716"/>
                </a:lnTo>
                <a:lnTo>
                  <a:pt x="155828" y="13152"/>
                </a:lnTo>
                <a:lnTo>
                  <a:pt x="157834" y="0"/>
                </a:lnTo>
                <a:lnTo>
                  <a:pt x="154470" y="3291"/>
                </a:lnTo>
                <a:lnTo>
                  <a:pt x="143097" y="30334"/>
                </a:lnTo>
                <a:lnTo>
                  <a:pt x="131177" y="58504"/>
                </a:lnTo>
                <a:lnTo>
                  <a:pt x="121737" y="87099"/>
                </a:lnTo>
                <a:lnTo>
                  <a:pt x="120138" y="112129"/>
                </a:lnTo>
                <a:lnTo>
                  <a:pt x="123231" y="132627"/>
                </a:lnTo>
                <a:lnTo>
                  <a:pt x="128617" y="145365"/>
                </a:lnTo>
                <a:lnTo>
                  <a:pt x="134681" y="153607"/>
                </a:lnTo>
                <a:lnTo>
                  <a:pt x="138847" y="156401"/>
                </a:lnTo>
                <a:lnTo>
                  <a:pt x="140947" y="157147"/>
                </a:lnTo>
                <a:lnTo>
                  <a:pt x="148923" y="152330"/>
                </a:lnTo>
                <a:lnTo>
                  <a:pt x="167919" y="131991"/>
                </a:lnTo>
                <a:lnTo>
                  <a:pt x="184348" y="107076"/>
                </a:lnTo>
                <a:lnTo>
                  <a:pt x="192672" y="85626"/>
                </a:lnTo>
                <a:lnTo>
                  <a:pt x="201325" y="57276"/>
                </a:lnTo>
                <a:lnTo>
                  <a:pt x="212045" y="26730"/>
                </a:lnTo>
                <a:lnTo>
                  <a:pt x="214120" y="17796"/>
                </a:lnTo>
                <a:lnTo>
                  <a:pt x="214411" y="17471"/>
                </a:lnTo>
                <a:lnTo>
                  <a:pt x="214605" y="17960"/>
                </a:lnTo>
                <a:lnTo>
                  <a:pt x="206189" y="35364"/>
                </a:lnTo>
                <a:lnTo>
                  <a:pt x="202742" y="60101"/>
                </a:lnTo>
                <a:lnTo>
                  <a:pt x="198272" y="83580"/>
                </a:lnTo>
                <a:lnTo>
                  <a:pt x="197339" y="114996"/>
                </a:lnTo>
                <a:lnTo>
                  <a:pt x="200512" y="141395"/>
                </a:lnTo>
                <a:lnTo>
                  <a:pt x="202472" y="157370"/>
                </a:lnTo>
                <a:lnTo>
                  <a:pt x="203824" y="159909"/>
                </a:lnTo>
                <a:lnTo>
                  <a:pt x="205430" y="161601"/>
                </a:lnTo>
                <a:lnTo>
                  <a:pt x="208618" y="162024"/>
                </a:lnTo>
                <a:lnTo>
                  <a:pt x="222513" y="159249"/>
                </a:lnTo>
                <a:lnTo>
                  <a:pt x="249483" y="147922"/>
                </a:lnTo>
                <a:lnTo>
                  <a:pt x="265194" y="143076"/>
                </a:lnTo>
                <a:lnTo>
                  <a:pt x="284844" y="1459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5">
            <a:extLst>
              <a:ext uri="{FF2B5EF4-FFF2-40B4-BE49-F238E27FC236}">
                <a16:creationId xmlns:a16="http://schemas.microsoft.com/office/drawing/2014/main" id="{41D64A8A-2551-AF7C-AF62-DF570D50A702}"/>
              </a:ext>
            </a:extLst>
          </p:cNvPr>
          <p:cNvGrpSpPr/>
          <p:nvPr/>
        </p:nvGrpSpPr>
        <p:grpSpPr>
          <a:xfrm>
            <a:off x="3760083" y="1187453"/>
            <a:ext cx="562639" cy="187943"/>
            <a:chOff x="3760083" y="1187453"/>
            <a:chExt cx="562639" cy="187943"/>
          </a:xfrm>
        </p:grpSpPr>
        <p:sp>
          <p:nvSpPr>
            <p:cNvPr id="36" name="SMARTInkShape-30">
              <a:extLst>
                <a:ext uri="{FF2B5EF4-FFF2-40B4-BE49-F238E27FC236}">
                  <a16:creationId xmlns:a16="http://schemas.microsoft.com/office/drawing/2014/main" id="{017E8471-70B3-BF33-D78B-C381E7AD6E1E}"/>
                </a:ext>
              </a:extLst>
            </p:cNvPr>
            <p:cNvSpPr/>
            <p:nvPr>
              <p:custDataLst>
                <p:tags r:id="rId563"/>
              </p:custDataLst>
            </p:nvPr>
          </p:nvSpPr>
          <p:spPr>
            <a:xfrm>
              <a:off x="3778250" y="12001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28561" y="6350"/>
                  </a:lnTo>
                  <a:lnTo>
                    <a:pt x="56520" y="6350"/>
                  </a:lnTo>
                  <a:lnTo>
                    <a:pt x="86936" y="132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>
              <a:extLst>
                <a:ext uri="{FF2B5EF4-FFF2-40B4-BE49-F238E27FC236}">
                  <a16:creationId xmlns:a16="http://schemas.microsoft.com/office/drawing/2014/main" id="{98F44B3C-5D73-BE8F-263D-18B8F2734D1A}"/>
                </a:ext>
              </a:extLst>
            </p:cNvPr>
            <p:cNvSpPr/>
            <p:nvPr>
              <p:custDataLst>
                <p:tags r:id="rId564"/>
              </p:custDataLst>
            </p:nvPr>
          </p:nvSpPr>
          <p:spPr>
            <a:xfrm>
              <a:off x="3760083" y="1257300"/>
              <a:ext cx="119768" cy="10009"/>
            </a:xfrm>
            <a:custGeom>
              <a:avLst/>
              <a:gdLst/>
              <a:ahLst/>
              <a:cxnLst/>
              <a:rect l="0" t="0" r="0" b="0"/>
              <a:pathLst>
                <a:path w="119768" h="10009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1411" y="7055"/>
                  </a:lnTo>
                  <a:lnTo>
                    <a:pt x="26279" y="10008"/>
                  </a:lnTo>
                  <a:lnTo>
                    <a:pt x="54044" y="6764"/>
                  </a:lnTo>
                  <a:lnTo>
                    <a:pt x="82210" y="3034"/>
                  </a:lnTo>
                  <a:lnTo>
                    <a:pt x="112715" y="119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>
              <a:extLst>
                <a:ext uri="{FF2B5EF4-FFF2-40B4-BE49-F238E27FC236}">
                  <a16:creationId xmlns:a16="http://schemas.microsoft.com/office/drawing/2014/main" id="{9E09360F-70A7-A3B3-0DE9-AB326266A44C}"/>
                </a:ext>
              </a:extLst>
            </p:cNvPr>
            <p:cNvSpPr/>
            <p:nvPr>
              <p:custDataLst>
                <p:tags r:id="rId565"/>
              </p:custDataLst>
            </p:nvPr>
          </p:nvSpPr>
          <p:spPr>
            <a:xfrm>
              <a:off x="3949723" y="1187453"/>
              <a:ext cx="279378" cy="164836"/>
            </a:xfrm>
            <a:custGeom>
              <a:avLst/>
              <a:gdLst/>
              <a:ahLst/>
              <a:cxnLst/>
              <a:rect l="0" t="0" r="0" b="0"/>
              <a:pathLst>
                <a:path w="279378" h="164836">
                  <a:moveTo>
                    <a:pt x="6327" y="158747"/>
                  </a:moveTo>
                  <a:lnTo>
                    <a:pt x="6327" y="158747"/>
                  </a:lnTo>
                  <a:lnTo>
                    <a:pt x="2956" y="158747"/>
                  </a:lnTo>
                  <a:lnTo>
                    <a:pt x="1963" y="159453"/>
                  </a:lnTo>
                  <a:lnTo>
                    <a:pt x="1301" y="160629"/>
                  </a:lnTo>
                  <a:lnTo>
                    <a:pt x="55" y="164835"/>
                  </a:lnTo>
                  <a:lnTo>
                    <a:pt x="0" y="158278"/>
                  </a:lnTo>
                  <a:lnTo>
                    <a:pt x="1403" y="155612"/>
                  </a:lnTo>
                  <a:lnTo>
                    <a:pt x="27415" y="127407"/>
                  </a:lnTo>
                  <a:lnTo>
                    <a:pt x="54185" y="103559"/>
                  </a:lnTo>
                  <a:lnTo>
                    <a:pt x="82269" y="78251"/>
                  </a:lnTo>
                  <a:lnTo>
                    <a:pt x="112145" y="52662"/>
                  </a:lnTo>
                  <a:lnTo>
                    <a:pt x="142485" y="22574"/>
                  </a:lnTo>
                  <a:lnTo>
                    <a:pt x="149132" y="15231"/>
                  </a:lnTo>
                  <a:lnTo>
                    <a:pt x="150935" y="10766"/>
                  </a:lnTo>
                  <a:lnTo>
                    <a:pt x="152250" y="1268"/>
                  </a:lnTo>
                  <a:lnTo>
                    <a:pt x="152998" y="844"/>
                  </a:lnTo>
                  <a:lnTo>
                    <a:pt x="158704" y="0"/>
                  </a:lnTo>
                  <a:lnTo>
                    <a:pt x="149886" y="21045"/>
                  </a:lnTo>
                  <a:lnTo>
                    <a:pt x="146789" y="48500"/>
                  </a:lnTo>
                  <a:lnTo>
                    <a:pt x="146127" y="76870"/>
                  </a:lnTo>
                  <a:lnTo>
                    <a:pt x="141014" y="108036"/>
                  </a:lnTo>
                  <a:lnTo>
                    <a:pt x="140977" y="119275"/>
                  </a:lnTo>
                  <a:lnTo>
                    <a:pt x="143312" y="126623"/>
                  </a:lnTo>
                  <a:lnTo>
                    <a:pt x="144923" y="128864"/>
                  </a:lnTo>
                  <a:lnTo>
                    <a:pt x="148594" y="131355"/>
                  </a:lnTo>
                  <a:lnTo>
                    <a:pt x="161369" y="129386"/>
                  </a:lnTo>
                  <a:lnTo>
                    <a:pt x="182753" y="118368"/>
                  </a:lnTo>
                  <a:lnTo>
                    <a:pt x="199091" y="99893"/>
                  </a:lnTo>
                  <a:lnTo>
                    <a:pt x="216759" y="69623"/>
                  </a:lnTo>
                  <a:lnTo>
                    <a:pt x="230585" y="42662"/>
                  </a:lnTo>
                  <a:lnTo>
                    <a:pt x="240902" y="14387"/>
                  </a:lnTo>
                  <a:lnTo>
                    <a:pt x="240322" y="13823"/>
                  </a:lnTo>
                  <a:lnTo>
                    <a:pt x="237795" y="13198"/>
                  </a:lnTo>
                  <a:lnTo>
                    <a:pt x="236134" y="14442"/>
                  </a:lnTo>
                  <a:lnTo>
                    <a:pt x="232406" y="19587"/>
                  </a:lnTo>
                  <a:lnTo>
                    <a:pt x="222174" y="47236"/>
                  </a:lnTo>
                  <a:lnTo>
                    <a:pt x="213750" y="75494"/>
                  </a:lnTo>
                  <a:lnTo>
                    <a:pt x="210361" y="104411"/>
                  </a:lnTo>
                  <a:lnTo>
                    <a:pt x="209637" y="128483"/>
                  </a:lnTo>
                  <a:lnTo>
                    <a:pt x="211012" y="132926"/>
                  </a:lnTo>
                  <a:lnTo>
                    <a:pt x="216301" y="139745"/>
                  </a:lnTo>
                  <a:lnTo>
                    <a:pt x="221475" y="143246"/>
                  </a:lnTo>
                  <a:lnTo>
                    <a:pt x="223842" y="144180"/>
                  </a:lnTo>
                  <a:lnTo>
                    <a:pt x="230235" y="143336"/>
                  </a:lnTo>
                  <a:lnTo>
                    <a:pt x="257267" y="133109"/>
                  </a:lnTo>
                  <a:lnTo>
                    <a:pt x="263906" y="129713"/>
                  </a:lnTo>
                  <a:lnTo>
                    <a:pt x="279377" y="126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">
              <a:extLst>
                <a:ext uri="{FF2B5EF4-FFF2-40B4-BE49-F238E27FC236}">
                  <a16:creationId xmlns:a16="http://schemas.microsoft.com/office/drawing/2014/main" id="{B80932A0-58D6-3573-44B9-EDC90BCDBF66}"/>
                </a:ext>
              </a:extLst>
            </p:cNvPr>
            <p:cNvSpPr/>
            <p:nvPr>
              <p:custDataLst>
                <p:tags r:id="rId566"/>
              </p:custDataLst>
            </p:nvPr>
          </p:nvSpPr>
          <p:spPr>
            <a:xfrm>
              <a:off x="4249743" y="1298113"/>
              <a:ext cx="72979" cy="77283"/>
            </a:xfrm>
            <a:custGeom>
              <a:avLst/>
              <a:gdLst/>
              <a:ahLst/>
              <a:cxnLst/>
              <a:rect l="0" t="0" r="0" b="0"/>
              <a:pathLst>
                <a:path w="72979" h="77283">
                  <a:moveTo>
                    <a:pt x="36507" y="9987"/>
                  </a:moveTo>
                  <a:lnTo>
                    <a:pt x="36507" y="9987"/>
                  </a:lnTo>
                  <a:lnTo>
                    <a:pt x="42850" y="9987"/>
                  </a:lnTo>
                  <a:lnTo>
                    <a:pt x="27930" y="9987"/>
                  </a:lnTo>
                  <a:lnTo>
                    <a:pt x="18286" y="16729"/>
                  </a:lnTo>
                  <a:lnTo>
                    <a:pt x="2899" y="31002"/>
                  </a:lnTo>
                  <a:lnTo>
                    <a:pt x="404" y="39083"/>
                  </a:lnTo>
                  <a:lnTo>
                    <a:pt x="0" y="49024"/>
                  </a:lnTo>
                  <a:lnTo>
                    <a:pt x="7362" y="71215"/>
                  </a:lnTo>
                  <a:lnTo>
                    <a:pt x="10727" y="74089"/>
                  </a:lnTo>
                  <a:lnTo>
                    <a:pt x="20111" y="77282"/>
                  </a:lnTo>
                  <a:lnTo>
                    <a:pt x="29455" y="76820"/>
                  </a:lnTo>
                  <a:lnTo>
                    <a:pt x="46952" y="70774"/>
                  </a:lnTo>
                  <a:lnTo>
                    <a:pt x="59749" y="61473"/>
                  </a:lnTo>
                  <a:lnTo>
                    <a:pt x="69107" y="46409"/>
                  </a:lnTo>
                  <a:lnTo>
                    <a:pt x="72978" y="35282"/>
                  </a:lnTo>
                  <a:lnTo>
                    <a:pt x="70753" y="20774"/>
                  </a:lnTo>
                  <a:lnTo>
                    <a:pt x="65625" y="6441"/>
                  </a:lnTo>
                  <a:lnTo>
                    <a:pt x="62270" y="3390"/>
                  </a:lnTo>
                  <a:lnTo>
                    <a:pt x="52896" y="0"/>
                  </a:lnTo>
                  <a:lnTo>
                    <a:pt x="45437" y="374"/>
                  </a:lnTo>
                  <a:lnTo>
                    <a:pt x="31529" y="6363"/>
                  </a:lnTo>
                  <a:lnTo>
                    <a:pt x="25358" y="12139"/>
                  </a:lnTo>
                  <a:lnTo>
                    <a:pt x="14134" y="27073"/>
                  </a:lnTo>
                  <a:lnTo>
                    <a:pt x="17457" y="48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">
            <a:extLst>
              <a:ext uri="{FF2B5EF4-FFF2-40B4-BE49-F238E27FC236}">
                <a16:creationId xmlns:a16="http://schemas.microsoft.com/office/drawing/2014/main" id="{FA8930FA-9107-2ED2-E2E2-2C8047997860}"/>
              </a:ext>
            </a:extLst>
          </p:cNvPr>
          <p:cNvGrpSpPr/>
          <p:nvPr/>
        </p:nvGrpSpPr>
        <p:grpSpPr>
          <a:xfrm>
            <a:off x="267077" y="1626154"/>
            <a:ext cx="444124" cy="258261"/>
            <a:chOff x="267077" y="1626154"/>
            <a:chExt cx="444124" cy="258261"/>
          </a:xfrm>
        </p:grpSpPr>
        <p:sp>
          <p:nvSpPr>
            <p:cNvPr id="41" name="SMARTInkShape-34">
              <a:extLst>
                <a:ext uri="{FF2B5EF4-FFF2-40B4-BE49-F238E27FC236}">
                  <a16:creationId xmlns:a16="http://schemas.microsoft.com/office/drawing/2014/main" id="{7C98C740-5021-9737-27F8-287535B39098}"/>
                </a:ext>
              </a:extLst>
            </p:cNvPr>
            <p:cNvSpPr/>
            <p:nvPr>
              <p:custDataLst>
                <p:tags r:id="rId559"/>
              </p:custDataLst>
            </p:nvPr>
          </p:nvSpPr>
          <p:spPr>
            <a:xfrm>
              <a:off x="267077" y="1626246"/>
              <a:ext cx="132974" cy="100400"/>
            </a:xfrm>
            <a:custGeom>
              <a:avLst/>
              <a:gdLst/>
              <a:ahLst/>
              <a:cxnLst/>
              <a:rect l="0" t="0" r="0" b="0"/>
              <a:pathLst>
                <a:path w="132974" h="100400">
                  <a:moveTo>
                    <a:pt x="25023" y="37454"/>
                  </a:moveTo>
                  <a:lnTo>
                    <a:pt x="25023" y="37454"/>
                  </a:lnTo>
                  <a:lnTo>
                    <a:pt x="19556" y="37454"/>
                  </a:lnTo>
                  <a:lnTo>
                    <a:pt x="49339" y="37454"/>
                  </a:lnTo>
                  <a:lnTo>
                    <a:pt x="78137" y="35573"/>
                  </a:lnTo>
                  <a:lnTo>
                    <a:pt x="97739" y="30987"/>
                  </a:lnTo>
                  <a:lnTo>
                    <a:pt x="107303" y="24313"/>
                  </a:lnTo>
                  <a:lnTo>
                    <a:pt x="109510" y="22343"/>
                  </a:lnTo>
                  <a:lnTo>
                    <a:pt x="110275" y="20325"/>
                  </a:lnTo>
                  <a:lnTo>
                    <a:pt x="110080" y="18273"/>
                  </a:lnTo>
                  <a:lnTo>
                    <a:pt x="108068" y="13282"/>
                  </a:lnTo>
                  <a:lnTo>
                    <a:pt x="104349" y="9047"/>
                  </a:lnTo>
                  <a:lnTo>
                    <a:pt x="100731" y="7190"/>
                  </a:lnTo>
                  <a:lnTo>
                    <a:pt x="69781" y="0"/>
                  </a:lnTo>
                  <a:lnTo>
                    <a:pt x="47163" y="116"/>
                  </a:lnTo>
                  <a:lnTo>
                    <a:pt x="24986" y="4829"/>
                  </a:lnTo>
                  <a:lnTo>
                    <a:pt x="22176" y="6532"/>
                  </a:lnTo>
                  <a:lnTo>
                    <a:pt x="17173" y="12187"/>
                  </a:lnTo>
                  <a:lnTo>
                    <a:pt x="6054" y="38308"/>
                  </a:lnTo>
                  <a:lnTo>
                    <a:pt x="470" y="59883"/>
                  </a:lnTo>
                  <a:lnTo>
                    <a:pt x="0" y="67648"/>
                  </a:lnTo>
                  <a:lnTo>
                    <a:pt x="6477" y="83324"/>
                  </a:lnTo>
                  <a:lnTo>
                    <a:pt x="17251" y="91472"/>
                  </a:lnTo>
                  <a:lnTo>
                    <a:pt x="35420" y="98145"/>
                  </a:lnTo>
                  <a:lnTo>
                    <a:pt x="54201" y="100399"/>
                  </a:lnTo>
                  <a:lnTo>
                    <a:pt x="85484" y="95438"/>
                  </a:lnTo>
                  <a:lnTo>
                    <a:pt x="98833" y="91480"/>
                  </a:lnTo>
                  <a:lnTo>
                    <a:pt x="108354" y="85839"/>
                  </a:lnTo>
                  <a:lnTo>
                    <a:pt x="111622" y="85233"/>
                  </a:lnTo>
                  <a:lnTo>
                    <a:pt x="132973" y="88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>
              <a:extLst>
                <a:ext uri="{FF2B5EF4-FFF2-40B4-BE49-F238E27FC236}">
                  <a16:creationId xmlns:a16="http://schemas.microsoft.com/office/drawing/2014/main" id="{13CAC0FA-85F0-F050-7E5C-BE321ED69664}"/>
                </a:ext>
              </a:extLst>
            </p:cNvPr>
            <p:cNvSpPr/>
            <p:nvPr>
              <p:custDataLst>
                <p:tags r:id="rId560"/>
              </p:custDataLst>
            </p:nvPr>
          </p:nvSpPr>
          <p:spPr>
            <a:xfrm>
              <a:off x="488950" y="1689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240"/>
                  </a:lnTo>
                  <a:lnTo>
                    <a:pt x="706" y="21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">
              <a:extLst>
                <a:ext uri="{FF2B5EF4-FFF2-40B4-BE49-F238E27FC236}">
                  <a16:creationId xmlns:a16="http://schemas.microsoft.com/office/drawing/2014/main" id="{924EE4B5-F4A9-02CF-2D8F-16D25A1973D6}"/>
                </a:ext>
              </a:extLst>
            </p:cNvPr>
            <p:cNvSpPr/>
            <p:nvPr>
              <p:custDataLst>
                <p:tags r:id="rId561"/>
              </p:custDataLst>
            </p:nvPr>
          </p:nvSpPr>
          <p:spPr>
            <a:xfrm>
              <a:off x="506013" y="1626154"/>
              <a:ext cx="122638" cy="258261"/>
            </a:xfrm>
            <a:custGeom>
              <a:avLst/>
              <a:gdLst/>
              <a:ahLst/>
              <a:cxnLst/>
              <a:rect l="0" t="0" r="0" b="0"/>
              <a:pathLst>
                <a:path w="122638" h="258261">
                  <a:moveTo>
                    <a:pt x="90887" y="37546"/>
                  </a:moveTo>
                  <a:lnTo>
                    <a:pt x="90887" y="37546"/>
                  </a:lnTo>
                  <a:lnTo>
                    <a:pt x="90887" y="16108"/>
                  </a:lnTo>
                  <a:lnTo>
                    <a:pt x="90181" y="14788"/>
                  </a:lnTo>
                  <a:lnTo>
                    <a:pt x="89006" y="13907"/>
                  </a:lnTo>
                  <a:lnTo>
                    <a:pt x="87516" y="13320"/>
                  </a:lnTo>
                  <a:lnTo>
                    <a:pt x="79350" y="3650"/>
                  </a:lnTo>
                  <a:lnTo>
                    <a:pt x="72589" y="1314"/>
                  </a:lnTo>
                  <a:lnTo>
                    <a:pt x="57478" y="0"/>
                  </a:lnTo>
                  <a:lnTo>
                    <a:pt x="45700" y="3455"/>
                  </a:lnTo>
                  <a:lnTo>
                    <a:pt x="24263" y="13800"/>
                  </a:lnTo>
                  <a:lnTo>
                    <a:pt x="10782" y="27218"/>
                  </a:lnTo>
                  <a:lnTo>
                    <a:pt x="1222" y="44599"/>
                  </a:lnTo>
                  <a:lnTo>
                    <a:pt x="0" y="53145"/>
                  </a:lnTo>
                  <a:lnTo>
                    <a:pt x="4966" y="67752"/>
                  </a:lnTo>
                  <a:lnTo>
                    <a:pt x="10601" y="74019"/>
                  </a:lnTo>
                  <a:lnTo>
                    <a:pt x="14080" y="76678"/>
                  </a:lnTo>
                  <a:lnTo>
                    <a:pt x="17810" y="77745"/>
                  </a:lnTo>
                  <a:lnTo>
                    <a:pt x="25718" y="77049"/>
                  </a:lnTo>
                  <a:lnTo>
                    <a:pt x="52806" y="70302"/>
                  </a:lnTo>
                  <a:lnTo>
                    <a:pt x="55622" y="68556"/>
                  </a:lnTo>
                  <a:lnTo>
                    <a:pt x="83189" y="37068"/>
                  </a:lnTo>
                  <a:lnTo>
                    <a:pt x="96842" y="18969"/>
                  </a:lnTo>
                  <a:lnTo>
                    <a:pt x="93749" y="18636"/>
                  </a:lnTo>
                  <a:lnTo>
                    <a:pt x="90277" y="24203"/>
                  </a:lnTo>
                  <a:lnTo>
                    <a:pt x="87088" y="34438"/>
                  </a:lnTo>
                  <a:lnTo>
                    <a:pt x="85293" y="57478"/>
                  </a:lnTo>
                  <a:lnTo>
                    <a:pt x="84873" y="78860"/>
                  </a:lnTo>
                  <a:lnTo>
                    <a:pt x="86568" y="100593"/>
                  </a:lnTo>
                  <a:lnTo>
                    <a:pt x="91489" y="128899"/>
                  </a:lnTo>
                  <a:lnTo>
                    <a:pt x="95534" y="156336"/>
                  </a:lnTo>
                  <a:lnTo>
                    <a:pt x="98614" y="185632"/>
                  </a:lnTo>
                  <a:lnTo>
                    <a:pt x="102605" y="211123"/>
                  </a:lnTo>
                  <a:lnTo>
                    <a:pt x="98432" y="242289"/>
                  </a:lnTo>
                  <a:lnTo>
                    <a:pt x="97062" y="249193"/>
                  </a:lnTo>
                  <a:lnTo>
                    <a:pt x="94102" y="254613"/>
                  </a:lnTo>
                  <a:lnTo>
                    <a:pt x="90434" y="257493"/>
                  </a:lnTo>
                  <a:lnTo>
                    <a:pt x="88469" y="258260"/>
                  </a:lnTo>
                  <a:lnTo>
                    <a:pt x="85747" y="257361"/>
                  </a:lnTo>
                  <a:lnTo>
                    <a:pt x="78960" y="252599"/>
                  </a:lnTo>
                  <a:lnTo>
                    <a:pt x="58157" y="227806"/>
                  </a:lnTo>
                  <a:lnTo>
                    <a:pt x="51007" y="210022"/>
                  </a:lnTo>
                  <a:lnTo>
                    <a:pt x="47791" y="186879"/>
                  </a:lnTo>
                  <a:lnTo>
                    <a:pt x="50209" y="165519"/>
                  </a:lnTo>
                  <a:lnTo>
                    <a:pt x="58765" y="145784"/>
                  </a:lnTo>
                  <a:lnTo>
                    <a:pt x="68144" y="136687"/>
                  </a:lnTo>
                  <a:lnTo>
                    <a:pt x="87206" y="127599"/>
                  </a:lnTo>
                  <a:lnTo>
                    <a:pt x="122637" y="120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">
              <a:extLst>
                <a:ext uri="{FF2B5EF4-FFF2-40B4-BE49-F238E27FC236}">
                  <a16:creationId xmlns:a16="http://schemas.microsoft.com/office/drawing/2014/main" id="{6FB8AD0F-67AB-97D9-120F-4152EBA46619}"/>
                </a:ext>
              </a:extLst>
            </p:cNvPr>
            <p:cNvSpPr/>
            <p:nvPr>
              <p:custDataLst>
                <p:tags r:id="rId562"/>
              </p:custDataLst>
            </p:nvPr>
          </p:nvSpPr>
          <p:spPr>
            <a:xfrm>
              <a:off x="692150" y="1739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8789" y="3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">
            <a:extLst>
              <a:ext uri="{FF2B5EF4-FFF2-40B4-BE49-F238E27FC236}">
                <a16:creationId xmlns:a16="http://schemas.microsoft.com/office/drawing/2014/main" id="{28DD877E-B11B-39DC-1D05-141E656E2EF7}"/>
              </a:ext>
            </a:extLst>
          </p:cNvPr>
          <p:cNvGrpSpPr/>
          <p:nvPr/>
        </p:nvGrpSpPr>
        <p:grpSpPr>
          <a:xfrm>
            <a:off x="896707" y="1576911"/>
            <a:ext cx="468544" cy="288016"/>
            <a:chOff x="896707" y="1576911"/>
            <a:chExt cx="468544" cy="288016"/>
          </a:xfrm>
        </p:grpSpPr>
        <p:sp>
          <p:nvSpPr>
            <p:cNvPr id="46" name="SMARTInkShape-38">
              <a:extLst>
                <a:ext uri="{FF2B5EF4-FFF2-40B4-BE49-F238E27FC236}">
                  <a16:creationId xmlns:a16="http://schemas.microsoft.com/office/drawing/2014/main" id="{74D92D6A-2C78-16C4-90E2-5CE6500679EE}"/>
                </a:ext>
              </a:extLst>
            </p:cNvPr>
            <p:cNvSpPr/>
            <p:nvPr>
              <p:custDataLst>
                <p:tags r:id="rId555"/>
              </p:custDataLst>
            </p:nvPr>
          </p:nvSpPr>
          <p:spPr>
            <a:xfrm>
              <a:off x="896707" y="1576911"/>
              <a:ext cx="157394" cy="130107"/>
            </a:xfrm>
            <a:custGeom>
              <a:avLst/>
              <a:gdLst/>
              <a:ahLst/>
              <a:cxnLst/>
              <a:rect l="0" t="0" r="0" b="0"/>
              <a:pathLst>
                <a:path w="157394" h="130107">
                  <a:moveTo>
                    <a:pt x="81193" y="35989"/>
                  </a:moveTo>
                  <a:lnTo>
                    <a:pt x="81193" y="35989"/>
                  </a:lnTo>
                  <a:lnTo>
                    <a:pt x="81193" y="30522"/>
                  </a:lnTo>
                  <a:lnTo>
                    <a:pt x="81899" y="30227"/>
                  </a:lnTo>
                  <a:lnTo>
                    <a:pt x="86660" y="29716"/>
                  </a:lnTo>
                  <a:lnTo>
                    <a:pt x="87151" y="27792"/>
                  </a:lnTo>
                  <a:lnTo>
                    <a:pt x="87465" y="24178"/>
                  </a:lnTo>
                  <a:lnTo>
                    <a:pt x="90891" y="20181"/>
                  </a:lnTo>
                  <a:lnTo>
                    <a:pt x="91186" y="18395"/>
                  </a:lnTo>
                  <a:lnTo>
                    <a:pt x="90677" y="16499"/>
                  </a:lnTo>
                  <a:lnTo>
                    <a:pt x="89633" y="14529"/>
                  </a:lnTo>
                  <a:lnTo>
                    <a:pt x="88162" y="5014"/>
                  </a:lnTo>
                  <a:lnTo>
                    <a:pt x="86545" y="2639"/>
                  </a:lnTo>
                  <a:lnTo>
                    <a:pt x="84055" y="1056"/>
                  </a:lnTo>
                  <a:lnTo>
                    <a:pt x="80984" y="0"/>
                  </a:lnTo>
                  <a:lnTo>
                    <a:pt x="66550" y="1886"/>
                  </a:lnTo>
                  <a:lnTo>
                    <a:pt x="45496" y="10284"/>
                  </a:lnTo>
                  <a:lnTo>
                    <a:pt x="35224" y="17744"/>
                  </a:lnTo>
                  <a:lnTo>
                    <a:pt x="19510" y="37402"/>
                  </a:lnTo>
                  <a:lnTo>
                    <a:pt x="7887" y="66032"/>
                  </a:lnTo>
                  <a:lnTo>
                    <a:pt x="0" y="95893"/>
                  </a:lnTo>
                  <a:lnTo>
                    <a:pt x="1128" y="105182"/>
                  </a:lnTo>
                  <a:lnTo>
                    <a:pt x="4229" y="122642"/>
                  </a:lnTo>
                  <a:lnTo>
                    <a:pt x="6601" y="125508"/>
                  </a:lnTo>
                  <a:lnTo>
                    <a:pt x="14880" y="128692"/>
                  </a:lnTo>
                  <a:lnTo>
                    <a:pt x="18640" y="128835"/>
                  </a:lnTo>
                  <a:lnTo>
                    <a:pt x="24699" y="127113"/>
                  </a:lnTo>
                  <a:lnTo>
                    <a:pt x="35448" y="118806"/>
                  </a:lnTo>
                  <a:lnTo>
                    <a:pt x="47570" y="104037"/>
                  </a:lnTo>
                  <a:lnTo>
                    <a:pt x="52138" y="94219"/>
                  </a:lnTo>
                  <a:lnTo>
                    <a:pt x="55580" y="85152"/>
                  </a:lnTo>
                  <a:lnTo>
                    <a:pt x="72243" y="55656"/>
                  </a:lnTo>
                  <a:lnTo>
                    <a:pt x="86270" y="37433"/>
                  </a:lnTo>
                  <a:lnTo>
                    <a:pt x="81964" y="57163"/>
                  </a:lnTo>
                  <a:lnTo>
                    <a:pt x="81345" y="85223"/>
                  </a:lnTo>
                  <a:lnTo>
                    <a:pt x="83105" y="111880"/>
                  </a:lnTo>
                  <a:lnTo>
                    <a:pt x="84584" y="118333"/>
                  </a:lnTo>
                  <a:lnTo>
                    <a:pt x="86981" y="122635"/>
                  </a:lnTo>
                  <a:lnTo>
                    <a:pt x="89991" y="125503"/>
                  </a:lnTo>
                  <a:lnTo>
                    <a:pt x="99087" y="129539"/>
                  </a:lnTo>
                  <a:lnTo>
                    <a:pt x="101589" y="130106"/>
                  </a:lnTo>
                  <a:lnTo>
                    <a:pt x="110014" y="126972"/>
                  </a:lnTo>
                  <a:lnTo>
                    <a:pt x="138086" y="110490"/>
                  </a:lnTo>
                  <a:lnTo>
                    <a:pt x="157393" y="93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>
              <a:extLst>
                <a:ext uri="{FF2B5EF4-FFF2-40B4-BE49-F238E27FC236}">
                  <a16:creationId xmlns:a16="http://schemas.microsoft.com/office/drawing/2014/main" id="{C611E3F3-7CA8-9EBC-AECB-F328DF9FEAD7}"/>
                </a:ext>
              </a:extLst>
            </p:cNvPr>
            <p:cNvSpPr/>
            <p:nvPr>
              <p:custDataLst>
                <p:tags r:id="rId556"/>
              </p:custDataLst>
            </p:nvPr>
          </p:nvSpPr>
          <p:spPr>
            <a:xfrm>
              <a:off x="1092200" y="1615792"/>
              <a:ext cx="82551" cy="96604"/>
            </a:xfrm>
            <a:custGeom>
              <a:avLst/>
              <a:gdLst/>
              <a:ahLst/>
              <a:cxnLst/>
              <a:rect l="0" t="0" r="0" b="0"/>
              <a:pathLst>
                <a:path w="82551" h="96604">
                  <a:moveTo>
                    <a:pt x="0" y="28858"/>
                  </a:moveTo>
                  <a:lnTo>
                    <a:pt x="0" y="28858"/>
                  </a:lnTo>
                  <a:lnTo>
                    <a:pt x="0" y="14552"/>
                  </a:lnTo>
                  <a:lnTo>
                    <a:pt x="1882" y="10035"/>
                  </a:lnTo>
                  <a:lnTo>
                    <a:pt x="6088" y="3843"/>
                  </a:lnTo>
                  <a:lnTo>
                    <a:pt x="9644" y="10314"/>
                  </a:lnTo>
                  <a:lnTo>
                    <a:pt x="13507" y="39646"/>
                  </a:lnTo>
                  <a:lnTo>
                    <a:pt x="22660" y="64196"/>
                  </a:lnTo>
                  <a:lnTo>
                    <a:pt x="34309" y="83779"/>
                  </a:lnTo>
                  <a:lnTo>
                    <a:pt x="48349" y="96603"/>
                  </a:lnTo>
                  <a:lnTo>
                    <a:pt x="49872" y="95893"/>
                  </a:lnTo>
                  <a:lnTo>
                    <a:pt x="55385" y="88153"/>
                  </a:lnTo>
                  <a:lnTo>
                    <a:pt x="63569" y="69132"/>
                  </a:lnTo>
                  <a:lnTo>
                    <a:pt x="71980" y="41987"/>
                  </a:lnTo>
                  <a:lnTo>
                    <a:pt x="75644" y="11746"/>
                  </a:lnTo>
                  <a:lnTo>
                    <a:pt x="76090" y="0"/>
                  </a:lnTo>
                  <a:lnTo>
                    <a:pt x="76832" y="447"/>
                  </a:lnTo>
                  <a:lnTo>
                    <a:pt x="80542" y="7113"/>
                  </a:lnTo>
                  <a:lnTo>
                    <a:pt x="82550" y="16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">
              <a:extLst>
                <a:ext uri="{FF2B5EF4-FFF2-40B4-BE49-F238E27FC236}">
                  <a16:creationId xmlns:a16="http://schemas.microsoft.com/office/drawing/2014/main" id="{D9C7A355-616F-F9B0-4BD2-182B6F83C64A}"/>
                </a:ext>
              </a:extLst>
            </p:cNvPr>
            <p:cNvSpPr/>
            <p:nvPr>
              <p:custDataLst>
                <p:tags r:id="rId557"/>
              </p:custDataLst>
            </p:nvPr>
          </p:nvSpPr>
          <p:spPr>
            <a:xfrm>
              <a:off x="1195477" y="1607798"/>
              <a:ext cx="74524" cy="257129"/>
            </a:xfrm>
            <a:custGeom>
              <a:avLst/>
              <a:gdLst/>
              <a:ahLst/>
              <a:cxnLst/>
              <a:rect l="0" t="0" r="0" b="0"/>
              <a:pathLst>
                <a:path w="74524" h="257129">
                  <a:moveTo>
                    <a:pt x="42773" y="49552"/>
                  </a:moveTo>
                  <a:lnTo>
                    <a:pt x="42773" y="49552"/>
                  </a:lnTo>
                  <a:lnTo>
                    <a:pt x="46144" y="46181"/>
                  </a:lnTo>
                  <a:lnTo>
                    <a:pt x="49681" y="44526"/>
                  </a:lnTo>
                  <a:lnTo>
                    <a:pt x="51611" y="44085"/>
                  </a:lnTo>
                  <a:lnTo>
                    <a:pt x="57700" y="40092"/>
                  </a:lnTo>
                  <a:lnTo>
                    <a:pt x="59991" y="36411"/>
                  </a:lnTo>
                  <a:lnTo>
                    <a:pt x="61461" y="28298"/>
                  </a:lnTo>
                  <a:lnTo>
                    <a:pt x="62287" y="26916"/>
                  </a:lnTo>
                  <a:lnTo>
                    <a:pt x="63544" y="25995"/>
                  </a:lnTo>
                  <a:lnTo>
                    <a:pt x="65087" y="25380"/>
                  </a:lnTo>
                  <a:lnTo>
                    <a:pt x="65410" y="24265"/>
                  </a:lnTo>
                  <a:lnTo>
                    <a:pt x="64920" y="22816"/>
                  </a:lnTo>
                  <a:lnTo>
                    <a:pt x="63199" y="19325"/>
                  </a:lnTo>
                  <a:lnTo>
                    <a:pt x="61525" y="13393"/>
                  </a:lnTo>
                  <a:lnTo>
                    <a:pt x="58633" y="9257"/>
                  </a:lnTo>
                  <a:lnTo>
                    <a:pt x="49667" y="2962"/>
                  </a:lnTo>
                  <a:lnTo>
                    <a:pt x="41445" y="0"/>
                  </a:lnTo>
                  <a:lnTo>
                    <a:pt x="33010" y="4951"/>
                  </a:lnTo>
                  <a:lnTo>
                    <a:pt x="13720" y="22005"/>
                  </a:lnTo>
                  <a:lnTo>
                    <a:pt x="3983" y="38097"/>
                  </a:lnTo>
                  <a:lnTo>
                    <a:pt x="0" y="56271"/>
                  </a:lnTo>
                  <a:lnTo>
                    <a:pt x="950" y="65003"/>
                  </a:lnTo>
                  <a:lnTo>
                    <a:pt x="5451" y="73886"/>
                  </a:lnTo>
                  <a:lnTo>
                    <a:pt x="7308" y="76358"/>
                  </a:lnTo>
                  <a:lnTo>
                    <a:pt x="10664" y="77300"/>
                  </a:lnTo>
                  <a:lnTo>
                    <a:pt x="20035" y="76466"/>
                  </a:lnTo>
                  <a:lnTo>
                    <a:pt x="29375" y="71862"/>
                  </a:lnTo>
                  <a:lnTo>
                    <a:pt x="60316" y="44611"/>
                  </a:lnTo>
                  <a:lnTo>
                    <a:pt x="73180" y="31839"/>
                  </a:lnTo>
                  <a:lnTo>
                    <a:pt x="72922" y="31393"/>
                  </a:lnTo>
                  <a:lnTo>
                    <a:pt x="70754" y="30898"/>
                  </a:lnTo>
                  <a:lnTo>
                    <a:pt x="69894" y="31472"/>
                  </a:lnTo>
                  <a:lnTo>
                    <a:pt x="63255" y="48543"/>
                  </a:lnTo>
                  <a:lnTo>
                    <a:pt x="58798" y="72850"/>
                  </a:lnTo>
                  <a:lnTo>
                    <a:pt x="60613" y="98945"/>
                  </a:lnTo>
                  <a:lnTo>
                    <a:pt x="62170" y="128706"/>
                  </a:lnTo>
                  <a:lnTo>
                    <a:pt x="66081" y="157750"/>
                  </a:lnTo>
                  <a:lnTo>
                    <a:pt x="71269" y="189424"/>
                  </a:lnTo>
                  <a:lnTo>
                    <a:pt x="74094" y="215998"/>
                  </a:lnTo>
                  <a:lnTo>
                    <a:pt x="73761" y="245168"/>
                  </a:lnTo>
                  <a:lnTo>
                    <a:pt x="71127" y="252439"/>
                  </a:lnTo>
                  <a:lnTo>
                    <a:pt x="69437" y="254660"/>
                  </a:lnTo>
                  <a:lnTo>
                    <a:pt x="65677" y="257128"/>
                  </a:lnTo>
                  <a:lnTo>
                    <a:pt x="57892" y="252580"/>
                  </a:lnTo>
                  <a:lnTo>
                    <a:pt x="30966" y="226493"/>
                  </a:lnTo>
                  <a:lnTo>
                    <a:pt x="15932" y="195489"/>
                  </a:lnTo>
                  <a:lnTo>
                    <a:pt x="9106" y="183261"/>
                  </a:lnTo>
                  <a:lnTo>
                    <a:pt x="8525" y="173889"/>
                  </a:lnTo>
                  <a:lnTo>
                    <a:pt x="13900" y="153997"/>
                  </a:lnTo>
                  <a:lnTo>
                    <a:pt x="19715" y="144156"/>
                  </a:lnTo>
                  <a:lnTo>
                    <a:pt x="29277" y="133400"/>
                  </a:lnTo>
                  <a:lnTo>
                    <a:pt x="44419" y="124647"/>
                  </a:lnTo>
                  <a:lnTo>
                    <a:pt x="74523" y="113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">
              <a:extLst>
                <a:ext uri="{FF2B5EF4-FFF2-40B4-BE49-F238E27FC236}">
                  <a16:creationId xmlns:a16="http://schemas.microsoft.com/office/drawing/2014/main" id="{6C89810C-360E-BC0A-4611-1026F5C910BA}"/>
                </a:ext>
              </a:extLst>
            </p:cNvPr>
            <p:cNvSpPr/>
            <p:nvPr>
              <p:custDataLst>
                <p:tags r:id="rId558"/>
              </p:custDataLst>
            </p:nvPr>
          </p:nvSpPr>
          <p:spPr>
            <a:xfrm>
              <a:off x="1339850" y="1702944"/>
              <a:ext cx="25401" cy="11557"/>
            </a:xfrm>
            <a:custGeom>
              <a:avLst/>
              <a:gdLst/>
              <a:ahLst/>
              <a:cxnLst/>
              <a:rect l="0" t="0" r="0" b="0"/>
              <a:pathLst>
                <a:path w="25401" h="11557">
                  <a:moveTo>
                    <a:pt x="0" y="11556"/>
                  </a:moveTo>
                  <a:lnTo>
                    <a:pt x="0" y="11556"/>
                  </a:lnTo>
                  <a:lnTo>
                    <a:pt x="3371" y="11556"/>
                  </a:lnTo>
                  <a:lnTo>
                    <a:pt x="4364" y="10850"/>
                  </a:lnTo>
                  <a:lnTo>
                    <a:pt x="5026" y="9675"/>
                  </a:lnTo>
                  <a:lnTo>
                    <a:pt x="5467" y="8185"/>
                  </a:lnTo>
                  <a:lnTo>
                    <a:pt x="9721" y="4648"/>
                  </a:lnTo>
                  <a:lnTo>
                    <a:pt x="15609" y="1430"/>
                  </a:lnTo>
                  <a:lnTo>
                    <a:pt x="20578" y="0"/>
                  </a:lnTo>
                  <a:lnTo>
                    <a:pt x="22185" y="324"/>
                  </a:lnTo>
                  <a:lnTo>
                    <a:pt x="25400" y="5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8">
            <a:extLst>
              <a:ext uri="{FF2B5EF4-FFF2-40B4-BE49-F238E27FC236}">
                <a16:creationId xmlns:a16="http://schemas.microsoft.com/office/drawing/2014/main" id="{DEBECF3D-672D-3A2F-0263-5970AA2E78E8}"/>
              </a:ext>
            </a:extLst>
          </p:cNvPr>
          <p:cNvGrpSpPr/>
          <p:nvPr/>
        </p:nvGrpSpPr>
        <p:grpSpPr>
          <a:xfrm>
            <a:off x="1568450" y="1543057"/>
            <a:ext cx="698501" cy="218897"/>
            <a:chOff x="1568450" y="1543057"/>
            <a:chExt cx="698501" cy="218897"/>
          </a:xfrm>
        </p:grpSpPr>
        <p:sp>
          <p:nvSpPr>
            <p:cNvPr id="51" name="SMARTInkShape-42">
              <a:extLst>
                <a:ext uri="{FF2B5EF4-FFF2-40B4-BE49-F238E27FC236}">
                  <a16:creationId xmlns:a16="http://schemas.microsoft.com/office/drawing/2014/main" id="{D8C88C03-7954-EBA0-E07B-09DC5889FC77}"/>
                </a:ext>
              </a:extLst>
            </p:cNvPr>
            <p:cNvSpPr/>
            <p:nvPr>
              <p:custDataLst>
                <p:tags r:id="rId549"/>
              </p:custDataLst>
            </p:nvPr>
          </p:nvSpPr>
          <p:spPr>
            <a:xfrm>
              <a:off x="1568450" y="1552680"/>
              <a:ext cx="12701" cy="174521"/>
            </a:xfrm>
            <a:custGeom>
              <a:avLst/>
              <a:gdLst/>
              <a:ahLst/>
              <a:cxnLst/>
              <a:rect l="0" t="0" r="0" b="0"/>
              <a:pathLst>
                <a:path w="12701" h="174521">
                  <a:moveTo>
                    <a:pt x="0" y="9420"/>
                  </a:moveTo>
                  <a:lnTo>
                    <a:pt x="0" y="9420"/>
                  </a:lnTo>
                  <a:lnTo>
                    <a:pt x="3371" y="9420"/>
                  </a:lnTo>
                  <a:lnTo>
                    <a:pt x="4364" y="8714"/>
                  </a:lnTo>
                  <a:lnTo>
                    <a:pt x="5026" y="7538"/>
                  </a:lnTo>
                  <a:lnTo>
                    <a:pt x="5467" y="6049"/>
                  </a:lnTo>
                  <a:lnTo>
                    <a:pt x="9459" y="581"/>
                  </a:lnTo>
                  <a:lnTo>
                    <a:pt x="10540" y="0"/>
                  </a:lnTo>
                  <a:lnTo>
                    <a:pt x="11259" y="318"/>
                  </a:lnTo>
                  <a:lnTo>
                    <a:pt x="11740" y="1235"/>
                  </a:lnTo>
                  <a:lnTo>
                    <a:pt x="12416" y="5897"/>
                  </a:lnTo>
                  <a:lnTo>
                    <a:pt x="8280" y="29708"/>
                  </a:lnTo>
                  <a:lnTo>
                    <a:pt x="6922" y="55491"/>
                  </a:lnTo>
                  <a:lnTo>
                    <a:pt x="6425" y="85973"/>
                  </a:lnTo>
                  <a:lnTo>
                    <a:pt x="6360" y="114272"/>
                  </a:lnTo>
                  <a:lnTo>
                    <a:pt x="7057" y="144348"/>
                  </a:lnTo>
                  <a:lnTo>
                    <a:pt x="12700" y="174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">
              <a:extLst>
                <a:ext uri="{FF2B5EF4-FFF2-40B4-BE49-F238E27FC236}">
                  <a16:creationId xmlns:a16="http://schemas.microsoft.com/office/drawing/2014/main" id="{BBEECDDA-D0DE-4E0F-C025-0D5E983FB869}"/>
                </a:ext>
              </a:extLst>
            </p:cNvPr>
            <p:cNvSpPr/>
            <p:nvPr>
              <p:custDataLst>
                <p:tags r:id="rId550"/>
              </p:custDataLst>
            </p:nvPr>
          </p:nvSpPr>
          <p:spPr>
            <a:xfrm>
              <a:off x="1574800" y="1549891"/>
              <a:ext cx="127001" cy="161724"/>
            </a:xfrm>
            <a:custGeom>
              <a:avLst/>
              <a:gdLst/>
              <a:ahLst/>
              <a:cxnLst/>
              <a:rect l="0" t="0" r="0" b="0"/>
              <a:pathLst>
                <a:path w="127001" h="161724">
                  <a:moveTo>
                    <a:pt x="0" y="37609"/>
                  </a:moveTo>
                  <a:lnTo>
                    <a:pt x="0" y="37609"/>
                  </a:lnTo>
                  <a:lnTo>
                    <a:pt x="0" y="32142"/>
                  </a:lnTo>
                  <a:lnTo>
                    <a:pt x="4364" y="26364"/>
                  </a:lnTo>
                  <a:lnTo>
                    <a:pt x="6088" y="19726"/>
                  </a:lnTo>
                  <a:lnTo>
                    <a:pt x="6343" y="7034"/>
                  </a:lnTo>
                  <a:lnTo>
                    <a:pt x="5640" y="6642"/>
                  </a:lnTo>
                  <a:lnTo>
                    <a:pt x="2977" y="6207"/>
                  </a:lnTo>
                  <a:lnTo>
                    <a:pt x="1323" y="13540"/>
                  </a:lnTo>
                  <a:lnTo>
                    <a:pt x="2274" y="33535"/>
                  </a:lnTo>
                  <a:lnTo>
                    <a:pt x="7024" y="57333"/>
                  </a:lnTo>
                  <a:lnTo>
                    <a:pt x="12900" y="76614"/>
                  </a:lnTo>
                  <a:lnTo>
                    <a:pt x="20991" y="88677"/>
                  </a:lnTo>
                  <a:lnTo>
                    <a:pt x="32325" y="99307"/>
                  </a:lnTo>
                  <a:lnTo>
                    <a:pt x="36367" y="102024"/>
                  </a:lnTo>
                  <a:lnTo>
                    <a:pt x="40472" y="103130"/>
                  </a:lnTo>
                  <a:lnTo>
                    <a:pt x="48797" y="102478"/>
                  </a:lnTo>
                  <a:lnTo>
                    <a:pt x="57200" y="96073"/>
                  </a:lnTo>
                  <a:lnTo>
                    <a:pt x="77618" y="73060"/>
                  </a:lnTo>
                  <a:lnTo>
                    <a:pt x="90646" y="43610"/>
                  </a:lnTo>
                  <a:lnTo>
                    <a:pt x="103684" y="14667"/>
                  </a:lnTo>
                  <a:lnTo>
                    <a:pt x="107839" y="0"/>
                  </a:lnTo>
                  <a:lnTo>
                    <a:pt x="107917" y="3025"/>
                  </a:lnTo>
                  <a:lnTo>
                    <a:pt x="113710" y="23697"/>
                  </a:lnTo>
                  <a:lnTo>
                    <a:pt x="114222" y="44243"/>
                  </a:lnTo>
                  <a:lnTo>
                    <a:pt x="110626" y="59956"/>
                  </a:lnTo>
                  <a:lnTo>
                    <a:pt x="115905" y="91250"/>
                  </a:lnTo>
                  <a:lnTo>
                    <a:pt x="120372" y="109881"/>
                  </a:lnTo>
                  <a:lnTo>
                    <a:pt x="118645" y="113945"/>
                  </a:lnTo>
                  <a:lnTo>
                    <a:pt x="115158" y="118932"/>
                  </a:lnTo>
                  <a:lnTo>
                    <a:pt x="114375" y="125519"/>
                  </a:lnTo>
                  <a:lnTo>
                    <a:pt x="114302" y="138039"/>
                  </a:lnTo>
                  <a:lnTo>
                    <a:pt x="109936" y="144047"/>
                  </a:lnTo>
                  <a:lnTo>
                    <a:pt x="108833" y="147945"/>
                  </a:lnTo>
                  <a:lnTo>
                    <a:pt x="107833" y="149266"/>
                  </a:lnTo>
                  <a:lnTo>
                    <a:pt x="104841" y="150734"/>
                  </a:lnTo>
                  <a:lnTo>
                    <a:pt x="104466" y="151831"/>
                  </a:lnTo>
                  <a:lnTo>
                    <a:pt x="104922" y="153268"/>
                  </a:lnTo>
                  <a:lnTo>
                    <a:pt x="111144" y="161338"/>
                  </a:lnTo>
                  <a:lnTo>
                    <a:pt x="113607" y="161723"/>
                  </a:lnTo>
                  <a:lnTo>
                    <a:pt x="127000" y="158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">
              <a:extLst>
                <a:ext uri="{FF2B5EF4-FFF2-40B4-BE49-F238E27FC236}">
                  <a16:creationId xmlns:a16="http://schemas.microsoft.com/office/drawing/2014/main" id="{6BE22C68-4FA0-83F7-108C-AC5E112CCA07}"/>
                </a:ext>
              </a:extLst>
            </p:cNvPr>
            <p:cNvSpPr/>
            <p:nvPr>
              <p:custDataLst>
                <p:tags r:id="rId551"/>
              </p:custDataLst>
            </p:nvPr>
          </p:nvSpPr>
          <p:spPr>
            <a:xfrm>
              <a:off x="1765300" y="1569008"/>
              <a:ext cx="74681" cy="192946"/>
            </a:xfrm>
            <a:custGeom>
              <a:avLst/>
              <a:gdLst/>
              <a:ahLst/>
              <a:cxnLst/>
              <a:rect l="0" t="0" r="0" b="0"/>
              <a:pathLst>
                <a:path w="74681" h="192946">
                  <a:moveTo>
                    <a:pt x="19050" y="31192"/>
                  </a:moveTo>
                  <a:lnTo>
                    <a:pt x="19050" y="31192"/>
                  </a:lnTo>
                  <a:lnTo>
                    <a:pt x="22421" y="27821"/>
                  </a:lnTo>
                  <a:lnTo>
                    <a:pt x="24076" y="24284"/>
                  </a:lnTo>
                  <a:lnTo>
                    <a:pt x="25138" y="19636"/>
                  </a:lnTo>
                  <a:lnTo>
                    <a:pt x="25284" y="20882"/>
                  </a:lnTo>
                  <a:lnTo>
                    <a:pt x="25393" y="52400"/>
                  </a:lnTo>
                  <a:lnTo>
                    <a:pt x="21035" y="82575"/>
                  </a:lnTo>
                  <a:lnTo>
                    <a:pt x="20343" y="109525"/>
                  </a:lnTo>
                  <a:lnTo>
                    <a:pt x="24192" y="136427"/>
                  </a:lnTo>
                  <a:lnTo>
                    <a:pt x="25161" y="162281"/>
                  </a:lnTo>
                  <a:lnTo>
                    <a:pt x="24647" y="187379"/>
                  </a:lnTo>
                  <a:lnTo>
                    <a:pt x="23487" y="190350"/>
                  </a:lnTo>
                  <a:lnTo>
                    <a:pt x="22008" y="192331"/>
                  </a:lnTo>
                  <a:lnTo>
                    <a:pt x="21022" y="192945"/>
                  </a:lnTo>
                  <a:lnTo>
                    <a:pt x="20365" y="192650"/>
                  </a:lnTo>
                  <a:lnTo>
                    <a:pt x="10289" y="166956"/>
                  </a:lnTo>
                  <a:lnTo>
                    <a:pt x="7128" y="135281"/>
                  </a:lnTo>
                  <a:lnTo>
                    <a:pt x="5875" y="109619"/>
                  </a:lnTo>
                  <a:lnTo>
                    <a:pt x="2760" y="84847"/>
                  </a:lnTo>
                  <a:lnTo>
                    <a:pt x="6648" y="53576"/>
                  </a:lnTo>
                  <a:lnTo>
                    <a:pt x="15134" y="33190"/>
                  </a:lnTo>
                  <a:lnTo>
                    <a:pt x="38479" y="5802"/>
                  </a:lnTo>
                  <a:lnTo>
                    <a:pt x="43678" y="2269"/>
                  </a:lnTo>
                  <a:lnTo>
                    <a:pt x="50571" y="280"/>
                  </a:lnTo>
                  <a:lnTo>
                    <a:pt x="52764" y="0"/>
                  </a:lnTo>
                  <a:lnTo>
                    <a:pt x="62593" y="2979"/>
                  </a:lnTo>
                  <a:lnTo>
                    <a:pt x="68506" y="8305"/>
                  </a:lnTo>
                  <a:lnTo>
                    <a:pt x="71070" y="11700"/>
                  </a:lnTo>
                  <a:lnTo>
                    <a:pt x="74680" y="29964"/>
                  </a:lnTo>
                  <a:lnTo>
                    <a:pt x="73643" y="39583"/>
                  </a:lnTo>
                  <a:lnTo>
                    <a:pt x="67228" y="54879"/>
                  </a:lnTo>
                  <a:lnTo>
                    <a:pt x="63163" y="57566"/>
                  </a:lnTo>
                  <a:lnTo>
                    <a:pt x="40124" y="61880"/>
                  </a:lnTo>
                  <a:lnTo>
                    <a:pt x="13541" y="63508"/>
                  </a:lnTo>
                  <a:lnTo>
                    <a:pt x="0" y="69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">
              <a:extLst>
                <a:ext uri="{FF2B5EF4-FFF2-40B4-BE49-F238E27FC236}">
                  <a16:creationId xmlns:a16="http://schemas.microsoft.com/office/drawing/2014/main" id="{D56FC5B8-F96D-FD51-BAC1-17327830089E}"/>
                </a:ext>
              </a:extLst>
            </p:cNvPr>
            <p:cNvSpPr/>
            <p:nvPr>
              <p:custDataLst>
                <p:tags r:id="rId552"/>
              </p:custDataLst>
            </p:nvPr>
          </p:nvSpPr>
          <p:spPr>
            <a:xfrm>
              <a:off x="1900265" y="1543057"/>
              <a:ext cx="144085" cy="203194"/>
            </a:xfrm>
            <a:custGeom>
              <a:avLst/>
              <a:gdLst/>
              <a:ahLst/>
              <a:cxnLst/>
              <a:rect l="0" t="0" r="0" b="0"/>
              <a:pathLst>
                <a:path w="144085" h="203194">
                  <a:moveTo>
                    <a:pt x="42835" y="19043"/>
                  </a:moveTo>
                  <a:lnTo>
                    <a:pt x="42835" y="19043"/>
                  </a:lnTo>
                  <a:lnTo>
                    <a:pt x="46206" y="19043"/>
                  </a:lnTo>
                  <a:lnTo>
                    <a:pt x="49742" y="17161"/>
                  </a:lnTo>
                  <a:lnTo>
                    <a:pt x="59842" y="8918"/>
                  </a:lnTo>
                  <a:lnTo>
                    <a:pt x="68250" y="4970"/>
                  </a:lnTo>
                  <a:lnTo>
                    <a:pt x="73334" y="976"/>
                  </a:lnTo>
                  <a:lnTo>
                    <a:pt x="77996" y="187"/>
                  </a:lnTo>
                  <a:lnTo>
                    <a:pt x="71388" y="0"/>
                  </a:lnTo>
                  <a:lnTo>
                    <a:pt x="67755" y="1878"/>
                  </a:lnTo>
                  <a:lnTo>
                    <a:pt x="40452" y="28537"/>
                  </a:lnTo>
                  <a:lnTo>
                    <a:pt x="19517" y="57557"/>
                  </a:lnTo>
                  <a:lnTo>
                    <a:pt x="7681" y="79672"/>
                  </a:lnTo>
                  <a:lnTo>
                    <a:pt x="1453" y="104584"/>
                  </a:lnTo>
                  <a:lnTo>
                    <a:pt x="0" y="125998"/>
                  </a:lnTo>
                  <a:lnTo>
                    <a:pt x="4932" y="155572"/>
                  </a:lnTo>
                  <a:lnTo>
                    <a:pt x="7880" y="163448"/>
                  </a:lnTo>
                  <a:lnTo>
                    <a:pt x="13424" y="169771"/>
                  </a:lnTo>
                  <a:lnTo>
                    <a:pt x="16878" y="172445"/>
                  </a:lnTo>
                  <a:lnTo>
                    <a:pt x="26360" y="175416"/>
                  </a:lnTo>
                  <a:lnTo>
                    <a:pt x="36218" y="176031"/>
                  </a:lnTo>
                  <a:lnTo>
                    <a:pt x="54080" y="168815"/>
                  </a:lnTo>
                  <a:lnTo>
                    <a:pt x="60298" y="162984"/>
                  </a:lnTo>
                  <a:lnTo>
                    <a:pt x="62943" y="159454"/>
                  </a:lnTo>
                  <a:lnTo>
                    <a:pt x="65883" y="149887"/>
                  </a:lnTo>
                  <a:lnTo>
                    <a:pt x="66484" y="139285"/>
                  </a:lnTo>
                  <a:lnTo>
                    <a:pt x="59259" y="113264"/>
                  </a:lnTo>
                  <a:lnTo>
                    <a:pt x="53267" y="101680"/>
                  </a:lnTo>
                  <a:lnTo>
                    <a:pt x="49118" y="98104"/>
                  </a:lnTo>
                  <a:lnTo>
                    <a:pt x="47024" y="97150"/>
                  </a:lnTo>
                  <a:lnTo>
                    <a:pt x="46333" y="96514"/>
                  </a:lnTo>
                  <a:lnTo>
                    <a:pt x="46579" y="96091"/>
                  </a:lnTo>
                  <a:lnTo>
                    <a:pt x="48670" y="95410"/>
                  </a:lnTo>
                  <a:lnTo>
                    <a:pt x="75845" y="93368"/>
                  </a:lnTo>
                  <a:lnTo>
                    <a:pt x="105888" y="87404"/>
                  </a:lnTo>
                  <a:lnTo>
                    <a:pt x="120784" y="83983"/>
                  </a:lnTo>
                  <a:lnTo>
                    <a:pt x="130396" y="82478"/>
                  </a:lnTo>
                  <a:lnTo>
                    <a:pt x="132959" y="81088"/>
                  </a:lnTo>
                  <a:lnTo>
                    <a:pt x="134667" y="79457"/>
                  </a:lnTo>
                  <a:lnTo>
                    <a:pt x="138447" y="77644"/>
                  </a:lnTo>
                  <a:lnTo>
                    <a:pt x="143252" y="76479"/>
                  </a:lnTo>
                  <a:lnTo>
                    <a:pt x="143646" y="77090"/>
                  </a:lnTo>
                  <a:lnTo>
                    <a:pt x="144084" y="79649"/>
                  </a:lnTo>
                  <a:lnTo>
                    <a:pt x="142398" y="83138"/>
                  </a:lnTo>
                  <a:lnTo>
                    <a:pt x="140960" y="85056"/>
                  </a:lnTo>
                  <a:lnTo>
                    <a:pt x="136583" y="114136"/>
                  </a:lnTo>
                  <a:lnTo>
                    <a:pt x="129322" y="139662"/>
                  </a:lnTo>
                  <a:lnTo>
                    <a:pt x="126163" y="168745"/>
                  </a:lnTo>
                  <a:lnTo>
                    <a:pt x="126321" y="184833"/>
                  </a:lnTo>
                  <a:lnTo>
                    <a:pt x="128858" y="194092"/>
                  </a:lnTo>
                  <a:lnTo>
                    <a:pt x="130523" y="197126"/>
                  </a:lnTo>
                  <a:lnTo>
                    <a:pt x="132338" y="199148"/>
                  </a:lnTo>
                  <a:lnTo>
                    <a:pt x="138085" y="203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">
              <a:extLst>
                <a:ext uri="{FF2B5EF4-FFF2-40B4-BE49-F238E27FC236}">
                  <a16:creationId xmlns:a16="http://schemas.microsoft.com/office/drawing/2014/main" id="{FCB6EC0D-3E85-5B5A-CAB2-B1B04F0E717E}"/>
                </a:ext>
              </a:extLst>
            </p:cNvPr>
            <p:cNvSpPr/>
            <p:nvPr>
              <p:custDataLst>
                <p:tags r:id="rId553"/>
              </p:custDataLst>
            </p:nvPr>
          </p:nvSpPr>
          <p:spPr>
            <a:xfrm>
              <a:off x="2178050" y="15938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28252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7">
              <a:extLst>
                <a:ext uri="{FF2B5EF4-FFF2-40B4-BE49-F238E27FC236}">
                  <a16:creationId xmlns:a16="http://schemas.microsoft.com/office/drawing/2014/main" id="{DB019D6B-2DBE-3AD2-8014-602A0A2972A3}"/>
                </a:ext>
              </a:extLst>
            </p:cNvPr>
            <p:cNvSpPr/>
            <p:nvPr>
              <p:custDataLst>
                <p:tags r:id="rId554"/>
              </p:custDataLst>
            </p:nvPr>
          </p:nvSpPr>
          <p:spPr>
            <a:xfrm>
              <a:off x="2178050" y="1633172"/>
              <a:ext cx="88901" cy="17829"/>
            </a:xfrm>
            <a:custGeom>
              <a:avLst/>
              <a:gdLst/>
              <a:ahLst/>
              <a:cxnLst/>
              <a:rect l="0" t="0" r="0" b="0"/>
              <a:pathLst>
                <a:path w="88901" h="17829">
                  <a:moveTo>
                    <a:pt x="0" y="17828"/>
                  </a:moveTo>
                  <a:lnTo>
                    <a:pt x="0" y="17828"/>
                  </a:lnTo>
                  <a:lnTo>
                    <a:pt x="24419" y="14457"/>
                  </a:lnTo>
                  <a:lnTo>
                    <a:pt x="50606" y="6997"/>
                  </a:lnTo>
                  <a:lnTo>
                    <a:pt x="79153" y="0"/>
                  </a:lnTo>
                  <a:lnTo>
                    <a:pt x="82402" y="298"/>
                  </a:lnTo>
                  <a:lnTo>
                    <a:pt x="84568" y="1202"/>
                  </a:lnTo>
                  <a:lnTo>
                    <a:pt x="88900" y="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9">
            <a:extLst>
              <a:ext uri="{FF2B5EF4-FFF2-40B4-BE49-F238E27FC236}">
                <a16:creationId xmlns:a16="http://schemas.microsoft.com/office/drawing/2014/main" id="{A68810EE-C85A-3165-52CC-3DA3AAC68B82}"/>
              </a:ext>
            </a:extLst>
          </p:cNvPr>
          <p:cNvGrpSpPr/>
          <p:nvPr/>
        </p:nvGrpSpPr>
        <p:grpSpPr>
          <a:xfrm>
            <a:off x="2382821" y="1555776"/>
            <a:ext cx="287399" cy="170429"/>
            <a:chOff x="2382821" y="1555776"/>
            <a:chExt cx="287399" cy="170429"/>
          </a:xfrm>
        </p:grpSpPr>
        <p:sp>
          <p:nvSpPr>
            <p:cNvPr id="58" name="SMARTInkShape-48">
              <a:extLst>
                <a:ext uri="{FF2B5EF4-FFF2-40B4-BE49-F238E27FC236}">
                  <a16:creationId xmlns:a16="http://schemas.microsoft.com/office/drawing/2014/main" id="{9F0EC110-A096-86F1-BD7F-354063CE4466}"/>
                </a:ext>
              </a:extLst>
            </p:cNvPr>
            <p:cNvSpPr/>
            <p:nvPr>
              <p:custDataLst>
                <p:tags r:id="rId546"/>
              </p:custDataLst>
            </p:nvPr>
          </p:nvSpPr>
          <p:spPr>
            <a:xfrm>
              <a:off x="2382821" y="1556119"/>
              <a:ext cx="138130" cy="170086"/>
            </a:xfrm>
            <a:custGeom>
              <a:avLst/>
              <a:gdLst/>
              <a:ahLst/>
              <a:cxnLst/>
              <a:rect l="0" t="0" r="0" b="0"/>
              <a:pathLst>
                <a:path w="138130" h="170086">
                  <a:moveTo>
                    <a:pt x="36529" y="25031"/>
                  </a:moveTo>
                  <a:lnTo>
                    <a:pt x="36529" y="25031"/>
                  </a:lnTo>
                  <a:lnTo>
                    <a:pt x="39900" y="21660"/>
                  </a:lnTo>
                  <a:lnTo>
                    <a:pt x="41555" y="18123"/>
                  </a:lnTo>
                  <a:lnTo>
                    <a:pt x="41996" y="16192"/>
                  </a:lnTo>
                  <a:lnTo>
                    <a:pt x="45988" y="10104"/>
                  </a:lnTo>
                  <a:lnTo>
                    <a:pt x="58382" y="3832"/>
                  </a:lnTo>
                  <a:lnTo>
                    <a:pt x="76464" y="461"/>
                  </a:lnTo>
                  <a:lnTo>
                    <a:pt x="85087" y="0"/>
                  </a:lnTo>
                  <a:lnTo>
                    <a:pt x="93623" y="3558"/>
                  </a:lnTo>
                  <a:lnTo>
                    <a:pt x="97876" y="6482"/>
                  </a:lnTo>
                  <a:lnTo>
                    <a:pt x="100710" y="10548"/>
                  </a:lnTo>
                  <a:lnTo>
                    <a:pt x="103860" y="20711"/>
                  </a:lnTo>
                  <a:lnTo>
                    <a:pt x="102261" y="41703"/>
                  </a:lnTo>
                  <a:lnTo>
                    <a:pt x="91036" y="72670"/>
                  </a:lnTo>
                  <a:lnTo>
                    <a:pt x="79412" y="93838"/>
                  </a:lnTo>
                  <a:lnTo>
                    <a:pt x="67815" y="105391"/>
                  </a:lnTo>
                  <a:lnTo>
                    <a:pt x="59606" y="112252"/>
                  </a:lnTo>
                  <a:lnTo>
                    <a:pt x="30736" y="140316"/>
                  </a:lnTo>
                  <a:lnTo>
                    <a:pt x="0" y="163439"/>
                  </a:lnTo>
                  <a:lnTo>
                    <a:pt x="182" y="164575"/>
                  </a:lnTo>
                  <a:lnTo>
                    <a:pt x="2265" y="167719"/>
                  </a:lnTo>
                  <a:lnTo>
                    <a:pt x="17519" y="170085"/>
                  </a:lnTo>
                  <a:lnTo>
                    <a:pt x="49234" y="165924"/>
                  </a:lnTo>
                  <a:lnTo>
                    <a:pt x="80274" y="164183"/>
                  </a:lnTo>
                  <a:lnTo>
                    <a:pt x="110632" y="159284"/>
                  </a:lnTo>
                  <a:lnTo>
                    <a:pt x="138129" y="152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">
              <a:extLst>
                <a:ext uri="{FF2B5EF4-FFF2-40B4-BE49-F238E27FC236}">
                  <a16:creationId xmlns:a16="http://schemas.microsoft.com/office/drawing/2014/main" id="{08BCE6C4-A110-93EB-C04B-0BDBF691A1A5}"/>
                </a:ext>
              </a:extLst>
            </p:cNvPr>
            <p:cNvSpPr/>
            <p:nvPr>
              <p:custDataLst>
                <p:tags r:id="rId547"/>
              </p:custDataLst>
            </p:nvPr>
          </p:nvSpPr>
          <p:spPr>
            <a:xfrm>
              <a:off x="2571750" y="1574823"/>
              <a:ext cx="98470" cy="133328"/>
            </a:xfrm>
            <a:custGeom>
              <a:avLst/>
              <a:gdLst/>
              <a:ahLst/>
              <a:cxnLst/>
              <a:rect l="0" t="0" r="0" b="0"/>
              <a:pathLst>
                <a:path w="98470" h="133328">
                  <a:moveTo>
                    <a:pt x="0" y="6327"/>
                  </a:moveTo>
                  <a:lnTo>
                    <a:pt x="0" y="6327"/>
                  </a:lnTo>
                  <a:lnTo>
                    <a:pt x="0" y="860"/>
                  </a:lnTo>
                  <a:lnTo>
                    <a:pt x="705" y="565"/>
                  </a:lnTo>
                  <a:lnTo>
                    <a:pt x="6088" y="0"/>
                  </a:lnTo>
                  <a:lnTo>
                    <a:pt x="6347" y="30678"/>
                  </a:lnTo>
                  <a:lnTo>
                    <a:pt x="6350" y="55068"/>
                  </a:lnTo>
                  <a:lnTo>
                    <a:pt x="11995" y="56212"/>
                  </a:lnTo>
                  <a:lnTo>
                    <a:pt x="26123" y="56946"/>
                  </a:lnTo>
                  <a:lnTo>
                    <a:pt x="36825" y="53702"/>
                  </a:lnTo>
                  <a:lnTo>
                    <a:pt x="64857" y="37094"/>
                  </a:lnTo>
                  <a:lnTo>
                    <a:pt x="68638" y="35305"/>
                  </a:lnTo>
                  <a:lnTo>
                    <a:pt x="71864" y="34818"/>
                  </a:lnTo>
                  <a:lnTo>
                    <a:pt x="77330" y="36158"/>
                  </a:lnTo>
                  <a:lnTo>
                    <a:pt x="87745" y="44250"/>
                  </a:lnTo>
                  <a:lnTo>
                    <a:pt x="91915" y="53521"/>
                  </a:lnTo>
                  <a:lnTo>
                    <a:pt x="98469" y="81477"/>
                  </a:lnTo>
                  <a:lnTo>
                    <a:pt x="94920" y="103360"/>
                  </a:lnTo>
                  <a:lnTo>
                    <a:pt x="92046" y="108955"/>
                  </a:lnTo>
                  <a:lnTo>
                    <a:pt x="84654" y="113793"/>
                  </a:lnTo>
                  <a:lnTo>
                    <a:pt x="57297" y="124091"/>
                  </a:lnTo>
                  <a:lnTo>
                    <a:pt x="27414" y="131834"/>
                  </a:lnTo>
                  <a:lnTo>
                    <a:pt x="19050" y="133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">
              <a:extLst>
                <a:ext uri="{FF2B5EF4-FFF2-40B4-BE49-F238E27FC236}">
                  <a16:creationId xmlns:a16="http://schemas.microsoft.com/office/drawing/2014/main" id="{1CD8D222-6E91-385C-9A51-3BCD73A38EB9}"/>
                </a:ext>
              </a:extLst>
            </p:cNvPr>
            <p:cNvSpPr/>
            <p:nvPr>
              <p:custDataLst>
                <p:tags r:id="rId548"/>
              </p:custDataLst>
            </p:nvPr>
          </p:nvSpPr>
          <p:spPr>
            <a:xfrm>
              <a:off x="2546357" y="1555776"/>
              <a:ext cx="120644" cy="31725"/>
            </a:xfrm>
            <a:custGeom>
              <a:avLst/>
              <a:gdLst/>
              <a:ahLst/>
              <a:cxnLst/>
              <a:rect l="0" t="0" r="0" b="0"/>
              <a:pathLst>
                <a:path w="120644" h="31725">
                  <a:moveTo>
                    <a:pt x="6343" y="31724"/>
                  </a:moveTo>
                  <a:lnTo>
                    <a:pt x="6343" y="31724"/>
                  </a:lnTo>
                  <a:lnTo>
                    <a:pt x="6343" y="25452"/>
                  </a:lnTo>
                  <a:lnTo>
                    <a:pt x="876" y="25381"/>
                  </a:lnTo>
                  <a:lnTo>
                    <a:pt x="582" y="24673"/>
                  </a:lnTo>
                  <a:lnTo>
                    <a:pt x="0" y="19102"/>
                  </a:lnTo>
                  <a:lnTo>
                    <a:pt x="28828" y="8903"/>
                  </a:lnTo>
                  <a:lnTo>
                    <a:pt x="59599" y="3293"/>
                  </a:lnTo>
                  <a:lnTo>
                    <a:pt x="88717" y="265"/>
                  </a:lnTo>
                  <a:lnTo>
                    <a:pt x="108975" y="0"/>
                  </a:lnTo>
                  <a:lnTo>
                    <a:pt x="120643" y="6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10">
            <a:extLst>
              <a:ext uri="{FF2B5EF4-FFF2-40B4-BE49-F238E27FC236}">
                <a16:creationId xmlns:a16="http://schemas.microsoft.com/office/drawing/2014/main" id="{B740C156-5C6B-130D-C201-84E2059B62E2}"/>
              </a:ext>
            </a:extLst>
          </p:cNvPr>
          <p:cNvGrpSpPr/>
          <p:nvPr/>
        </p:nvGrpSpPr>
        <p:grpSpPr>
          <a:xfrm>
            <a:off x="152400" y="2007117"/>
            <a:ext cx="800101" cy="304284"/>
            <a:chOff x="152400" y="2007117"/>
            <a:chExt cx="800101" cy="304284"/>
          </a:xfrm>
        </p:grpSpPr>
        <p:sp>
          <p:nvSpPr>
            <p:cNvPr id="62" name="SMARTInkShape-51">
              <a:extLst>
                <a:ext uri="{FF2B5EF4-FFF2-40B4-BE49-F238E27FC236}">
                  <a16:creationId xmlns:a16="http://schemas.microsoft.com/office/drawing/2014/main" id="{B282A5DC-877F-3CB8-9560-3155B2DEBBD0}"/>
                </a:ext>
              </a:extLst>
            </p:cNvPr>
            <p:cNvSpPr/>
            <p:nvPr>
              <p:custDataLst>
                <p:tags r:id="rId540"/>
              </p:custDataLst>
            </p:nvPr>
          </p:nvSpPr>
          <p:spPr>
            <a:xfrm>
              <a:off x="152400" y="2051128"/>
              <a:ext cx="124148" cy="126907"/>
            </a:xfrm>
            <a:custGeom>
              <a:avLst/>
              <a:gdLst/>
              <a:ahLst/>
              <a:cxnLst/>
              <a:rect l="0" t="0" r="0" b="0"/>
              <a:pathLst>
                <a:path w="124148" h="126907">
                  <a:moveTo>
                    <a:pt x="101600" y="6272"/>
                  </a:moveTo>
                  <a:lnTo>
                    <a:pt x="101600" y="6272"/>
                  </a:lnTo>
                  <a:lnTo>
                    <a:pt x="107067" y="6272"/>
                  </a:lnTo>
                  <a:lnTo>
                    <a:pt x="107362" y="5566"/>
                  </a:lnTo>
                  <a:lnTo>
                    <a:pt x="107872" y="805"/>
                  </a:lnTo>
                  <a:lnTo>
                    <a:pt x="107193" y="510"/>
                  </a:lnTo>
                  <a:lnTo>
                    <a:pt x="95734" y="0"/>
                  </a:lnTo>
                  <a:lnTo>
                    <a:pt x="80812" y="3316"/>
                  </a:lnTo>
                  <a:lnTo>
                    <a:pt x="57512" y="15827"/>
                  </a:lnTo>
                  <a:lnTo>
                    <a:pt x="31262" y="39529"/>
                  </a:lnTo>
                  <a:lnTo>
                    <a:pt x="28005" y="45277"/>
                  </a:lnTo>
                  <a:lnTo>
                    <a:pt x="27842" y="47798"/>
                  </a:lnTo>
                  <a:lnTo>
                    <a:pt x="29543" y="52479"/>
                  </a:lnTo>
                  <a:lnTo>
                    <a:pt x="34532" y="56912"/>
                  </a:lnTo>
                  <a:lnTo>
                    <a:pt x="37838" y="59082"/>
                  </a:lnTo>
                  <a:lnTo>
                    <a:pt x="67014" y="66412"/>
                  </a:lnTo>
                  <a:lnTo>
                    <a:pt x="95713" y="81263"/>
                  </a:lnTo>
                  <a:lnTo>
                    <a:pt x="112556" y="90345"/>
                  </a:lnTo>
                  <a:lnTo>
                    <a:pt x="120580" y="97966"/>
                  </a:lnTo>
                  <a:lnTo>
                    <a:pt x="124147" y="106056"/>
                  </a:lnTo>
                  <a:lnTo>
                    <a:pt x="123687" y="109484"/>
                  </a:lnTo>
                  <a:lnTo>
                    <a:pt x="121969" y="112474"/>
                  </a:lnTo>
                  <a:lnTo>
                    <a:pt x="119412" y="115173"/>
                  </a:lnTo>
                  <a:lnTo>
                    <a:pt x="105702" y="122343"/>
                  </a:lnTo>
                  <a:lnTo>
                    <a:pt x="87175" y="126018"/>
                  </a:lnTo>
                  <a:lnTo>
                    <a:pt x="60712" y="126843"/>
                  </a:lnTo>
                  <a:lnTo>
                    <a:pt x="35668" y="126906"/>
                  </a:lnTo>
                  <a:lnTo>
                    <a:pt x="15742" y="125036"/>
                  </a:lnTo>
                  <a:lnTo>
                    <a:pt x="0" y="120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2">
              <a:extLst>
                <a:ext uri="{FF2B5EF4-FFF2-40B4-BE49-F238E27FC236}">
                  <a16:creationId xmlns:a16="http://schemas.microsoft.com/office/drawing/2014/main" id="{4AD3F3D7-9C15-A380-7C71-CC3337996BC9}"/>
                </a:ext>
              </a:extLst>
            </p:cNvPr>
            <p:cNvSpPr/>
            <p:nvPr>
              <p:custDataLst>
                <p:tags r:id="rId541"/>
              </p:custDataLst>
            </p:nvPr>
          </p:nvSpPr>
          <p:spPr>
            <a:xfrm>
              <a:off x="321437" y="2070648"/>
              <a:ext cx="293335" cy="120103"/>
            </a:xfrm>
            <a:custGeom>
              <a:avLst/>
              <a:gdLst/>
              <a:ahLst/>
              <a:cxnLst/>
              <a:rect l="0" t="0" r="0" b="0"/>
              <a:pathLst>
                <a:path w="293335" h="120103">
                  <a:moveTo>
                    <a:pt x="78613" y="31202"/>
                  </a:moveTo>
                  <a:lnTo>
                    <a:pt x="78613" y="31202"/>
                  </a:lnTo>
                  <a:lnTo>
                    <a:pt x="78613" y="13119"/>
                  </a:lnTo>
                  <a:lnTo>
                    <a:pt x="75242" y="5696"/>
                  </a:lnTo>
                  <a:lnTo>
                    <a:pt x="73543" y="3615"/>
                  </a:lnTo>
                  <a:lnTo>
                    <a:pt x="69775" y="1302"/>
                  </a:lnTo>
                  <a:lnTo>
                    <a:pt x="60315" y="0"/>
                  </a:lnTo>
                  <a:lnTo>
                    <a:pt x="40113" y="4630"/>
                  </a:lnTo>
                  <a:lnTo>
                    <a:pt x="26205" y="11021"/>
                  </a:lnTo>
                  <a:lnTo>
                    <a:pt x="17456" y="17764"/>
                  </a:lnTo>
                  <a:lnTo>
                    <a:pt x="7968" y="32865"/>
                  </a:lnTo>
                  <a:lnTo>
                    <a:pt x="688" y="50745"/>
                  </a:lnTo>
                  <a:lnTo>
                    <a:pt x="0" y="61289"/>
                  </a:lnTo>
                  <a:lnTo>
                    <a:pt x="2801" y="78830"/>
                  </a:lnTo>
                  <a:lnTo>
                    <a:pt x="5643" y="83650"/>
                  </a:lnTo>
                  <a:lnTo>
                    <a:pt x="8094" y="84512"/>
                  </a:lnTo>
                  <a:lnTo>
                    <a:pt x="22795" y="82472"/>
                  </a:lnTo>
                  <a:lnTo>
                    <a:pt x="41678" y="76576"/>
                  </a:lnTo>
                  <a:lnTo>
                    <a:pt x="46440" y="72299"/>
                  </a:lnTo>
                  <a:lnTo>
                    <a:pt x="64020" y="50330"/>
                  </a:lnTo>
                  <a:lnTo>
                    <a:pt x="64651" y="48187"/>
                  </a:lnTo>
                  <a:lnTo>
                    <a:pt x="65072" y="47464"/>
                  </a:lnTo>
                  <a:lnTo>
                    <a:pt x="65352" y="47688"/>
                  </a:lnTo>
                  <a:lnTo>
                    <a:pt x="65539" y="48543"/>
                  </a:lnTo>
                  <a:lnTo>
                    <a:pt x="64958" y="49113"/>
                  </a:lnTo>
                  <a:lnTo>
                    <a:pt x="62431" y="49746"/>
                  </a:lnTo>
                  <a:lnTo>
                    <a:pt x="62181" y="51326"/>
                  </a:lnTo>
                  <a:lnTo>
                    <a:pt x="67514" y="80989"/>
                  </a:lnTo>
                  <a:lnTo>
                    <a:pt x="72737" y="92520"/>
                  </a:lnTo>
                  <a:lnTo>
                    <a:pt x="76707" y="97260"/>
                  </a:lnTo>
                  <a:lnTo>
                    <a:pt x="80823" y="99367"/>
                  </a:lnTo>
                  <a:lnTo>
                    <a:pt x="82909" y="99223"/>
                  </a:lnTo>
                  <a:lnTo>
                    <a:pt x="87107" y="97181"/>
                  </a:lnTo>
                  <a:lnTo>
                    <a:pt x="93438" y="92066"/>
                  </a:lnTo>
                  <a:lnTo>
                    <a:pt x="108952" y="61146"/>
                  </a:lnTo>
                  <a:lnTo>
                    <a:pt x="132165" y="33102"/>
                  </a:lnTo>
                  <a:lnTo>
                    <a:pt x="133364" y="30352"/>
                  </a:lnTo>
                  <a:lnTo>
                    <a:pt x="135575" y="28518"/>
                  </a:lnTo>
                  <a:lnTo>
                    <a:pt x="146487" y="25335"/>
                  </a:lnTo>
                  <a:lnTo>
                    <a:pt x="149466" y="28829"/>
                  </a:lnTo>
                  <a:lnTo>
                    <a:pt x="151248" y="31737"/>
                  </a:lnTo>
                  <a:lnTo>
                    <a:pt x="156225" y="57509"/>
                  </a:lnTo>
                  <a:lnTo>
                    <a:pt x="160874" y="88896"/>
                  </a:lnTo>
                  <a:lnTo>
                    <a:pt x="161138" y="99660"/>
                  </a:lnTo>
                  <a:lnTo>
                    <a:pt x="166227" y="92049"/>
                  </a:lnTo>
                  <a:lnTo>
                    <a:pt x="179460" y="82097"/>
                  </a:lnTo>
                  <a:lnTo>
                    <a:pt x="197934" y="58175"/>
                  </a:lnTo>
                  <a:lnTo>
                    <a:pt x="200554" y="57301"/>
                  </a:lnTo>
                  <a:lnTo>
                    <a:pt x="207985" y="56740"/>
                  </a:lnTo>
                  <a:lnTo>
                    <a:pt x="210016" y="58105"/>
                  </a:lnTo>
                  <a:lnTo>
                    <a:pt x="214155" y="63385"/>
                  </a:lnTo>
                  <a:lnTo>
                    <a:pt x="216465" y="70435"/>
                  </a:lnTo>
                  <a:lnTo>
                    <a:pt x="218281" y="93357"/>
                  </a:lnTo>
                  <a:lnTo>
                    <a:pt x="218997" y="93805"/>
                  </a:lnTo>
                  <a:lnTo>
                    <a:pt x="221674" y="94304"/>
                  </a:lnTo>
                  <a:lnTo>
                    <a:pt x="222671" y="93731"/>
                  </a:lnTo>
                  <a:lnTo>
                    <a:pt x="223335" y="92643"/>
                  </a:lnTo>
                  <a:lnTo>
                    <a:pt x="223777" y="91213"/>
                  </a:lnTo>
                  <a:lnTo>
                    <a:pt x="233424" y="79765"/>
                  </a:lnTo>
                  <a:lnTo>
                    <a:pt x="261647" y="49276"/>
                  </a:lnTo>
                  <a:lnTo>
                    <a:pt x="270272" y="45495"/>
                  </a:lnTo>
                  <a:lnTo>
                    <a:pt x="277296" y="44374"/>
                  </a:lnTo>
                  <a:lnTo>
                    <a:pt x="278802" y="44922"/>
                  </a:lnTo>
                  <a:lnTo>
                    <a:pt x="279805" y="45993"/>
                  </a:lnTo>
                  <a:lnTo>
                    <a:pt x="281626" y="49065"/>
                  </a:lnTo>
                  <a:lnTo>
                    <a:pt x="286618" y="56172"/>
                  </a:lnTo>
                  <a:lnTo>
                    <a:pt x="291860" y="70351"/>
                  </a:lnTo>
                  <a:lnTo>
                    <a:pt x="293334" y="79411"/>
                  </a:lnTo>
                  <a:lnTo>
                    <a:pt x="292108" y="88141"/>
                  </a:lnTo>
                  <a:lnTo>
                    <a:pt x="286628" y="111852"/>
                  </a:lnTo>
                  <a:lnTo>
                    <a:pt x="281813" y="120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3">
              <a:extLst>
                <a:ext uri="{FF2B5EF4-FFF2-40B4-BE49-F238E27FC236}">
                  <a16:creationId xmlns:a16="http://schemas.microsoft.com/office/drawing/2014/main" id="{42978E98-8383-2C2E-CA1A-201CBE7362DA}"/>
                </a:ext>
              </a:extLst>
            </p:cNvPr>
            <p:cNvSpPr/>
            <p:nvPr>
              <p:custDataLst>
                <p:tags r:id="rId542"/>
              </p:custDataLst>
            </p:nvPr>
          </p:nvSpPr>
          <p:spPr>
            <a:xfrm>
              <a:off x="654050" y="2141094"/>
              <a:ext cx="11741" cy="170307"/>
            </a:xfrm>
            <a:custGeom>
              <a:avLst/>
              <a:gdLst/>
              <a:ahLst/>
              <a:cxnLst/>
              <a:rect l="0" t="0" r="0" b="0"/>
              <a:pathLst>
                <a:path w="11741" h="17030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8"/>
                  </a:lnTo>
                  <a:lnTo>
                    <a:pt x="5467" y="2718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10539" y="324"/>
                  </a:lnTo>
                  <a:lnTo>
                    <a:pt x="11260" y="1246"/>
                  </a:lnTo>
                  <a:lnTo>
                    <a:pt x="11740" y="2566"/>
                  </a:lnTo>
                  <a:lnTo>
                    <a:pt x="8146" y="29327"/>
                  </a:lnTo>
                  <a:lnTo>
                    <a:pt x="4823" y="60640"/>
                  </a:lnTo>
                  <a:lnTo>
                    <a:pt x="635" y="90927"/>
                  </a:lnTo>
                  <a:lnTo>
                    <a:pt x="2007" y="121674"/>
                  </a:lnTo>
                  <a:lnTo>
                    <a:pt x="5492" y="148705"/>
                  </a:lnTo>
                  <a:lnTo>
                    <a:pt x="6350" y="170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4">
              <a:extLst>
                <a:ext uri="{FF2B5EF4-FFF2-40B4-BE49-F238E27FC236}">
                  <a16:creationId xmlns:a16="http://schemas.microsoft.com/office/drawing/2014/main" id="{B4B31C49-3AC7-975F-6519-CD548C59674E}"/>
                </a:ext>
              </a:extLst>
            </p:cNvPr>
            <p:cNvSpPr/>
            <p:nvPr>
              <p:custDataLst>
                <p:tags r:id="rId543"/>
              </p:custDataLst>
            </p:nvPr>
          </p:nvSpPr>
          <p:spPr>
            <a:xfrm>
              <a:off x="654050" y="2116056"/>
              <a:ext cx="75744" cy="49295"/>
            </a:xfrm>
            <a:custGeom>
              <a:avLst/>
              <a:gdLst/>
              <a:ahLst/>
              <a:cxnLst/>
              <a:rect l="0" t="0" r="0" b="0"/>
              <a:pathLst>
                <a:path w="75744" h="49295">
                  <a:moveTo>
                    <a:pt x="19050" y="30244"/>
                  </a:moveTo>
                  <a:lnTo>
                    <a:pt x="19050" y="30244"/>
                  </a:lnTo>
                  <a:lnTo>
                    <a:pt x="22421" y="26873"/>
                  </a:lnTo>
                  <a:lnTo>
                    <a:pt x="24076" y="23336"/>
                  </a:lnTo>
                  <a:lnTo>
                    <a:pt x="24517" y="21406"/>
                  </a:lnTo>
                  <a:lnTo>
                    <a:pt x="31880" y="11946"/>
                  </a:lnTo>
                  <a:lnTo>
                    <a:pt x="42999" y="3578"/>
                  </a:lnTo>
                  <a:lnTo>
                    <a:pt x="51860" y="0"/>
                  </a:lnTo>
                  <a:lnTo>
                    <a:pt x="58562" y="1045"/>
                  </a:lnTo>
                  <a:lnTo>
                    <a:pt x="68387" y="5600"/>
                  </a:lnTo>
                  <a:lnTo>
                    <a:pt x="70991" y="7465"/>
                  </a:lnTo>
                  <a:lnTo>
                    <a:pt x="72728" y="10119"/>
                  </a:lnTo>
                  <a:lnTo>
                    <a:pt x="75171" y="20597"/>
                  </a:lnTo>
                  <a:lnTo>
                    <a:pt x="75743" y="28543"/>
                  </a:lnTo>
                  <a:lnTo>
                    <a:pt x="74115" y="34897"/>
                  </a:lnTo>
                  <a:lnTo>
                    <a:pt x="72693" y="37580"/>
                  </a:lnTo>
                  <a:lnTo>
                    <a:pt x="70334" y="39368"/>
                  </a:lnTo>
                  <a:lnTo>
                    <a:pt x="63951" y="41355"/>
                  </a:lnTo>
                  <a:lnTo>
                    <a:pt x="35262" y="42630"/>
                  </a:lnTo>
                  <a:lnTo>
                    <a:pt x="18601" y="43556"/>
                  </a:lnTo>
                  <a:lnTo>
                    <a:pt x="0" y="49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5">
              <a:extLst>
                <a:ext uri="{FF2B5EF4-FFF2-40B4-BE49-F238E27FC236}">
                  <a16:creationId xmlns:a16="http://schemas.microsoft.com/office/drawing/2014/main" id="{A3848232-BDFA-6253-F409-F29A2FF6A8E1}"/>
                </a:ext>
              </a:extLst>
            </p:cNvPr>
            <p:cNvSpPr/>
            <p:nvPr>
              <p:custDataLst>
                <p:tags r:id="rId544"/>
              </p:custDataLst>
            </p:nvPr>
          </p:nvSpPr>
          <p:spPr>
            <a:xfrm>
              <a:off x="755650" y="2007117"/>
              <a:ext cx="19013" cy="177284"/>
            </a:xfrm>
            <a:custGeom>
              <a:avLst/>
              <a:gdLst/>
              <a:ahLst/>
              <a:cxnLst/>
              <a:rect l="0" t="0" r="0" b="0"/>
              <a:pathLst>
                <a:path w="19013" h="177284">
                  <a:moveTo>
                    <a:pt x="0" y="31233"/>
                  </a:moveTo>
                  <a:lnTo>
                    <a:pt x="0" y="31233"/>
                  </a:lnTo>
                  <a:lnTo>
                    <a:pt x="3371" y="27862"/>
                  </a:lnTo>
                  <a:lnTo>
                    <a:pt x="10126" y="11674"/>
                  </a:lnTo>
                  <a:lnTo>
                    <a:pt x="11556" y="5372"/>
                  </a:lnTo>
                  <a:lnTo>
                    <a:pt x="12643" y="3409"/>
                  </a:lnTo>
                  <a:lnTo>
                    <a:pt x="14073" y="2100"/>
                  </a:lnTo>
                  <a:lnTo>
                    <a:pt x="18067" y="0"/>
                  </a:lnTo>
                  <a:lnTo>
                    <a:pt x="18921" y="27181"/>
                  </a:lnTo>
                  <a:lnTo>
                    <a:pt x="19012" y="52845"/>
                  </a:lnTo>
                  <a:lnTo>
                    <a:pt x="17157" y="79029"/>
                  </a:lnTo>
                  <a:lnTo>
                    <a:pt x="10209" y="110211"/>
                  </a:lnTo>
                  <a:lnTo>
                    <a:pt x="7494" y="138517"/>
                  </a:lnTo>
                  <a:lnTo>
                    <a:pt x="7282" y="163772"/>
                  </a:lnTo>
                  <a:lnTo>
                    <a:pt x="12700" y="177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6">
              <a:extLst>
                <a:ext uri="{FF2B5EF4-FFF2-40B4-BE49-F238E27FC236}">
                  <a16:creationId xmlns:a16="http://schemas.microsoft.com/office/drawing/2014/main" id="{5777E1ED-7A37-5311-B642-6B61BBC4D9D1}"/>
                </a:ext>
              </a:extLst>
            </p:cNvPr>
            <p:cNvSpPr/>
            <p:nvPr>
              <p:custDataLst>
                <p:tags r:id="rId545"/>
              </p:custDataLst>
            </p:nvPr>
          </p:nvSpPr>
          <p:spPr>
            <a:xfrm>
              <a:off x="819150" y="2077725"/>
              <a:ext cx="133351" cy="84697"/>
            </a:xfrm>
            <a:custGeom>
              <a:avLst/>
              <a:gdLst/>
              <a:ahLst/>
              <a:cxnLst/>
              <a:rect l="0" t="0" r="0" b="0"/>
              <a:pathLst>
                <a:path w="133351" h="84697">
                  <a:moveTo>
                    <a:pt x="0" y="36825"/>
                  </a:moveTo>
                  <a:lnTo>
                    <a:pt x="0" y="36825"/>
                  </a:lnTo>
                  <a:lnTo>
                    <a:pt x="29687" y="36825"/>
                  </a:lnTo>
                  <a:lnTo>
                    <a:pt x="53754" y="36119"/>
                  </a:lnTo>
                  <a:lnTo>
                    <a:pt x="61756" y="33454"/>
                  </a:lnTo>
                  <a:lnTo>
                    <a:pt x="83445" y="16431"/>
                  </a:lnTo>
                  <a:lnTo>
                    <a:pt x="86476" y="11768"/>
                  </a:lnTo>
                  <a:lnTo>
                    <a:pt x="87284" y="9537"/>
                  </a:lnTo>
                  <a:lnTo>
                    <a:pt x="86411" y="7344"/>
                  </a:lnTo>
                  <a:lnTo>
                    <a:pt x="81679" y="3026"/>
                  </a:lnTo>
                  <a:lnTo>
                    <a:pt x="64339" y="0"/>
                  </a:lnTo>
                  <a:lnTo>
                    <a:pt x="53055" y="3054"/>
                  </a:lnTo>
                  <a:lnTo>
                    <a:pt x="21908" y="20462"/>
                  </a:lnTo>
                  <a:lnTo>
                    <a:pt x="13735" y="28612"/>
                  </a:lnTo>
                  <a:lnTo>
                    <a:pt x="5167" y="44504"/>
                  </a:lnTo>
                  <a:lnTo>
                    <a:pt x="1531" y="62619"/>
                  </a:lnTo>
                  <a:lnTo>
                    <a:pt x="1726" y="66721"/>
                  </a:lnTo>
                  <a:lnTo>
                    <a:pt x="2562" y="69456"/>
                  </a:lnTo>
                  <a:lnTo>
                    <a:pt x="8973" y="77216"/>
                  </a:lnTo>
                  <a:lnTo>
                    <a:pt x="12925" y="79471"/>
                  </a:lnTo>
                  <a:lnTo>
                    <a:pt x="33452" y="84696"/>
                  </a:lnTo>
                  <a:lnTo>
                    <a:pt x="61249" y="82160"/>
                  </a:lnTo>
                  <a:lnTo>
                    <a:pt x="86352" y="79656"/>
                  </a:lnTo>
                  <a:lnTo>
                    <a:pt x="113797" y="75859"/>
                  </a:lnTo>
                  <a:lnTo>
                    <a:pt x="133350" y="6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11">
            <a:extLst>
              <a:ext uri="{FF2B5EF4-FFF2-40B4-BE49-F238E27FC236}">
                <a16:creationId xmlns:a16="http://schemas.microsoft.com/office/drawing/2014/main" id="{5C71A88B-F775-F317-0A7E-A40E98B93465}"/>
              </a:ext>
            </a:extLst>
          </p:cNvPr>
          <p:cNvGrpSpPr/>
          <p:nvPr/>
        </p:nvGrpSpPr>
        <p:grpSpPr>
          <a:xfrm>
            <a:off x="1193800" y="1981200"/>
            <a:ext cx="508001" cy="171451"/>
            <a:chOff x="1193800" y="1981200"/>
            <a:chExt cx="508001" cy="171451"/>
          </a:xfrm>
        </p:grpSpPr>
        <p:sp>
          <p:nvSpPr>
            <p:cNvPr id="645" name="SMARTInkShape-57">
              <a:extLst>
                <a:ext uri="{FF2B5EF4-FFF2-40B4-BE49-F238E27FC236}">
                  <a16:creationId xmlns:a16="http://schemas.microsoft.com/office/drawing/2014/main" id="{386C43B5-4AE6-4229-D4D8-F99DEB48E22C}"/>
                </a:ext>
              </a:extLst>
            </p:cNvPr>
            <p:cNvSpPr/>
            <p:nvPr>
              <p:custDataLst>
                <p:tags r:id="rId534"/>
              </p:custDataLst>
            </p:nvPr>
          </p:nvSpPr>
          <p:spPr>
            <a:xfrm>
              <a:off x="1193800" y="2012950"/>
              <a:ext cx="124552" cy="114301"/>
            </a:xfrm>
            <a:custGeom>
              <a:avLst/>
              <a:gdLst/>
              <a:ahLst/>
              <a:cxnLst/>
              <a:rect l="0" t="0" r="0" b="0"/>
              <a:pathLst>
                <a:path w="124552" h="114301">
                  <a:moveTo>
                    <a:pt x="95250" y="0"/>
                  </a:moveTo>
                  <a:lnTo>
                    <a:pt x="95250" y="0"/>
                  </a:lnTo>
                  <a:lnTo>
                    <a:pt x="105207" y="0"/>
                  </a:lnTo>
                  <a:lnTo>
                    <a:pt x="73864" y="3371"/>
                  </a:lnTo>
                  <a:lnTo>
                    <a:pt x="49607" y="11537"/>
                  </a:lnTo>
                  <a:lnTo>
                    <a:pt x="33513" y="21371"/>
                  </a:lnTo>
                  <a:lnTo>
                    <a:pt x="29006" y="26666"/>
                  </a:lnTo>
                  <a:lnTo>
                    <a:pt x="27003" y="33254"/>
                  </a:lnTo>
                  <a:lnTo>
                    <a:pt x="26468" y="36986"/>
                  </a:lnTo>
                  <a:lnTo>
                    <a:pt x="28229" y="40179"/>
                  </a:lnTo>
                  <a:lnTo>
                    <a:pt x="35829" y="45609"/>
                  </a:lnTo>
                  <a:lnTo>
                    <a:pt x="52009" y="49262"/>
                  </a:lnTo>
                  <a:lnTo>
                    <a:pt x="76439" y="51907"/>
                  </a:lnTo>
                  <a:lnTo>
                    <a:pt x="104610" y="65066"/>
                  </a:lnTo>
                  <a:lnTo>
                    <a:pt x="118171" y="71803"/>
                  </a:lnTo>
                  <a:lnTo>
                    <a:pt x="121114" y="74680"/>
                  </a:lnTo>
                  <a:lnTo>
                    <a:pt x="124384" y="81639"/>
                  </a:lnTo>
                  <a:lnTo>
                    <a:pt x="124551" y="84765"/>
                  </a:lnTo>
                  <a:lnTo>
                    <a:pt x="122854" y="90119"/>
                  </a:lnTo>
                  <a:lnTo>
                    <a:pt x="117866" y="94851"/>
                  </a:lnTo>
                  <a:lnTo>
                    <a:pt x="99796" y="103638"/>
                  </a:lnTo>
                  <a:lnTo>
                    <a:pt x="79502" y="107098"/>
                  </a:lnTo>
                  <a:lnTo>
                    <a:pt x="49780" y="109663"/>
                  </a:lnTo>
                  <a:lnTo>
                    <a:pt x="20103" y="11338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8">
              <a:extLst>
                <a:ext uri="{FF2B5EF4-FFF2-40B4-BE49-F238E27FC236}">
                  <a16:creationId xmlns:a16="http://schemas.microsoft.com/office/drawing/2014/main" id="{C1952594-1F95-8E9D-0667-2D127A2D6581}"/>
                </a:ext>
              </a:extLst>
            </p:cNvPr>
            <p:cNvSpPr/>
            <p:nvPr>
              <p:custDataLst>
                <p:tags r:id="rId535"/>
              </p:custDataLst>
            </p:nvPr>
          </p:nvSpPr>
          <p:spPr>
            <a:xfrm>
              <a:off x="1377950" y="2041268"/>
              <a:ext cx="19051" cy="111383"/>
            </a:xfrm>
            <a:custGeom>
              <a:avLst/>
              <a:gdLst/>
              <a:ahLst/>
              <a:cxnLst/>
              <a:rect l="0" t="0" r="0" b="0"/>
              <a:pathLst>
                <a:path w="19051" h="111383">
                  <a:moveTo>
                    <a:pt x="0" y="16132"/>
                  </a:moveTo>
                  <a:lnTo>
                    <a:pt x="0" y="16132"/>
                  </a:lnTo>
                  <a:lnTo>
                    <a:pt x="3371" y="12761"/>
                  </a:lnTo>
                  <a:lnTo>
                    <a:pt x="5026" y="9224"/>
                  </a:lnTo>
                  <a:lnTo>
                    <a:pt x="5467" y="7294"/>
                  </a:lnTo>
                  <a:lnTo>
                    <a:pt x="6467" y="6006"/>
                  </a:lnTo>
                  <a:lnTo>
                    <a:pt x="9459" y="4576"/>
                  </a:lnTo>
                  <a:lnTo>
                    <a:pt x="10540" y="3489"/>
                  </a:lnTo>
                  <a:lnTo>
                    <a:pt x="12060" y="0"/>
                  </a:lnTo>
                  <a:lnTo>
                    <a:pt x="12273" y="438"/>
                  </a:lnTo>
                  <a:lnTo>
                    <a:pt x="12616" y="6211"/>
                  </a:lnTo>
                  <a:lnTo>
                    <a:pt x="7225" y="33887"/>
                  </a:lnTo>
                  <a:lnTo>
                    <a:pt x="6427" y="62234"/>
                  </a:lnTo>
                  <a:lnTo>
                    <a:pt x="11435" y="85603"/>
                  </a:lnTo>
                  <a:lnTo>
                    <a:pt x="19050" y="111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9">
              <a:extLst>
                <a:ext uri="{FF2B5EF4-FFF2-40B4-BE49-F238E27FC236}">
                  <a16:creationId xmlns:a16="http://schemas.microsoft.com/office/drawing/2014/main" id="{09F465FC-3664-D890-75DD-9BD8974C4E4C}"/>
                </a:ext>
              </a:extLst>
            </p:cNvPr>
            <p:cNvSpPr/>
            <p:nvPr>
              <p:custDataLst>
                <p:tags r:id="rId536"/>
              </p:custDataLst>
            </p:nvPr>
          </p:nvSpPr>
          <p:spPr>
            <a:xfrm>
              <a:off x="1384562" y="1981200"/>
              <a:ext cx="6089" cy="19051"/>
            </a:xfrm>
            <a:custGeom>
              <a:avLst/>
              <a:gdLst/>
              <a:ahLst/>
              <a:cxnLst/>
              <a:rect l="0" t="0" r="0" b="0"/>
              <a:pathLst>
                <a:path w="6089" h="19051">
                  <a:moveTo>
                    <a:pt x="6088" y="19050"/>
                  </a:moveTo>
                  <a:lnTo>
                    <a:pt x="6088" y="19050"/>
                  </a:lnTo>
                  <a:lnTo>
                    <a:pt x="2717" y="15679"/>
                  </a:lnTo>
                  <a:lnTo>
                    <a:pt x="1062" y="12142"/>
                  </a:lnTo>
                  <a:lnTo>
                    <a:pt x="0" y="4123"/>
                  </a:lnTo>
                  <a:lnTo>
                    <a:pt x="618" y="2749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0">
              <a:extLst>
                <a:ext uri="{FF2B5EF4-FFF2-40B4-BE49-F238E27FC236}">
                  <a16:creationId xmlns:a16="http://schemas.microsoft.com/office/drawing/2014/main" id="{775340B8-F54D-8CF8-2522-07A44C404AAB}"/>
                </a:ext>
              </a:extLst>
            </p:cNvPr>
            <p:cNvSpPr/>
            <p:nvPr>
              <p:custDataLst>
                <p:tags r:id="rId537"/>
              </p:custDataLst>
            </p:nvPr>
          </p:nvSpPr>
          <p:spPr>
            <a:xfrm>
              <a:off x="1441450" y="2013289"/>
              <a:ext cx="95251" cy="139327"/>
            </a:xfrm>
            <a:custGeom>
              <a:avLst/>
              <a:gdLst/>
              <a:ahLst/>
              <a:cxnLst/>
              <a:rect l="0" t="0" r="0" b="0"/>
              <a:pathLst>
                <a:path w="95251" h="139327">
                  <a:moveTo>
                    <a:pt x="0" y="12361"/>
                  </a:moveTo>
                  <a:lnTo>
                    <a:pt x="0" y="12361"/>
                  </a:lnTo>
                  <a:lnTo>
                    <a:pt x="5775" y="7291"/>
                  </a:lnTo>
                  <a:lnTo>
                    <a:pt x="12209" y="3523"/>
                  </a:lnTo>
                  <a:lnTo>
                    <a:pt x="35109" y="169"/>
                  </a:lnTo>
                  <a:lnTo>
                    <a:pt x="38222" y="0"/>
                  </a:lnTo>
                  <a:lnTo>
                    <a:pt x="43564" y="1693"/>
                  </a:lnTo>
                  <a:lnTo>
                    <a:pt x="45976" y="3132"/>
                  </a:lnTo>
                  <a:lnTo>
                    <a:pt x="52742" y="15271"/>
                  </a:lnTo>
                  <a:lnTo>
                    <a:pt x="55844" y="32273"/>
                  </a:lnTo>
                  <a:lnTo>
                    <a:pt x="53392" y="54088"/>
                  </a:lnTo>
                  <a:lnTo>
                    <a:pt x="41878" y="80967"/>
                  </a:lnTo>
                  <a:lnTo>
                    <a:pt x="26957" y="109433"/>
                  </a:lnTo>
                  <a:lnTo>
                    <a:pt x="8632" y="132436"/>
                  </a:lnTo>
                  <a:lnTo>
                    <a:pt x="6484" y="138956"/>
                  </a:lnTo>
                  <a:lnTo>
                    <a:pt x="15200" y="139326"/>
                  </a:lnTo>
                  <a:lnTo>
                    <a:pt x="19220" y="137464"/>
                  </a:lnTo>
                  <a:lnTo>
                    <a:pt x="23359" y="134990"/>
                  </a:lnTo>
                  <a:lnTo>
                    <a:pt x="30506" y="133272"/>
                  </a:lnTo>
                  <a:lnTo>
                    <a:pt x="60964" y="126548"/>
                  </a:lnTo>
                  <a:lnTo>
                    <a:pt x="77286" y="121272"/>
                  </a:lnTo>
                  <a:lnTo>
                    <a:pt x="84361" y="120596"/>
                  </a:lnTo>
                  <a:lnTo>
                    <a:pt x="85874" y="121206"/>
                  </a:lnTo>
                  <a:lnTo>
                    <a:pt x="86883" y="122319"/>
                  </a:lnTo>
                  <a:lnTo>
                    <a:pt x="87555" y="123766"/>
                  </a:lnTo>
                  <a:lnTo>
                    <a:pt x="88709" y="124731"/>
                  </a:lnTo>
                  <a:lnTo>
                    <a:pt x="95250" y="126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1">
              <a:extLst>
                <a:ext uri="{FF2B5EF4-FFF2-40B4-BE49-F238E27FC236}">
                  <a16:creationId xmlns:a16="http://schemas.microsoft.com/office/drawing/2014/main" id="{D5655707-32C5-93B4-F931-80F8CDB03B9C}"/>
                </a:ext>
              </a:extLst>
            </p:cNvPr>
            <p:cNvSpPr/>
            <p:nvPr>
              <p:custDataLst>
                <p:tags r:id="rId538"/>
              </p:custDataLst>
            </p:nvPr>
          </p:nvSpPr>
          <p:spPr>
            <a:xfrm>
              <a:off x="1447800" y="20574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38500" y="203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62">
              <a:extLst>
                <a:ext uri="{FF2B5EF4-FFF2-40B4-BE49-F238E27FC236}">
                  <a16:creationId xmlns:a16="http://schemas.microsoft.com/office/drawing/2014/main" id="{91A7A444-EA76-4EE8-1F70-75A095AF936C}"/>
                </a:ext>
              </a:extLst>
            </p:cNvPr>
            <p:cNvSpPr/>
            <p:nvPr>
              <p:custDataLst>
                <p:tags r:id="rId539"/>
              </p:custDataLst>
            </p:nvPr>
          </p:nvSpPr>
          <p:spPr>
            <a:xfrm>
              <a:off x="1568807" y="2035752"/>
              <a:ext cx="132994" cy="91273"/>
            </a:xfrm>
            <a:custGeom>
              <a:avLst/>
              <a:gdLst/>
              <a:ahLst/>
              <a:cxnLst/>
              <a:rect l="0" t="0" r="0" b="0"/>
              <a:pathLst>
                <a:path w="132994" h="91273">
                  <a:moveTo>
                    <a:pt x="18693" y="34348"/>
                  </a:moveTo>
                  <a:lnTo>
                    <a:pt x="18693" y="34348"/>
                  </a:lnTo>
                  <a:lnTo>
                    <a:pt x="46531" y="34348"/>
                  </a:lnTo>
                  <a:lnTo>
                    <a:pt x="59005" y="33642"/>
                  </a:lnTo>
                  <a:lnTo>
                    <a:pt x="89409" y="22792"/>
                  </a:lnTo>
                  <a:lnTo>
                    <a:pt x="91237" y="21705"/>
                  </a:lnTo>
                  <a:lnTo>
                    <a:pt x="92456" y="20275"/>
                  </a:lnTo>
                  <a:lnTo>
                    <a:pt x="93810" y="16804"/>
                  </a:lnTo>
                  <a:lnTo>
                    <a:pt x="94412" y="12910"/>
                  </a:lnTo>
                  <a:lnTo>
                    <a:pt x="93161" y="10884"/>
                  </a:lnTo>
                  <a:lnTo>
                    <a:pt x="81015" y="2562"/>
                  </a:lnTo>
                  <a:lnTo>
                    <a:pt x="77174" y="457"/>
                  </a:lnTo>
                  <a:lnTo>
                    <a:pt x="65381" y="0"/>
                  </a:lnTo>
                  <a:lnTo>
                    <a:pt x="50732" y="3560"/>
                  </a:lnTo>
                  <a:lnTo>
                    <a:pt x="20214" y="23092"/>
                  </a:lnTo>
                  <a:lnTo>
                    <a:pt x="5738" y="37363"/>
                  </a:lnTo>
                  <a:lnTo>
                    <a:pt x="3706" y="40591"/>
                  </a:lnTo>
                  <a:lnTo>
                    <a:pt x="847" y="55248"/>
                  </a:lnTo>
                  <a:lnTo>
                    <a:pt x="0" y="69625"/>
                  </a:lnTo>
                  <a:lnTo>
                    <a:pt x="3564" y="78484"/>
                  </a:lnTo>
                  <a:lnTo>
                    <a:pt x="6491" y="82822"/>
                  </a:lnTo>
                  <a:lnTo>
                    <a:pt x="9853" y="85714"/>
                  </a:lnTo>
                  <a:lnTo>
                    <a:pt x="17351" y="88927"/>
                  </a:lnTo>
                  <a:lnTo>
                    <a:pt x="45415" y="91272"/>
                  </a:lnTo>
                  <a:lnTo>
                    <a:pt x="70991" y="89587"/>
                  </a:lnTo>
                  <a:lnTo>
                    <a:pt x="99725" y="85408"/>
                  </a:lnTo>
                  <a:lnTo>
                    <a:pt x="132993" y="78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12">
            <a:extLst>
              <a:ext uri="{FF2B5EF4-FFF2-40B4-BE49-F238E27FC236}">
                <a16:creationId xmlns:a16="http://schemas.microsoft.com/office/drawing/2014/main" id="{EA39A29E-BA13-8666-77C5-5F9D0D338B54}"/>
              </a:ext>
            </a:extLst>
          </p:cNvPr>
          <p:cNvGrpSpPr/>
          <p:nvPr/>
        </p:nvGrpSpPr>
        <p:grpSpPr>
          <a:xfrm>
            <a:off x="1898650" y="2015157"/>
            <a:ext cx="425451" cy="131144"/>
            <a:chOff x="1898650" y="2015157"/>
            <a:chExt cx="425451" cy="131144"/>
          </a:xfrm>
        </p:grpSpPr>
        <p:sp>
          <p:nvSpPr>
            <p:cNvPr id="652" name="SMARTInkShape-63">
              <a:extLst>
                <a:ext uri="{FF2B5EF4-FFF2-40B4-BE49-F238E27FC236}">
                  <a16:creationId xmlns:a16="http://schemas.microsoft.com/office/drawing/2014/main" id="{FE56A3F1-8C5F-35AD-B3E1-2693AC1AE49D}"/>
                </a:ext>
              </a:extLst>
            </p:cNvPr>
            <p:cNvSpPr/>
            <p:nvPr>
              <p:custDataLst>
                <p:tags r:id="rId531"/>
              </p:custDataLst>
            </p:nvPr>
          </p:nvSpPr>
          <p:spPr>
            <a:xfrm>
              <a:off x="1901342" y="2044700"/>
              <a:ext cx="79859" cy="1"/>
            </a:xfrm>
            <a:custGeom>
              <a:avLst/>
              <a:gdLst/>
              <a:ahLst/>
              <a:cxnLst/>
              <a:rect l="0" t="0" r="0" b="0"/>
              <a:pathLst>
                <a:path w="798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0959" y="0"/>
                  </a:lnTo>
                  <a:lnTo>
                    <a:pt x="62677" y="0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64">
              <a:extLst>
                <a:ext uri="{FF2B5EF4-FFF2-40B4-BE49-F238E27FC236}">
                  <a16:creationId xmlns:a16="http://schemas.microsoft.com/office/drawing/2014/main" id="{52DF6F93-A25A-F01C-5F50-41F9BAA6DCC1}"/>
                </a:ext>
              </a:extLst>
            </p:cNvPr>
            <p:cNvSpPr/>
            <p:nvPr>
              <p:custDataLst>
                <p:tags r:id="rId532"/>
              </p:custDataLst>
            </p:nvPr>
          </p:nvSpPr>
          <p:spPr>
            <a:xfrm>
              <a:off x="1898650" y="2096406"/>
              <a:ext cx="107951" cy="11795"/>
            </a:xfrm>
            <a:custGeom>
              <a:avLst/>
              <a:gdLst/>
              <a:ahLst/>
              <a:cxnLst/>
              <a:rect l="0" t="0" r="0" b="0"/>
              <a:pathLst>
                <a:path w="107951" h="11795">
                  <a:moveTo>
                    <a:pt x="0" y="11794"/>
                  </a:moveTo>
                  <a:lnTo>
                    <a:pt x="0" y="11794"/>
                  </a:lnTo>
                  <a:lnTo>
                    <a:pt x="0" y="8423"/>
                  </a:lnTo>
                  <a:lnTo>
                    <a:pt x="1411" y="7430"/>
                  </a:lnTo>
                  <a:lnTo>
                    <a:pt x="12256" y="6032"/>
                  </a:lnTo>
                  <a:lnTo>
                    <a:pt x="42690" y="3679"/>
                  </a:lnTo>
                  <a:lnTo>
                    <a:pt x="66131" y="0"/>
                  </a:lnTo>
                  <a:lnTo>
                    <a:pt x="95089" y="4641"/>
                  </a:lnTo>
                  <a:lnTo>
                    <a:pt x="107950" y="5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65">
              <a:extLst>
                <a:ext uri="{FF2B5EF4-FFF2-40B4-BE49-F238E27FC236}">
                  <a16:creationId xmlns:a16="http://schemas.microsoft.com/office/drawing/2014/main" id="{E1F35C45-1019-54BF-7877-70E96FEDC33E}"/>
                </a:ext>
              </a:extLst>
            </p:cNvPr>
            <p:cNvSpPr/>
            <p:nvPr>
              <p:custDataLst>
                <p:tags r:id="rId533"/>
              </p:custDataLst>
            </p:nvPr>
          </p:nvSpPr>
          <p:spPr>
            <a:xfrm>
              <a:off x="2139950" y="2015157"/>
              <a:ext cx="184151" cy="131144"/>
            </a:xfrm>
            <a:custGeom>
              <a:avLst/>
              <a:gdLst/>
              <a:ahLst/>
              <a:cxnLst/>
              <a:rect l="0" t="0" r="0" b="0"/>
              <a:pathLst>
                <a:path w="184151" h="131144">
                  <a:moveTo>
                    <a:pt x="0" y="35893"/>
                  </a:moveTo>
                  <a:lnTo>
                    <a:pt x="0" y="35893"/>
                  </a:lnTo>
                  <a:lnTo>
                    <a:pt x="0" y="32522"/>
                  </a:lnTo>
                  <a:lnTo>
                    <a:pt x="705" y="31529"/>
                  </a:lnTo>
                  <a:lnTo>
                    <a:pt x="1881" y="30867"/>
                  </a:lnTo>
                  <a:lnTo>
                    <a:pt x="8789" y="29935"/>
                  </a:lnTo>
                  <a:lnTo>
                    <a:pt x="15901" y="29012"/>
                  </a:lnTo>
                  <a:lnTo>
                    <a:pt x="36126" y="24099"/>
                  </a:lnTo>
                  <a:lnTo>
                    <a:pt x="42632" y="25477"/>
                  </a:lnTo>
                  <a:lnTo>
                    <a:pt x="45355" y="26832"/>
                  </a:lnTo>
                  <a:lnTo>
                    <a:pt x="47169" y="29147"/>
                  </a:lnTo>
                  <a:lnTo>
                    <a:pt x="49186" y="35482"/>
                  </a:lnTo>
                  <a:lnTo>
                    <a:pt x="50588" y="67101"/>
                  </a:lnTo>
                  <a:lnTo>
                    <a:pt x="48855" y="86533"/>
                  </a:lnTo>
                  <a:lnTo>
                    <a:pt x="44527" y="117587"/>
                  </a:lnTo>
                  <a:lnTo>
                    <a:pt x="41102" y="108076"/>
                  </a:lnTo>
                  <a:lnTo>
                    <a:pt x="43197" y="97608"/>
                  </a:lnTo>
                  <a:lnTo>
                    <a:pt x="52669" y="70270"/>
                  </a:lnTo>
                  <a:lnTo>
                    <a:pt x="62564" y="52742"/>
                  </a:lnTo>
                  <a:lnTo>
                    <a:pt x="90380" y="21901"/>
                  </a:lnTo>
                  <a:lnTo>
                    <a:pt x="110096" y="5393"/>
                  </a:lnTo>
                  <a:lnTo>
                    <a:pt x="121604" y="1171"/>
                  </a:lnTo>
                  <a:lnTo>
                    <a:pt x="133068" y="0"/>
                  </a:lnTo>
                  <a:lnTo>
                    <a:pt x="142867" y="1831"/>
                  </a:lnTo>
                  <a:lnTo>
                    <a:pt x="150045" y="6878"/>
                  </a:lnTo>
                  <a:lnTo>
                    <a:pt x="152946" y="10200"/>
                  </a:lnTo>
                  <a:lnTo>
                    <a:pt x="162673" y="35809"/>
                  </a:lnTo>
                  <a:lnTo>
                    <a:pt x="171389" y="64282"/>
                  </a:lnTo>
                  <a:lnTo>
                    <a:pt x="175901" y="81229"/>
                  </a:lnTo>
                  <a:lnTo>
                    <a:pt x="179119" y="97774"/>
                  </a:lnTo>
                  <a:lnTo>
                    <a:pt x="183156" y="112635"/>
                  </a:lnTo>
                  <a:lnTo>
                    <a:pt x="182782" y="114571"/>
                  </a:lnTo>
                  <a:lnTo>
                    <a:pt x="181826" y="115862"/>
                  </a:lnTo>
                  <a:lnTo>
                    <a:pt x="180484" y="116722"/>
                  </a:lnTo>
                  <a:lnTo>
                    <a:pt x="179589" y="118001"/>
                  </a:lnTo>
                  <a:lnTo>
                    <a:pt x="178036" y="123760"/>
                  </a:lnTo>
                  <a:lnTo>
                    <a:pt x="184150" y="131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13">
            <a:extLst>
              <a:ext uri="{FF2B5EF4-FFF2-40B4-BE49-F238E27FC236}">
                <a16:creationId xmlns:a16="http://schemas.microsoft.com/office/drawing/2014/main" id="{D282222A-4FDC-6922-3504-4240F0A085A1}"/>
              </a:ext>
            </a:extLst>
          </p:cNvPr>
          <p:cNvGrpSpPr/>
          <p:nvPr/>
        </p:nvGrpSpPr>
        <p:grpSpPr>
          <a:xfrm>
            <a:off x="285750" y="2369694"/>
            <a:ext cx="101601" cy="100457"/>
            <a:chOff x="285750" y="2369694"/>
            <a:chExt cx="101601" cy="100457"/>
          </a:xfrm>
        </p:grpSpPr>
        <p:sp>
          <p:nvSpPr>
            <p:cNvPr id="656" name="SMARTInkShape-66">
              <a:extLst>
                <a:ext uri="{FF2B5EF4-FFF2-40B4-BE49-F238E27FC236}">
                  <a16:creationId xmlns:a16="http://schemas.microsoft.com/office/drawing/2014/main" id="{91E2EE53-3A62-4FDB-E743-73C5FA84DE04}"/>
                </a:ext>
              </a:extLst>
            </p:cNvPr>
            <p:cNvSpPr/>
            <p:nvPr>
              <p:custDataLst>
                <p:tags r:id="rId529"/>
              </p:custDataLst>
            </p:nvPr>
          </p:nvSpPr>
          <p:spPr>
            <a:xfrm>
              <a:off x="285750" y="2374923"/>
              <a:ext cx="18767" cy="63478"/>
            </a:xfrm>
            <a:custGeom>
              <a:avLst/>
              <a:gdLst/>
              <a:ahLst/>
              <a:cxnLst/>
              <a:rect l="0" t="0" r="0" b="0"/>
              <a:pathLst>
                <a:path w="18767" h="63478">
                  <a:moveTo>
                    <a:pt x="6350" y="6327"/>
                  </a:moveTo>
                  <a:lnTo>
                    <a:pt x="6350" y="6327"/>
                  </a:lnTo>
                  <a:lnTo>
                    <a:pt x="11817" y="860"/>
                  </a:lnTo>
                  <a:lnTo>
                    <a:pt x="18766" y="0"/>
                  </a:lnTo>
                  <a:lnTo>
                    <a:pt x="15595" y="3355"/>
                  </a:lnTo>
                  <a:lnTo>
                    <a:pt x="8908" y="19537"/>
                  </a:lnTo>
                  <a:lnTo>
                    <a:pt x="6402" y="28507"/>
                  </a:lnTo>
                  <a:lnTo>
                    <a:pt x="3316" y="33353"/>
                  </a:lnTo>
                  <a:lnTo>
                    <a:pt x="655" y="50942"/>
                  </a:lnTo>
                  <a:lnTo>
                    <a:pt x="0" y="63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67">
              <a:extLst>
                <a:ext uri="{FF2B5EF4-FFF2-40B4-BE49-F238E27FC236}">
                  <a16:creationId xmlns:a16="http://schemas.microsoft.com/office/drawing/2014/main" id="{E3584E36-95F1-6D41-9886-DD0A86391835}"/>
                </a:ext>
              </a:extLst>
            </p:cNvPr>
            <p:cNvSpPr/>
            <p:nvPr>
              <p:custDataLst>
                <p:tags r:id="rId530"/>
              </p:custDataLst>
            </p:nvPr>
          </p:nvSpPr>
          <p:spPr>
            <a:xfrm>
              <a:off x="368569" y="2369694"/>
              <a:ext cx="18782" cy="100457"/>
            </a:xfrm>
            <a:custGeom>
              <a:avLst/>
              <a:gdLst/>
              <a:ahLst/>
              <a:cxnLst/>
              <a:rect l="0" t="0" r="0" b="0"/>
              <a:pathLst>
                <a:path w="18782" h="100457">
                  <a:moveTo>
                    <a:pt x="18781" y="11556"/>
                  </a:moveTo>
                  <a:lnTo>
                    <a:pt x="18781" y="11556"/>
                  </a:lnTo>
                  <a:lnTo>
                    <a:pt x="18781" y="0"/>
                  </a:lnTo>
                  <a:lnTo>
                    <a:pt x="18781" y="17183"/>
                  </a:lnTo>
                  <a:lnTo>
                    <a:pt x="16900" y="22994"/>
                  </a:lnTo>
                  <a:lnTo>
                    <a:pt x="14417" y="27928"/>
                  </a:lnTo>
                  <a:lnTo>
                    <a:pt x="6508" y="57486"/>
                  </a:lnTo>
                  <a:lnTo>
                    <a:pt x="5565" y="65130"/>
                  </a:lnTo>
                  <a:lnTo>
                    <a:pt x="336" y="85566"/>
                  </a:lnTo>
                  <a:lnTo>
                    <a:pt x="0" y="92898"/>
                  </a:lnTo>
                  <a:lnTo>
                    <a:pt x="616" y="95417"/>
                  </a:lnTo>
                  <a:lnTo>
                    <a:pt x="6081" y="10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14">
            <a:extLst>
              <a:ext uri="{FF2B5EF4-FFF2-40B4-BE49-F238E27FC236}">
                <a16:creationId xmlns:a16="http://schemas.microsoft.com/office/drawing/2014/main" id="{12F198F5-81B4-B45E-6A04-5D8151F83B06}"/>
              </a:ext>
            </a:extLst>
          </p:cNvPr>
          <p:cNvGrpSpPr/>
          <p:nvPr/>
        </p:nvGrpSpPr>
        <p:grpSpPr>
          <a:xfrm>
            <a:off x="1003300" y="2514941"/>
            <a:ext cx="666751" cy="130568"/>
            <a:chOff x="1003300" y="2514941"/>
            <a:chExt cx="666751" cy="130568"/>
          </a:xfrm>
        </p:grpSpPr>
        <p:sp>
          <p:nvSpPr>
            <p:cNvPr id="659" name="SMARTInkShape-68">
              <a:extLst>
                <a:ext uri="{FF2B5EF4-FFF2-40B4-BE49-F238E27FC236}">
                  <a16:creationId xmlns:a16="http://schemas.microsoft.com/office/drawing/2014/main" id="{4EF3DCB0-3ECC-59C2-3BA7-62230B5A9879}"/>
                </a:ext>
              </a:extLst>
            </p:cNvPr>
            <p:cNvSpPr/>
            <p:nvPr>
              <p:custDataLst>
                <p:tags r:id="rId525"/>
              </p:custDataLst>
            </p:nvPr>
          </p:nvSpPr>
          <p:spPr>
            <a:xfrm>
              <a:off x="1003300" y="2514941"/>
              <a:ext cx="254001" cy="120310"/>
            </a:xfrm>
            <a:custGeom>
              <a:avLst/>
              <a:gdLst/>
              <a:ahLst/>
              <a:cxnLst/>
              <a:rect l="0" t="0" r="0" b="0"/>
              <a:pathLst>
                <a:path w="254001" h="120310">
                  <a:moveTo>
                    <a:pt x="0" y="18709"/>
                  </a:moveTo>
                  <a:lnTo>
                    <a:pt x="0" y="18709"/>
                  </a:lnTo>
                  <a:lnTo>
                    <a:pt x="0" y="12621"/>
                  </a:lnTo>
                  <a:lnTo>
                    <a:pt x="18004" y="2249"/>
                  </a:lnTo>
                  <a:lnTo>
                    <a:pt x="38406" y="0"/>
                  </a:lnTo>
                  <a:lnTo>
                    <a:pt x="40421" y="592"/>
                  </a:lnTo>
                  <a:lnTo>
                    <a:pt x="41764" y="1692"/>
                  </a:lnTo>
                  <a:lnTo>
                    <a:pt x="42659" y="3131"/>
                  </a:lnTo>
                  <a:lnTo>
                    <a:pt x="49240" y="31378"/>
                  </a:lnTo>
                  <a:lnTo>
                    <a:pt x="50492" y="56803"/>
                  </a:lnTo>
                  <a:lnTo>
                    <a:pt x="50034" y="82208"/>
                  </a:lnTo>
                  <a:lnTo>
                    <a:pt x="44839" y="112844"/>
                  </a:lnTo>
                  <a:lnTo>
                    <a:pt x="44527" y="118835"/>
                  </a:lnTo>
                  <a:lnTo>
                    <a:pt x="43796" y="118621"/>
                  </a:lnTo>
                  <a:lnTo>
                    <a:pt x="41102" y="116501"/>
                  </a:lnTo>
                  <a:lnTo>
                    <a:pt x="39434" y="113207"/>
                  </a:lnTo>
                  <a:lnTo>
                    <a:pt x="38989" y="111341"/>
                  </a:lnTo>
                  <a:lnTo>
                    <a:pt x="47016" y="86889"/>
                  </a:lnTo>
                  <a:lnTo>
                    <a:pt x="53050" y="75756"/>
                  </a:lnTo>
                  <a:lnTo>
                    <a:pt x="82720" y="44022"/>
                  </a:lnTo>
                  <a:lnTo>
                    <a:pt x="95011" y="32364"/>
                  </a:lnTo>
                  <a:lnTo>
                    <a:pt x="113976" y="20523"/>
                  </a:lnTo>
                  <a:lnTo>
                    <a:pt x="116201" y="19918"/>
                  </a:lnTo>
                  <a:lnTo>
                    <a:pt x="118389" y="20926"/>
                  </a:lnTo>
                  <a:lnTo>
                    <a:pt x="132469" y="36492"/>
                  </a:lnTo>
                  <a:lnTo>
                    <a:pt x="136486" y="44486"/>
                  </a:lnTo>
                  <a:lnTo>
                    <a:pt x="143939" y="72229"/>
                  </a:lnTo>
                  <a:lnTo>
                    <a:pt x="146026" y="94434"/>
                  </a:lnTo>
                  <a:lnTo>
                    <a:pt x="146043" y="91397"/>
                  </a:lnTo>
                  <a:lnTo>
                    <a:pt x="149419" y="82658"/>
                  </a:lnTo>
                  <a:lnTo>
                    <a:pt x="154838" y="76999"/>
                  </a:lnTo>
                  <a:lnTo>
                    <a:pt x="176840" y="56698"/>
                  </a:lnTo>
                  <a:lnTo>
                    <a:pt x="186558" y="42535"/>
                  </a:lnTo>
                  <a:lnTo>
                    <a:pt x="192511" y="39882"/>
                  </a:lnTo>
                  <a:lnTo>
                    <a:pt x="196074" y="39174"/>
                  </a:lnTo>
                  <a:lnTo>
                    <a:pt x="198450" y="37997"/>
                  </a:lnTo>
                  <a:lnTo>
                    <a:pt x="200033" y="36506"/>
                  </a:lnTo>
                  <a:lnTo>
                    <a:pt x="201089" y="34807"/>
                  </a:lnTo>
                  <a:lnTo>
                    <a:pt x="202498" y="33675"/>
                  </a:lnTo>
                  <a:lnTo>
                    <a:pt x="209830" y="29975"/>
                  </a:lnTo>
                  <a:lnTo>
                    <a:pt x="220170" y="21342"/>
                  </a:lnTo>
                  <a:lnTo>
                    <a:pt x="226494" y="19489"/>
                  </a:lnTo>
                  <a:lnTo>
                    <a:pt x="230722" y="19056"/>
                  </a:lnTo>
                  <a:lnTo>
                    <a:pt x="232131" y="19646"/>
                  </a:lnTo>
                  <a:lnTo>
                    <a:pt x="233071" y="20745"/>
                  </a:lnTo>
                  <a:lnTo>
                    <a:pt x="234115" y="23847"/>
                  </a:lnTo>
                  <a:lnTo>
                    <a:pt x="240385" y="54216"/>
                  </a:lnTo>
                  <a:lnTo>
                    <a:pt x="241219" y="85518"/>
                  </a:lnTo>
                  <a:lnTo>
                    <a:pt x="241293" y="102923"/>
                  </a:lnTo>
                  <a:lnTo>
                    <a:pt x="243178" y="107408"/>
                  </a:lnTo>
                  <a:lnTo>
                    <a:pt x="254000" y="120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69">
              <a:extLst>
                <a:ext uri="{FF2B5EF4-FFF2-40B4-BE49-F238E27FC236}">
                  <a16:creationId xmlns:a16="http://schemas.microsoft.com/office/drawing/2014/main" id="{946053A5-72BD-CC04-0FFD-04FF24E45A52}"/>
                </a:ext>
              </a:extLst>
            </p:cNvPr>
            <p:cNvSpPr/>
            <p:nvPr>
              <p:custDataLst>
                <p:tags r:id="rId526"/>
              </p:custDataLst>
            </p:nvPr>
          </p:nvSpPr>
          <p:spPr>
            <a:xfrm>
              <a:off x="1312017" y="2528552"/>
              <a:ext cx="90024" cy="105048"/>
            </a:xfrm>
            <a:custGeom>
              <a:avLst/>
              <a:gdLst/>
              <a:ahLst/>
              <a:cxnLst/>
              <a:rect l="0" t="0" r="0" b="0"/>
              <a:pathLst>
                <a:path w="90024" h="105048">
                  <a:moveTo>
                    <a:pt x="8783" y="55898"/>
                  </a:moveTo>
                  <a:lnTo>
                    <a:pt x="8783" y="55898"/>
                  </a:lnTo>
                  <a:lnTo>
                    <a:pt x="12154" y="55898"/>
                  </a:lnTo>
                  <a:lnTo>
                    <a:pt x="13147" y="55192"/>
                  </a:lnTo>
                  <a:lnTo>
                    <a:pt x="13809" y="54017"/>
                  </a:lnTo>
                  <a:lnTo>
                    <a:pt x="14250" y="52527"/>
                  </a:lnTo>
                  <a:lnTo>
                    <a:pt x="18504" y="48990"/>
                  </a:lnTo>
                  <a:lnTo>
                    <a:pt x="25098" y="45772"/>
                  </a:lnTo>
                  <a:lnTo>
                    <a:pt x="55202" y="36441"/>
                  </a:lnTo>
                  <a:lnTo>
                    <a:pt x="77691" y="29138"/>
                  </a:lnTo>
                  <a:lnTo>
                    <a:pt x="86914" y="21763"/>
                  </a:lnTo>
                  <a:lnTo>
                    <a:pt x="89369" y="17679"/>
                  </a:lnTo>
                  <a:lnTo>
                    <a:pt x="90023" y="15602"/>
                  </a:lnTo>
                  <a:lnTo>
                    <a:pt x="89755" y="13512"/>
                  </a:lnTo>
                  <a:lnTo>
                    <a:pt x="87574" y="9308"/>
                  </a:lnTo>
                  <a:lnTo>
                    <a:pt x="79009" y="2975"/>
                  </a:lnTo>
                  <a:lnTo>
                    <a:pt x="64163" y="0"/>
                  </a:lnTo>
                  <a:lnTo>
                    <a:pt x="42988" y="5861"/>
                  </a:lnTo>
                  <a:lnTo>
                    <a:pt x="32687" y="12728"/>
                  </a:lnTo>
                  <a:lnTo>
                    <a:pt x="10533" y="41986"/>
                  </a:lnTo>
                  <a:lnTo>
                    <a:pt x="662" y="63263"/>
                  </a:lnTo>
                  <a:lnTo>
                    <a:pt x="0" y="73518"/>
                  </a:lnTo>
                  <a:lnTo>
                    <a:pt x="5323" y="91599"/>
                  </a:lnTo>
                  <a:lnTo>
                    <a:pt x="11008" y="98341"/>
                  </a:lnTo>
                  <a:lnTo>
                    <a:pt x="18239" y="102983"/>
                  </a:lnTo>
                  <a:lnTo>
                    <a:pt x="26156" y="105047"/>
                  </a:lnTo>
                  <a:lnTo>
                    <a:pt x="41917" y="102838"/>
                  </a:lnTo>
                  <a:lnTo>
                    <a:pt x="78633" y="87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70">
              <a:extLst>
                <a:ext uri="{FF2B5EF4-FFF2-40B4-BE49-F238E27FC236}">
                  <a16:creationId xmlns:a16="http://schemas.microsoft.com/office/drawing/2014/main" id="{AD350479-BF36-2E9A-62BC-5C0E89B471B3}"/>
                </a:ext>
              </a:extLst>
            </p:cNvPr>
            <p:cNvSpPr/>
            <p:nvPr>
              <p:custDataLst>
                <p:tags r:id="rId527"/>
              </p:custDataLst>
            </p:nvPr>
          </p:nvSpPr>
          <p:spPr>
            <a:xfrm>
              <a:off x="1428969" y="2523924"/>
              <a:ext cx="101382" cy="121585"/>
            </a:xfrm>
            <a:custGeom>
              <a:avLst/>
              <a:gdLst/>
              <a:ahLst/>
              <a:cxnLst/>
              <a:rect l="0" t="0" r="0" b="0"/>
              <a:pathLst>
                <a:path w="101382" h="121585">
                  <a:moveTo>
                    <a:pt x="56931" y="35126"/>
                  </a:moveTo>
                  <a:lnTo>
                    <a:pt x="56931" y="35126"/>
                  </a:lnTo>
                  <a:lnTo>
                    <a:pt x="56931" y="29659"/>
                  </a:lnTo>
                  <a:lnTo>
                    <a:pt x="62398" y="23386"/>
                  </a:lnTo>
                  <a:lnTo>
                    <a:pt x="63203" y="8205"/>
                  </a:lnTo>
                  <a:lnTo>
                    <a:pt x="62524" y="6595"/>
                  </a:lnTo>
                  <a:lnTo>
                    <a:pt x="61365" y="5522"/>
                  </a:lnTo>
                  <a:lnTo>
                    <a:pt x="58196" y="3624"/>
                  </a:lnTo>
                  <a:lnTo>
                    <a:pt x="54436" y="429"/>
                  </a:lnTo>
                  <a:lnTo>
                    <a:pt x="51740" y="0"/>
                  </a:lnTo>
                  <a:lnTo>
                    <a:pt x="44981" y="1405"/>
                  </a:lnTo>
                  <a:lnTo>
                    <a:pt x="33243" y="9534"/>
                  </a:lnTo>
                  <a:lnTo>
                    <a:pt x="12428" y="35937"/>
                  </a:lnTo>
                  <a:lnTo>
                    <a:pt x="3528" y="50654"/>
                  </a:lnTo>
                  <a:lnTo>
                    <a:pt x="1446" y="58255"/>
                  </a:lnTo>
                  <a:lnTo>
                    <a:pt x="0" y="86463"/>
                  </a:lnTo>
                  <a:lnTo>
                    <a:pt x="3217" y="101764"/>
                  </a:lnTo>
                  <a:lnTo>
                    <a:pt x="12009" y="115235"/>
                  </a:lnTo>
                  <a:lnTo>
                    <a:pt x="17681" y="120119"/>
                  </a:lnTo>
                  <a:lnTo>
                    <a:pt x="20181" y="121421"/>
                  </a:lnTo>
                  <a:lnTo>
                    <a:pt x="22553" y="121584"/>
                  </a:lnTo>
                  <a:lnTo>
                    <a:pt x="27070" y="119883"/>
                  </a:lnTo>
                  <a:lnTo>
                    <a:pt x="40083" y="103609"/>
                  </a:lnTo>
                  <a:lnTo>
                    <a:pt x="54636" y="76820"/>
                  </a:lnTo>
                  <a:lnTo>
                    <a:pt x="63169" y="48386"/>
                  </a:lnTo>
                  <a:lnTo>
                    <a:pt x="59877" y="51363"/>
                  </a:lnTo>
                  <a:lnTo>
                    <a:pt x="58240" y="54807"/>
                  </a:lnTo>
                  <a:lnTo>
                    <a:pt x="57190" y="66138"/>
                  </a:lnTo>
                  <a:lnTo>
                    <a:pt x="63413" y="95165"/>
                  </a:lnTo>
                  <a:lnTo>
                    <a:pt x="66397" y="100145"/>
                  </a:lnTo>
                  <a:lnTo>
                    <a:pt x="68181" y="101050"/>
                  </a:lnTo>
                  <a:lnTo>
                    <a:pt x="70075" y="100948"/>
                  </a:lnTo>
                  <a:lnTo>
                    <a:pt x="74767" y="99658"/>
                  </a:lnTo>
                  <a:lnTo>
                    <a:pt x="89941" y="98762"/>
                  </a:lnTo>
                  <a:lnTo>
                    <a:pt x="91638" y="98011"/>
                  </a:lnTo>
                  <a:lnTo>
                    <a:pt x="92768" y="96805"/>
                  </a:lnTo>
                  <a:lnTo>
                    <a:pt x="101381" y="85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71">
              <a:extLst>
                <a:ext uri="{FF2B5EF4-FFF2-40B4-BE49-F238E27FC236}">
                  <a16:creationId xmlns:a16="http://schemas.microsoft.com/office/drawing/2014/main" id="{FF26D169-91AC-A93C-1E90-39CBA8092911}"/>
                </a:ext>
              </a:extLst>
            </p:cNvPr>
            <p:cNvSpPr/>
            <p:nvPr>
              <p:custDataLst>
                <p:tags r:id="rId528"/>
              </p:custDataLst>
            </p:nvPr>
          </p:nvSpPr>
          <p:spPr>
            <a:xfrm>
              <a:off x="1530350" y="2550237"/>
              <a:ext cx="139701" cy="90880"/>
            </a:xfrm>
            <a:custGeom>
              <a:avLst/>
              <a:gdLst/>
              <a:ahLst/>
              <a:cxnLst/>
              <a:rect l="0" t="0" r="0" b="0"/>
              <a:pathLst>
                <a:path w="139701" h="90880">
                  <a:moveTo>
                    <a:pt x="0" y="40563"/>
                  </a:moveTo>
                  <a:lnTo>
                    <a:pt x="0" y="40563"/>
                  </a:lnTo>
                  <a:lnTo>
                    <a:pt x="10845" y="31129"/>
                  </a:lnTo>
                  <a:lnTo>
                    <a:pt x="26026" y="22559"/>
                  </a:lnTo>
                  <a:lnTo>
                    <a:pt x="42274" y="7060"/>
                  </a:lnTo>
                  <a:lnTo>
                    <a:pt x="52487" y="0"/>
                  </a:lnTo>
                  <a:lnTo>
                    <a:pt x="54747" y="115"/>
                  </a:lnTo>
                  <a:lnTo>
                    <a:pt x="56959" y="1603"/>
                  </a:lnTo>
                  <a:lnTo>
                    <a:pt x="59139" y="4007"/>
                  </a:lnTo>
                  <a:lnTo>
                    <a:pt x="61562" y="10440"/>
                  </a:lnTo>
                  <a:lnTo>
                    <a:pt x="68854" y="41913"/>
                  </a:lnTo>
                  <a:lnTo>
                    <a:pt x="69719" y="70609"/>
                  </a:lnTo>
                  <a:lnTo>
                    <a:pt x="69843" y="84170"/>
                  </a:lnTo>
                  <a:lnTo>
                    <a:pt x="70555" y="74707"/>
                  </a:lnTo>
                  <a:lnTo>
                    <a:pt x="80834" y="43661"/>
                  </a:lnTo>
                  <a:lnTo>
                    <a:pt x="81406" y="40512"/>
                  </a:lnTo>
                  <a:lnTo>
                    <a:pt x="101328" y="10610"/>
                  </a:lnTo>
                  <a:lnTo>
                    <a:pt x="103536" y="7894"/>
                  </a:lnTo>
                  <a:lnTo>
                    <a:pt x="105007" y="6789"/>
                  </a:lnTo>
                  <a:lnTo>
                    <a:pt x="105988" y="6758"/>
                  </a:lnTo>
                  <a:lnTo>
                    <a:pt x="110934" y="11778"/>
                  </a:lnTo>
                  <a:lnTo>
                    <a:pt x="112804" y="17422"/>
                  </a:lnTo>
                  <a:lnTo>
                    <a:pt x="119194" y="45787"/>
                  </a:lnTo>
                  <a:lnTo>
                    <a:pt x="122404" y="72214"/>
                  </a:lnTo>
                  <a:lnTo>
                    <a:pt x="126731" y="89731"/>
                  </a:lnTo>
                  <a:lnTo>
                    <a:pt x="127526" y="90275"/>
                  </a:lnTo>
                  <a:lnTo>
                    <a:pt x="130291" y="90879"/>
                  </a:lnTo>
                  <a:lnTo>
                    <a:pt x="139700" y="8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15">
            <a:extLst>
              <a:ext uri="{FF2B5EF4-FFF2-40B4-BE49-F238E27FC236}">
                <a16:creationId xmlns:a16="http://schemas.microsoft.com/office/drawing/2014/main" id="{9EBD6E0C-A575-A178-9702-1A370A39F0A7}"/>
              </a:ext>
            </a:extLst>
          </p:cNvPr>
          <p:cNvGrpSpPr/>
          <p:nvPr/>
        </p:nvGrpSpPr>
        <p:grpSpPr>
          <a:xfrm>
            <a:off x="1898650" y="2356813"/>
            <a:ext cx="495301" cy="202238"/>
            <a:chOff x="1898650" y="2356813"/>
            <a:chExt cx="495301" cy="202238"/>
          </a:xfrm>
        </p:grpSpPr>
        <p:sp>
          <p:nvSpPr>
            <p:cNvPr id="664" name="SMARTInkShape-72">
              <a:extLst>
                <a:ext uri="{FF2B5EF4-FFF2-40B4-BE49-F238E27FC236}">
                  <a16:creationId xmlns:a16="http://schemas.microsoft.com/office/drawing/2014/main" id="{5B7C1CD7-29E7-5A0C-754B-3B4EA2F60E27}"/>
                </a:ext>
              </a:extLst>
            </p:cNvPr>
            <p:cNvSpPr/>
            <p:nvPr>
              <p:custDataLst>
                <p:tags r:id="rId522"/>
              </p:custDataLst>
            </p:nvPr>
          </p:nvSpPr>
          <p:spPr>
            <a:xfrm>
              <a:off x="1898650" y="25209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29770" y="0"/>
                  </a:lnTo>
                  <a:lnTo>
                    <a:pt x="58170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73">
              <a:extLst>
                <a:ext uri="{FF2B5EF4-FFF2-40B4-BE49-F238E27FC236}">
                  <a16:creationId xmlns:a16="http://schemas.microsoft.com/office/drawing/2014/main" id="{2FC4B24B-5DA8-4239-3EF4-5192C207800C}"/>
                </a:ext>
              </a:extLst>
            </p:cNvPr>
            <p:cNvSpPr/>
            <p:nvPr>
              <p:custDataLst>
                <p:tags r:id="rId523"/>
              </p:custDataLst>
            </p:nvPr>
          </p:nvSpPr>
          <p:spPr>
            <a:xfrm>
              <a:off x="1920392" y="2553580"/>
              <a:ext cx="98909" cy="5471"/>
            </a:xfrm>
            <a:custGeom>
              <a:avLst/>
              <a:gdLst/>
              <a:ahLst/>
              <a:cxnLst/>
              <a:rect l="0" t="0" r="0" b="0"/>
              <a:pathLst>
                <a:path w="98909" h="5471">
                  <a:moveTo>
                    <a:pt x="3658" y="5470"/>
                  </a:moveTo>
                  <a:lnTo>
                    <a:pt x="3658" y="5470"/>
                  </a:lnTo>
                  <a:lnTo>
                    <a:pt x="0" y="5470"/>
                  </a:lnTo>
                  <a:lnTo>
                    <a:pt x="13383" y="4764"/>
                  </a:lnTo>
                  <a:lnTo>
                    <a:pt x="36828" y="3"/>
                  </a:lnTo>
                  <a:lnTo>
                    <a:pt x="60383" y="0"/>
                  </a:lnTo>
                  <a:lnTo>
                    <a:pt x="98908" y="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74">
              <a:extLst>
                <a:ext uri="{FF2B5EF4-FFF2-40B4-BE49-F238E27FC236}">
                  <a16:creationId xmlns:a16="http://schemas.microsoft.com/office/drawing/2014/main" id="{272E4F9C-6E5A-2D9C-EDB6-85C759DF1BDE}"/>
                </a:ext>
              </a:extLst>
            </p:cNvPr>
            <p:cNvSpPr/>
            <p:nvPr>
              <p:custDataLst>
                <p:tags r:id="rId524"/>
              </p:custDataLst>
            </p:nvPr>
          </p:nvSpPr>
          <p:spPr>
            <a:xfrm>
              <a:off x="2139950" y="2356813"/>
              <a:ext cx="254001" cy="37138"/>
            </a:xfrm>
            <a:custGeom>
              <a:avLst/>
              <a:gdLst/>
              <a:ahLst/>
              <a:cxnLst/>
              <a:rect l="0" t="0" r="0" b="0"/>
              <a:pathLst>
                <a:path w="254001" h="37138">
                  <a:moveTo>
                    <a:pt x="0" y="37137"/>
                  </a:moveTo>
                  <a:lnTo>
                    <a:pt x="0" y="37137"/>
                  </a:lnTo>
                  <a:lnTo>
                    <a:pt x="25417" y="35256"/>
                  </a:lnTo>
                  <a:lnTo>
                    <a:pt x="52528" y="28299"/>
                  </a:lnTo>
                  <a:lnTo>
                    <a:pt x="77104" y="22210"/>
                  </a:lnTo>
                  <a:lnTo>
                    <a:pt x="103358" y="19309"/>
                  </a:lnTo>
                  <a:lnTo>
                    <a:pt x="133854" y="13964"/>
                  </a:lnTo>
                  <a:lnTo>
                    <a:pt x="160859" y="12397"/>
                  </a:lnTo>
                  <a:lnTo>
                    <a:pt x="189662" y="9986"/>
                  </a:lnTo>
                  <a:lnTo>
                    <a:pt x="217070" y="5287"/>
                  </a:lnTo>
                  <a:lnTo>
                    <a:pt x="235687" y="0"/>
                  </a:lnTo>
                  <a:lnTo>
                    <a:pt x="238264" y="384"/>
                  </a:lnTo>
                  <a:lnTo>
                    <a:pt x="246275" y="4589"/>
                  </a:lnTo>
                  <a:lnTo>
                    <a:pt x="254000" y="18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8" name="SMARTInkShape-75">
            <a:extLst>
              <a:ext uri="{FF2B5EF4-FFF2-40B4-BE49-F238E27FC236}">
                <a16:creationId xmlns:a16="http://schemas.microsoft.com/office/drawing/2014/main" id="{B53B8E91-A823-4272-A1CC-3AC0DA812E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35200" y="2458426"/>
            <a:ext cx="190501" cy="138351"/>
          </a:xfrm>
          <a:custGeom>
            <a:avLst/>
            <a:gdLst/>
            <a:ahLst/>
            <a:cxnLst/>
            <a:rect l="0" t="0" r="0" b="0"/>
            <a:pathLst>
              <a:path w="190501" h="138351">
                <a:moveTo>
                  <a:pt x="0" y="43474"/>
                </a:moveTo>
                <a:lnTo>
                  <a:pt x="0" y="43474"/>
                </a:lnTo>
                <a:lnTo>
                  <a:pt x="0" y="34015"/>
                </a:lnTo>
                <a:lnTo>
                  <a:pt x="1881" y="30333"/>
                </a:lnTo>
                <a:lnTo>
                  <a:pt x="12209" y="18849"/>
                </a:lnTo>
                <a:lnTo>
                  <a:pt x="19773" y="14891"/>
                </a:lnTo>
                <a:lnTo>
                  <a:pt x="27132" y="12426"/>
                </a:lnTo>
                <a:lnTo>
                  <a:pt x="37606" y="6976"/>
                </a:lnTo>
                <a:lnTo>
                  <a:pt x="42114" y="5380"/>
                </a:lnTo>
                <a:lnTo>
                  <a:pt x="48618" y="1221"/>
                </a:lnTo>
                <a:lnTo>
                  <a:pt x="52888" y="0"/>
                </a:lnTo>
                <a:lnTo>
                  <a:pt x="55014" y="381"/>
                </a:lnTo>
                <a:lnTo>
                  <a:pt x="59258" y="2684"/>
                </a:lnTo>
                <a:lnTo>
                  <a:pt x="65614" y="11319"/>
                </a:lnTo>
                <a:lnTo>
                  <a:pt x="68595" y="22814"/>
                </a:lnTo>
                <a:lnTo>
                  <a:pt x="68897" y="48774"/>
                </a:lnTo>
                <a:lnTo>
                  <a:pt x="60979" y="78065"/>
                </a:lnTo>
                <a:lnTo>
                  <a:pt x="52131" y="96116"/>
                </a:lnTo>
                <a:lnTo>
                  <a:pt x="29891" y="121408"/>
                </a:lnTo>
                <a:lnTo>
                  <a:pt x="713" y="138350"/>
                </a:lnTo>
                <a:lnTo>
                  <a:pt x="3583" y="131871"/>
                </a:lnTo>
                <a:lnTo>
                  <a:pt x="27154" y="105490"/>
                </a:lnTo>
                <a:lnTo>
                  <a:pt x="56912" y="80953"/>
                </a:lnTo>
                <a:lnTo>
                  <a:pt x="84776" y="58261"/>
                </a:lnTo>
                <a:lnTo>
                  <a:pt x="103503" y="44932"/>
                </a:lnTo>
                <a:lnTo>
                  <a:pt x="119332" y="35674"/>
                </a:lnTo>
                <a:lnTo>
                  <a:pt x="130581" y="26646"/>
                </a:lnTo>
                <a:lnTo>
                  <a:pt x="132120" y="23530"/>
                </a:lnTo>
                <a:lnTo>
                  <a:pt x="133278" y="18393"/>
                </a:lnTo>
                <a:lnTo>
                  <a:pt x="129957" y="18169"/>
                </a:lnTo>
                <a:lnTo>
                  <a:pt x="117763" y="21473"/>
                </a:lnTo>
                <a:lnTo>
                  <a:pt x="104115" y="30292"/>
                </a:lnTo>
                <a:lnTo>
                  <a:pt x="74812" y="58386"/>
                </a:lnTo>
                <a:lnTo>
                  <a:pt x="64062" y="77124"/>
                </a:lnTo>
                <a:lnTo>
                  <a:pt x="59198" y="94837"/>
                </a:lnTo>
                <a:lnTo>
                  <a:pt x="58515" y="100999"/>
                </a:lnTo>
                <a:lnTo>
                  <a:pt x="59471" y="105813"/>
                </a:lnTo>
                <a:lnTo>
                  <a:pt x="64296" y="113043"/>
                </a:lnTo>
                <a:lnTo>
                  <a:pt x="71575" y="121081"/>
                </a:lnTo>
                <a:lnTo>
                  <a:pt x="79789" y="123827"/>
                </a:lnTo>
                <a:lnTo>
                  <a:pt x="91201" y="124342"/>
                </a:lnTo>
                <a:lnTo>
                  <a:pt x="121523" y="118923"/>
                </a:lnTo>
                <a:lnTo>
                  <a:pt x="151318" y="114430"/>
                </a:lnTo>
                <a:lnTo>
                  <a:pt x="167759" y="110281"/>
                </a:lnTo>
                <a:lnTo>
                  <a:pt x="190500" y="942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5" name="SMARTInkShape-Group17">
            <a:extLst>
              <a:ext uri="{FF2B5EF4-FFF2-40B4-BE49-F238E27FC236}">
                <a16:creationId xmlns:a16="http://schemas.microsoft.com/office/drawing/2014/main" id="{33602A98-E71E-5317-E7F3-0B9DFC3E659D}"/>
              </a:ext>
            </a:extLst>
          </p:cNvPr>
          <p:cNvGrpSpPr/>
          <p:nvPr/>
        </p:nvGrpSpPr>
        <p:grpSpPr>
          <a:xfrm>
            <a:off x="206132" y="3004826"/>
            <a:ext cx="416169" cy="303525"/>
            <a:chOff x="206132" y="3004826"/>
            <a:chExt cx="416169" cy="303525"/>
          </a:xfrm>
        </p:grpSpPr>
        <p:sp>
          <p:nvSpPr>
            <p:cNvPr id="669" name="SMARTInkShape-76">
              <a:extLst>
                <a:ext uri="{FF2B5EF4-FFF2-40B4-BE49-F238E27FC236}">
                  <a16:creationId xmlns:a16="http://schemas.microsoft.com/office/drawing/2014/main" id="{E0E455DD-8EF5-324C-2E6D-50D62DDA14F1}"/>
                </a:ext>
              </a:extLst>
            </p:cNvPr>
            <p:cNvSpPr/>
            <p:nvPr>
              <p:custDataLst>
                <p:tags r:id="rId516"/>
              </p:custDataLst>
            </p:nvPr>
          </p:nvSpPr>
          <p:spPr>
            <a:xfrm>
              <a:off x="206132" y="3016511"/>
              <a:ext cx="21502" cy="215640"/>
            </a:xfrm>
            <a:custGeom>
              <a:avLst/>
              <a:gdLst/>
              <a:ahLst/>
              <a:cxnLst/>
              <a:rect l="0" t="0" r="0" b="0"/>
              <a:pathLst>
                <a:path w="21502" h="215640">
                  <a:moveTo>
                    <a:pt x="3418" y="6089"/>
                  </a:moveTo>
                  <a:lnTo>
                    <a:pt x="3418" y="6089"/>
                  </a:lnTo>
                  <a:lnTo>
                    <a:pt x="3418" y="2718"/>
                  </a:lnTo>
                  <a:lnTo>
                    <a:pt x="4124" y="1725"/>
                  </a:lnTo>
                  <a:lnTo>
                    <a:pt x="5299" y="1063"/>
                  </a:lnTo>
                  <a:lnTo>
                    <a:pt x="8885" y="0"/>
                  </a:lnTo>
                  <a:lnTo>
                    <a:pt x="12878" y="6559"/>
                  </a:lnTo>
                  <a:lnTo>
                    <a:pt x="19205" y="36341"/>
                  </a:lnTo>
                  <a:lnTo>
                    <a:pt x="21501" y="66558"/>
                  </a:lnTo>
                  <a:lnTo>
                    <a:pt x="18811" y="92209"/>
                  </a:lnTo>
                  <a:lnTo>
                    <a:pt x="13545" y="119957"/>
                  </a:lnTo>
                  <a:lnTo>
                    <a:pt x="7516" y="150521"/>
                  </a:lnTo>
                  <a:lnTo>
                    <a:pt x="3522" y="177951"/>
                  </a:lnTo>
                  <a:lnTo>
                    <a:pt x="0" y="195300"/>
                  </a:lnTo>
                  <a:lnTo>
                    <a:pt x="3418" y="215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77">
              <a:extLst>
                <a:ext uri="{FF2B5EF4-FFF2-40B4-BE49-F238E27FC236}">
                  <a16:creationId xmlns:a16="http://schemas.microsoft.com/office/drawing/2014/main" id="{152E21DB-FE21-5833-1150-9C32FA29BD10}"/>
                </a:ext>
              </a:extLst>
            </p:cNvPr>
            <p:cNvSpPr/>
            <p:nvPr>
              <p:custDataLst>
                <p:tags r:id="rId517"/>
              </p:custDataLst>
            </p:nvPr>
          </p:nvSpPr>
          <p:spPr>
            <a:xfrm>
              <a:off x="209550" y="3004826"/>
              <a:ext cx="109046" cy="87625"/>
            </a:xfrm>
            <a:custGeom>
              <a:avLst/>
              <a:gdLst/>
              <a:ahLst/>
              <a:cxnLst/>
              <a:rect l="0" t="0" r="0" b="0"/>
              <a:pathLst>
                <a:path w="109046" h="87625">
                  <a:moveTo>
                    <a:pt x="6350" y="43174"/>
                  </a:moveTo>
                  <a:lnTo>
                    <a:pt x="6350" y="43174"/>
                  </a:lnTo>
                  <a:lnTo>
                    <a:pt x="6350" y="39803"/>
                  </a:lnTo>
                  <a:lnTo>
                    <a:pt x="8231" y="36267"/>
                  </a:lnTo>
                  <a:lnTo>
                    <a:pt x="24062" y="14107"/>
                  </a:lnTo>
                  <a:lnTo>
                    <a:pt x="40554" y="5186"/>
                  </a:lnTo>
                  <a:lnTo>
                    <a:pt x="57877" y="639"/>
                  </a:lnTo>
                  <a:lnTo>
                    <a:pt x="63985" y="0"/>
                  </a:lnTo>
                  <a:lnTo>
                    <a:pt x="74534" y="3054"/>
                  </a:lnTo>
                  <a:lnTo>
                    <a:pt x="89433" y="13142"/>
                  </a:lnTo>
                  <a:lnTo>
                    <a:pt x="109045" y="40511"/>
                  </a:lnTo>
                  <a:lnTo>
                    <a:pt x="108680" y="45632"/>
                  </a:lnTo>
                  <a:lnTo>
                    <a:pt x="102630" y="56966"/>
                  </a:lnTo>
                  <a:lnTo>
                    <a:pt x="91004" y="65297"/>
                  </a:lnTo>
                  <a:lnTo>
                    <a:pt x="76430" y="70645"/>
                  </a:lnTo>
                  <a:lnTo>
                    <a:pt x="45959" y="75960"/>
                  </a:lnTo>
                  <a:lnTo>
                    <a:pt x="16534" y="80807"/>
                  </a:lnTo>
                  <a:lnTo>
                    <a:pt x="7349" y="81772"/>
                  </a:lnTo>
                  <a:lnTo>
                    <a:pt x="0" y="87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78">
              <a:extLst>
                <a:ext uri="{FF2B5EF4-FFF2-40B4-BE49-F238E27FC236}">
                  <a16:creationId xmlns:a16="http://schemas.microsoft.com/office/drawing/2014/main" id="{98714F44-8272-BDDC-FACC-687DD5D22B78}"/>
                </a:ext>
              </a:extLst>
            </p:cNvPr>
            <p:cNvSpPr/>
            <p:nvPr>
              <p:custDataLst>
                <p:tags r:id="rId518"/>
              </p:custDataLst>
            </p:nvPr>
          </p:nvSpPr>
          <p:spPr>
            <a:xfrm>
              <a:off x="343371" y="3098823"/>
              <a:ext cx="71784" cy="95808"/>
            </a:xfrm>
            <a:custGeom>
              <a:avLst/>
              <a:gdLst/>
              <a:ahLst/>
              <a:cxnLst/>
              <a:rect l="0" t="0" r="0" b="0"/>
              <a:pathLst>
                <a:path w="71784" h="95808">
                  <a:moveTo>
                    <a:pt x="43979" y="6327"/>
                  </a:moveTo>
                  <a:lnTo>
                    <a:pt x="43979" y="6327"/>
                  </a:lnTo>
                  <a:lnTo>
                    <a:pt x="49446" y="6327"/>
                  </a:lnTo>
                  <a:lnTo>
                    <a:pt x="44218" y="239"/>
                  </a:lnTo>
                  <a:lnTo>
                    <a:pt x="35162" y="0"/>
                  </a:lnTo>
                  <a:lnTo>
                    <a:pt x="25687" y="6725"/>
                  </a:lnTo>
                  <a:lnTo>
                    <a:pt x="10550" y="22346"/>
                  </a:lnTo>
                  <a:lnTo>
                    <a:pt x="3108" y="38355"/>
                  </a:lnTo>
                  <a:lnTo>
                    <a:pt x="0" y="64489"/>
                  </a:lnTo>
                  <a:lnTo>
                    <a:pt x="3501" y="74745"/>
                  </a:lnTo>
                  <a:lnTo>
                    <a:pt x="6411" y="79456"/>
                  </a:lnTo>
                  <a:lnTo>
                    <a:pt x="23989" y="92828"/>
                  </a:lnTo>
                  <a:lnTo>
                    <a:pt x="35330" y="95807"/>
                  </a:lnTo>
                  <a:lnTo>
                    <a:pt x="45074" y="94780"/>
                  </a:lnTo>
                  <a:lnTo>
                    <a:pt x="54108" y="91971"/>
                  </a:lnTo>
                  <a:lnTo>
                    <a:pt x="60946" y="84607"/>
                  </a:lnTo>
                  <a:lnTo>
                    <a:pt x="71084" y="66005"/>
                  </a:lnTo>
                  <a:lnTo>
                    <a:pt x="71783" y="55428"/>
                  </a:lnTo>
                  <a:lnTo>
                    <a:pt x="69036" y="44377"/>
                  </a:lnTo>
                  <a:lnTo>
                    <a:pt x="55214" y="21416"/>
                  </a:lnTo>
                  <a:lnTo>
                    <a:pt x="52175" y="19208"/>
                  </a:lnTo>
                  <a:lnTo>
                    <a:pt x="37629" y="1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79">
              <a:extLst>
                <a:ext uri="{FF2B5EF4-FFF2-40B4-BE49-F238E27FC236}">
                  <a16:creationId xmlns:a16="http://schemas.microsoft.com/office/drawing/2014/main" id="{69F1B895-AF4B-A973-2D1A-14C2B816C875}"/>
                </a:ext>
              </a:extLst>
            </p:cNvPr>
            <p:cNvSpPr/>
            <p:nvPr>
              <p:custDataLst>
                <p:tags r:id="rId519"/>
              </p:custDataLst>
            </p:nvPr>
          </p:nvSpPr>
          <p:spPr>
            <a:xfrm>
              <a:off x="490291" y="3112023"/>
              <a:ext cx="10477" cy="196328"/>
            </a:xfrm>
            <a:custGeom>
              <a:avLst/>
              <a:gdLst/>
              <a:ahLst/>
              <a:cxnLst/>
              <a:rect l="0" t="0" r="0" b="0"/>
              <a:pathLst>
                <a:path w="10477" h="196328">
                  <a:moveTo>
                    <a:pt x="5009" y="12177"/>
                  </a:moveTo>
                  <a:lnTo>
                    <a:pt x="5009" y="12177"/>
                  </a:lnTo>
                  <a:lnTo>
                    <a:pt x="5009" y="1242"/>
                  </a:lnTo>
                  <a:lnTo>
                    <a:pt x="5715" y="654"/>
                  </a:lnTo>
                  <a:lnTo>
                    <a:pt x="8380" y="0"/>
                  </a:lnTo>
                  <a:lnTo>
                    <a:pt x="9373" y="1237"/>
                  </a:lnTo>
                  <a:lnTo>
                    <a:pt x="10476" y="6374"/>
                  </a:lnTo>
                  <a:lnTo>
                    <a:pt x="6821" y="34262"/>
                  </a:lnTo>
                  <a:lnTo>
                    <a:pt x="3485" y="61198"/>
                  </a:lnTo>
                  <a:lnTo>
                    <a:pt x="89" y="91613"/>
                  </a:lnTo>
                  <a:lnTo>
                    <a:pt x="0" y="114510"/>
                  </a:lnTo>
                  <a:lnTo>
                    <a:pt x="3211" y="145117"/>
                  </a:lnTo>
                  <a:lnTo>
                    <a:pt x="4654" y="171055"/>
                  </a:lnTo>
                  <a:lnTo>
                    <a:pt x="5009" y="19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80">
              <a:extLst>
                <a:ext uri="{FF2B5EF4-FFF2-40B4-BE49-F238E27FC236}">
                  <a16:creationId xmlns:a16="http://schemas.microsoft.com/office/drawing/2014/main" id="{5C748745-9547-97F4-E037-297577346BE2}"/>
                </a:ext>
              </a:extLst>
            </p:cNvPr>
            <p:cNvSpPr/>
            <p:nvPr>
              <p:custDataLst>
                <p:tags r:id="rId520"/>
              </p:custDataLst>
            </p:nvPr>
          </p:nvSpPr>
          <p:spPr>
            <a:xfrm>
              <a:off x="495300" y="3086109"/>
              <a:ext cx="62533" cy="82542"/>
            </a:xfrm>
            <a:custGeom>
              <a:avLst/>
              <a:gdLst/>
              <a:ahLst/>
              <a:cxnLst/>
              <a:rect l="0" t="0" r="0" b="0"/>
              <a:pathLst>
                <a:path w="62533" h="82542">
                  <a:moveTo>
                    <a:pt x="0" y="57141"/>
                  </a:moveTo>
                  <a:lnTo>
                    <a:pt x="0" y="57141"/>
                  </a:lnTo>
                  <a:lnTo>
                    <a:pt x="0" y="31766"/>
                  </a:lnTo>
                  <a:lnTo>
                    <a:pt x="1881" y="26343"/>
                  </a:lnTo>
                  <a:lnTo>
                    <a:pt x="8838" y="13742"/>
                  </a:lnTo>
                  <a:lnTo>
                    <a:pt x="11537" y="11275"/>
                  </a:lnTo>
                  <a:lnTo>
                    <a:pt x="20665" y="7097"/>
                  </a:lnTo>
                  <a:lnTo>
                    <a:pt x="22243" y="5434"/>
                  </a:lnTo>
                  <a:lnTo>
                    <a:pt x="23296" y="3620"/>
                  </a:lnTo>
                  <a:lnTo>
                    <a:pt x="24703" y="2410"/>
                  </a:lnTo>
                  <a:lnTo>
                    <a:pt x="28147" y="1066"/>
                  </a:lnTo>
                  <a:lnTo>
                    <a:pt x="47454" y="0"/>
                  </a:lnTo>
                  <a:lnTo>
                    <a:pt x="48569" y="702"/>
                  </a:lnTo>
                  <a:lnTo>
                    <a:pt x="49313" y="1876"/>
                  </a:lnTo>
                  <a:lnTo>
                    <a:pt x="49809" y="3364"/>
                  </a:lnTo>
                  <a:lnTo>
                    <a:pt x="55695" y="12856"/>
                  </a:lnTo>
                  <a:lnTo>
                    <a:pt x="56180" y="14918"/>
                  </a:lnTo>
                  <a:lnTo>
                    <a:pt x="61322" y="24707"/>
                  </a:lnTo>
                  <a:lnTo>
                    <a:pt x="62532" y="34259"/>
                  </a:lnTo>
                  <a:lnTo>
                    <a:pt x="59842" y="51537"/>
                  </a:lnTo>
                  <a:lnTo>
                    <a:pt x="51206" y="66691"/>
                  </a:lnTo>
                  <a:lnTo>
                    <a:pt x="39710" y="76747"/>
                  </a:lnTo>
                  <a:lnTo>
                    <a:pt x="31525" y="79966"/>
                  </a:lnTo>
                  <a:lnTo>
                    <a:pt x="6350" y="82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81">
              <a:extLst>
                <a:ext uri="{FF2B5EF4-FFF2-40B4-BE49-F238E27FC236}">
                  <a16:creationId xmlns:a16="http://schemas.microsoft.com/office/drawing/2014/main" id="{5BFF5DF4-808F-37B7-7F4C-E4582F63A386}"/>
                </a:ext>
              </a:extLst>
            </p:cNvPr>
            <p:cNvSpPr/>
            <p:nvPr>
              <p:custDataLst>
                <p:tags r:id="rId521"/>
              </p:custDataLst>
            </p:nvPr>
          </p:nvSpPr>
          <p:spPr>
            <a:xfrm>
              <a:off x="584200" y="31686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1" name="SMARTInkShape-Group18">
            <a:extLst>
              <a:ext uri="{FF2B5EF4-FFF2-40B4-BE49-F238E27FC236}">
                <a16:creationId xmlns:a16="http://schemas.microsoft.com/office/drawing/2014/main" id="{E692879D-3EDB-58FB-72B6-1EC4E2D9AE81}"/>
              </a:ext>
            </a:extLst>
          </p:cNvPr>
          <p:cNvGrpSpPr/>
          <p:nvPr/>
        </p:nvGrpSpPr>
        <p:grpSpPr>
          <a:xfrm>
            <a:off x="857250" y="2966624"/>
            <a:ext cx="444501" cy="187615"/>
            <a:chOff x="857250" y="2966624"/>
            <a:chExt cx="444501" cy="187615"/>
          </a:xfrm>
        </p:grpSpPr>
        <p:sp>
          <p:nvSpPr>
            <p:cNvPr id="676" name="SMARTInkShape-82">
              <a:extLst>
                <a:ext uri="{FF2B5EF4-FFF2-40B4-BE49-F238E27FC236}">
                  <a16:creationId xmlns:a16="http://schemas.microsoft.com/office/drawing/2014/main" id="{75E8D6EF-0BDE-FD09-3045-A8856D56B9EE}"/>
                </a:ext>
              </a:extLst>
            </p:cNvPr>
            <p:cNvSpPr/>
            <p:nvPr>
              <p:custDataLst>
                <p:tags r:id="rId511"/>
              </p:custDataLst>
            </p:nvPr>
          </p:nvSpPr>
          <p:spPr>
            <a:xfrm>
              <a:off x="857250" y="3022939"/>
              <a:ext cx="108954" cy="113962"/>
            </a:xfrm>
            <a:custGeom>
              <a:avLst/>
              <a:gdLst/>
              <a:ahLst/>
              <a:cxnLst/>
              <a:rect l="0" t="0" r="0" b="0"/>
              <a:pathLst>
                <a:path w="108954" h="113962">
                  <a:moveTo>
                    <a:pt x="76200" y="12361"/>
                  </a:moveTo>
                  <a:lnTo>
                    <a:pt x="76200" y="12361"/>
                  </a:lnTo>
                  <a:lnTo>
                    <a:pt x="79571" y="12361"/>
                  </a:lnTo>
                  <a:lnTo>
                    <a:pt x="83108" y="10480"/>
                  </a:lnTo>
                  <a:lnTo>
                    <a:pt x="91127" y="3523"/>
                  </a:lnTo>
                  <a:lnTo>
                    <a:pt x="91090" y="2235"/>
                  </a:lnTo>
                  <a:lnTo>
                    <a:pt x="89654" y="1377"/>
                  </a:lnTo>
                  <a:lnTo>
                    <a:pt x="77212" y="0"/>
                  </a:lnTo>
                  <a:lnTo>
                    <a:pt x="53143" y="4798"/>
                  </a:lnTo>
                  <a:lnTo>
                    <a:pt x="25716" y="17379"/>
                  </a:lnTo>
                  <a:lnTo>
                    <a:pt x="18955" y="24234"/>
                  </a:lnTo>
                  <a:lnTo>
                    <a:pt x="15480" y="31984"/>
                  </a:lnTo>
                  <a:lnTo>
                    <a:pt x="14553" y="36026"/>
                  </a:lnTo>
                  <a:lnTo>
                    <a:pt x="14641" y="39427"/>
                  </a:lnTo>
                  <a:lnTo>
                    <a:pt x="16620" y="45087"/>
                  </a:lnTo>
                  <a:lnTo>
                    <a:pt x="18841" y="46878"/>
                  </a:lnTo>
                  <a:lnTo>
                    <a:pt x="45639" y="55216"/>
                  </a:lnTo>
                  <a:lnTo>
                    <a:pt x="73926" y="63076"/>
                  </a:lnTo>
                  <a:lnTo>
                    <a:pt x="84362" y="66181"/>
                  </a:lnTo>
                  <a:lnTo>
                    <a:pt x="92292" y="71794"/>
                  </a:lnTo>
                  <a:lnTo>
                    <a:pt x="102605" y="81006"/>
                  </a:lnTo>
                  <a:lnTo>
                    <a:pt x="106504" y="83524"/>
                  </a:lnTo>
                  <a:lnTo>
                    <a:pt x="108397" y="86614"/>
                  </a:lnTo>
                  <a:lnTo>
                    <a:pt x="108953" y="90086"/>
                  </a:lnTo>
                  <a:lnTo>
                    <a:pt x="108619" y="93810"/>
                  </a:lnTo>
                  <a:lnTo>
                    <a:pt x="106985" y="96999"/>
                  </a:lnTo>
                  <a:lnTo>
                    <a:pt x="101406" y="102424"/>
                  </a:lnTo>
                  <a:lnTo>
                    <a:pt x="72529" y="110951"/>
                  </a:lnTo>
                  <a:lnTo>
                    <a:pt x="43098" y="113366"/>
                  </a:lnTo>
                  <a:lnTo>
                    <a:pt x="13687" y="113844"/>
                  </a:lnTo>
                  <a:lnTo>
                    <a:pt x="0" y="113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83">
              <a:extLst>
                <a:ext uri="{FF2B5EF4-FFF2-40B4-BE49-F238E27FC236}">
                  <a16:creationId xmlns:a16="http://schemas.microsoft.com/office/drawing/2014/main" id="{E87C307F-9FAE-07F3-EEC1-E6BAAEB45BEB}"/>
                </a:ext>
              </a:extLst>
            </p:cNvPr>
            <p:cNvSpPr/>
            <p:nvPr>
              <p:custDataLst>
                <p:tags r:id="rId512"/>
              </p:custDataLst>
            </p:nvPr>
          </p:nvSpPr>
          <p:spPr>
            <a:xfrm>
              <a:off x="1022719" y="2979033"/>
              <a:ext cx="94882" cy="172250"/>
            </a:xfrm>
            <a:custGeom>
              <a:avLst/>
              <a:gdLst/>
              <a:ahLst/>
              <a:cxnLst/>
              <a:rect l="0" t="0" r="0" b="0"/>
              <a:pathLst>
                <a:path w="94882" h="172250">
                  <a:moveTo>
                    <a:pt x="12331" y="5467"/>
                  </a:moveTo>
                  <a:lnTo>
                    <a:pt x="12331" y="5467"/>
                  </a:lnTo>
                  <a:lnTo>
                    <a:pt x="15702" y="2096"/>
                  </a:lnTo>
                  <a:lnTo>
                    <a:pt x="19239" y="441"/>
                  </a:lnTo>
                  <a:lnTo>
                    <a:pt x="21169" y="0"/>
                  </a:lnTo>
                  <a:lnTo>
                    <a:pt x="22457" y="411"/>
                  </a:lnTo>
                  <a:lnTo>
                    <a:pt x="23315" y="1391"/>
                  </a:lnTo>
                  <a:lnTo>
                    <a:pt x="23887" y="2750"/>
                  </a:lnTo>
                  <a:lnTo>
                    <a:pt x="24880" y="29594"/>
                  </a:lnTo>
                  <a:lnTo>
                    <a:pt x="23105" y="57772"/>
                  </a:lnTo>
                  <a:lnTo>
                    <a:pt x="16184" y="88785"/>
                  </a:lnTo>
                  <a:lnTo>
                    <a:pt x="10102" y="114036"/>
                  </a:lnTo>
                  <a:lnTo>
                    <a:pt x="3831" y="140490"/>
                  </a:lnTo>
                  <a:lnTo>
                    <a:pt x="0" y="170647"/>
                  </a:lnTo>
                  <a:lnTo>
                    <a:pt x="1288" y="172031"/>
                  </a:lnTo>
                  <a:lnTo>
                    <a:pt x="3558" y="172249"/>
                  </a:lnTo>
                  <a:lnTo>
                    <a:pt x="33757" y="165585"/>
                  </a:lnTo>
                  <a:lnTo>
                    <a:pt x="57251" y="161116"/>
                  </a:lnTo>
                  <a:lnTo>
                    <a:pt x="94881" y="14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84">
              <a:extLst>
                <a:ext uri="{FF2B5EF4-FFF2-40B4-BE49-F238E27FC236}">
                  <a16:creationId xmlns:a16="http://schemas.microsoft.com/office/drawing/2014/main" id="{A92CC45B-CC20-35F6-E331-1E2D082EA324}"/>
                </a:ext>
              </a:extLst>
            </p:cNvPr>
            <p:cNvSpPr/>
            <p:nvPr>
              <p:custDataLst>
                <p:tags r:id="rId513"/>
              </p:custDataLst>
            </p:nvPr>
          </p:nvSpPr>
          <p:spPr>
            <a:xfrm>
              <a:off x="1028700" y="30607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0212"/>
                  </a:lnTo>
                  <a:lnTo>
                    <a:pt x="25040" y="4123"/>
                  </a:lnTo>
                  <a:lnTo>
                    <a:pt x="55221" y="54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85">
              <a:extLst>
                <a:ext uri="{FF2B5EF4-FFF2-40B4-BE49-F238E27FC236}">
                  <a16:creationId xmlns:a16="http://schemas.microsoft.com/office/drawing/2014/main" id="{816E6CED-F4E5-527E-F1C8-AC7B35D21D98}"/>
                </a:ext>
              </a:extLst>
            </p:cNvPr>
            <p:cNvSpPr/>
            <p:nvPr>
              <p:custDataLst>
                <p:tags r:id="rId514"/>
              </p:custDataLst>
            </p:nvPr>
          </p:nvSpPr>
          <p:spPr>
            <a:xfrm>
              <a:off x="1156190" y="2966624"/>
              <a:ext cx="75711" cy="187615"/>
            </a:xfrm>
            <a:custGeom>
              <a:avLst/>
              <a:gdLst/>
              <a:ahLst/>
              <a:cxnLst/>
              <a:rect l="0" t="0" r="0" b="0"/>
              <a:pathLst>
                <a:path w="75711" h="187615">
                  <a:moveTo>
                    <a:pt x="75710" y="113126"/>
                  </a:moveTo>
                  <a:lnTo>
                    <a:pt x="75710" y="113126"/>
                  </a:lnTo>
                  <a:lnTo>
                    <a:pt x="75710" y="98015"/>
                  </a:lnTo>
                  <a:lnTo>
                    <a:pt x="73828" y="93945"/>
                  </a:lnTo>
                  <a:lnTo>
                    <a:pt x="72339" y="91872"/>
                  </a:lnTo>
                  <a:lnTo>
                    <a:pt x="65040" y="89569"/>
                  </a:lnTo>
                  <a:lnTo>
                    <a:pt x="54740" y="89250"/>
                  </a:lnTo>
                  <a:lnTo>
                    <a:pt x="28028" y="96672"/>
                  </a:lnTo>
                  <a:lnTo>
                    <a:pt x="14623" y="109426"/>
                  </a:lnTo>
                  <a:lnTo>
                    <a:pt x="5086" y="126611"/>
                  </a:lnTo>
                  <a:lnTo>
                    <a:pt x="1162" y="141738"/>
                  </a:lnTo>
                  <a:lnTo>
                    <a:pt x="0" y="158527"/>
                  </a:lnTo>
                  <a:lnTo>
                    <a:pt x="3491" y="168818"/>
                  </a:lnTo>
                  <a:lnTo>
                    <a:pt x="6397" y="173537"/>
                  </a:lnTo>
                  <a:lnTo>
                    <a:pt x="15271" y="180663"/>
                  </a:lnTo>
                  <a:lnTo>
                    <a:pt x="25565" y="185476"/>
                  </a:lnTo>
                  <a:lnTo>
                    <a:pt x="34844" y="187614"/>
                  </a:lnTo>
                  <a:lnTo>
                    <a:pt x="39294" y="186774"/>
                  </a:lnTo>
                  <a:lnTo>
                    <a:pt x="51593" y="179554"/>
                  </a:lnTo>
                  <a:lnTo>
                    <a:pt x="57465" y="174870"/>
                  </a:lnTo>
                  <a:lnTo>
                    <a:pt x="60546" y="168555"/>
                  </a:lnTo>
                  <a:lnTo>
                    <a:pt x="62685" y="137332"/>
                  </a:lnTo>
                  <a:lnTo>
                    <a:pt x="62914" y="105952"/>
                  </a:lnTo>
                  <a:lnTo>
                    <a:pt x="62982" y="77447"/>
                  </a:lnTo>
                  <a:lnTo>
                    <a:pt x="62296" y="48383"/>
                  </a:lnTo>
                  <a:lnTo>
                    <a:pt x="57982" y="18885"/>
                  </a:lnTo>
                  <a:lnTo>
                    <a:pt x="56737" y="0"/>
                  </a:lnTo>
                  <a:lnTo>
                    <a:pt x="56683" y="2545"/>
                  </a:lnTo>
                  <a:lnTo>
                    <a:pt x="57381" y="3422"/>
                  </a:lnTo>
                  <a:lnTo>
                    <a:pt x="60038" y="4396"/>
                  </a:lnTo>
                  <a:lnTo>
                    <a:pt x="61029" y="5362"/>
                  </a:lnTo>
                  <a:lnTo>
                    <a:pt x="64500" y="11981"/>
                  </a:lnTo>
                  <a:lnTo>
                    <a:pt x="69360" y="17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86">
              <a:extLst>
                <a:ext uri="{FF2B5EF4-FFF2-40B4-BE49-F238E27FC236}">
                  <a16:creationId xmlns:a16="http://schemas.microsoft.com/office/drawing/2014/main" id="{27D43050-E120-3ADC-5525-7654D118D797}"/>
                </a:ext>
              </a:extLst>
            </p:cNvPr>
            <p:cNvSpPr/>
            <p:nvPr>
              <p:custDataLst>
                <p:tags r:id="rId515"/>
              </p:custDataLst>
            </p:nvPr>
          </p:nvSpPr>
          <p:spPr>
            <a:xfrm>
              <a:off x="1282700" y="3101666"/>
              <a:ext cx="19051" cy="9835"/>
            </a:xfrm>
            <a:custGeom>
              <a:avLst/>
              <a:gdLst/>
              <a:ahLst/>
              <a:cxnLst/>
              <a:rect l="0" t="0" r="0" b="0"/>
              <a:pathLst>
                <a:path w="19051" h="9835">
                  <a:moveTo>
                    <a:pt x="0" y="9834"/>
                  </a:moveTo>
                  <a:lnTo>
                    <a:pt x="0" y="9834"/>
                  </a:lnTo>
                  <a:lnTo>
                    <a:pt x="3371" y="6463"/>
                  </a:lnTo>
                  <a:lnTo>
                    <a:pt x="6907" y="4809"/>
                  </a:lnTo>
                  <a:lnTo>
                    <a:pt x="8838" y="4367"/>
                  </a:lnTo>
                  <a:lnTo>
                    <a:pt x="16301" y="0"/>
                  </a:lnTo>
                  <a:lnTo>
                    <a:pt x="17218" y="456"/>
                  </a:lnTo>
                  <a:lnTo>
                    <a:pt x="19050" y="3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19">
            <a:extLst>
              <a:ext uri="{FF2B5EF4-FFF2-40B4-BE49-F238E27FC236}">
                <a16:creationId xmlns:a16="http://schemas.microsoft.com/office/drawing/2014/main" id="{A93BDE87-B18A-2C16-8793-4C17FDF62541}"/>
              </a:ext>
            </a:extLst>
          </p:cNvPr>
          <p:cNvGrpSpPr/>
          <p:nvPr/>
        </p:nvGrpSpPr>
        <p:grpSpPr>
          <a:xfrm>
            <a:off x="1474066" y="2944508"/>
            <a:ext cx="380135" cy="211669"/>
            <a:chOff x="1474066" y="2944508"/>
            <a:chExt cx="380135" cy="211669"/>
          </a:xfrm>
        </p:grpSpPr>
        <p:sp>
          <p:nvSpPr>
            <p:cNvPr id="682" name="SMARTInkShape-87">
              <a:extLst>
                <a:ext uri="{FF2B5EF4-FFF2-40B4-BE49-F238E27FC236}">
                  <a16:creationId xmlns:a16="http://schemas.microsoft.com/office/drawing/2014/main" id="{91A75BA7-C812-B020-4853-014275DA2E5E}"/>
                </a:ext>
              </a:extLst>
            </p:cNvPr>
            <p:cNvSpPr/>
            <p:nvPr>
              <p:custDataLst>
                <p:tags r:id="rId507"/>
              </p:custDataLst>
            </p:nvPr>
          </p:nvSpPr>
          <p:spPr>
            <a:xfrm>
              <a:off x="1474066" y="2944508"/>
              <a:ext cx="126135" cy="211669"/>
            </a:xfrm>
            <a:custGeom>
              <a:avLst/>
              <a:gdLst/>
              <a:ahLst/>
              <a:cxnLst/>
              <a:rect l="0" t="0" r="0" b="0"/>
              <a:pathLst>
                <a:path w="126135" h="211669">
                  <a:moveTo>
                    <a:pt x="88034" y="141592"/>
                  </a:moveTo>
                  <a:lnTo>
                    <a:pt x="88034" y="141592"/>
                  </a:lnTo>
                  <a:lnTo>
                    <a:pt x="91405" y="138221"/>
                  </a:lnTo>
                  <a:lnTo>
                    <a:pt x="91692" y="137228"/>
                  </a:lnTo>
                  <a:lnTo>
                    <a:pt x="91178" y="136567"/>
                  </a:lnTo>
                  <a:lnTo>
                    <a:pt x="90130" y="136125"/>
                  </a:lnTo>
                  <a:lnTo>
                    <a:pt x="90137" y="135125"/>
                  </a:lnTo>
                  <a:lnTo>
                    <a:pt x="93336" y="128451"/>
                  </a:lnTo>
                  <a:lnTo>
                    <a:pt x="93685" y="126481"/>
                  </a:lnTo>
                  <a:lnTo>
                    <a:pt x="93213" y="125168"/>
                  </a:lnTo>
                  <a:lnTo>
                    <a:pt x="92192" y="124293"/>
                  </a:lnTo>
                  <a:lnTo>
                    <a:pt x="90806" y="123709"/>
                  </a:lnTo>
                  <a:lnTo>
                    <a:pt x="82806" y="114045"/>
                  </a:lnTo>
                  <a:lnTo>
                    <a:pt x="64341" y="107024"/>
                  </a:lnTo>
                  <a:lnTo>
                    <a:pt x="45187" y="107910"/>
                  </a:lnTo>
                  <a:lnTo>
                    <a:pt x="25009" y="116011"/>
                  </a:lnTo>
                  <a:lnTo>
                    <a:pt x="13927" y="127165"/>
                  </a:lnTo>
                  <a:lnTo>
                    <a:pt x="5708" y="141530"/>
                  </a:lnTo>
                  <a:lnTo>
                    <a:pt x="432" y="169985"/>
                  </a:lnTo>
                  <a:lnTo>
                    <a:pt x="0" y="175337"/>
                  </a:lnTo>
                  <a:lnTo>
                    <a:pt x="3282" y="186929"/>
                  </a:lnTo>
                  <a:lnTo>
                    <a:pt x="10150" y="198431"/>
                  </a:lnTo>
                  <a:lnTo>
                    <a:pt x="20258" y="208246"/>
                  </a:lnTo>
                  <a:lnTo>
                    <a:pt x="35569" y="211668"/>
                  </a:lnTo>
                  <a:lnTo>
                    <a:pt x="52722" y="210131"/>
                  </a:lnTo>
                  <a:lnTo>
                    <a:pt x="73573" y="201333"/>
                  </a:lnTo>
                  <a:lnTo>
                    <a:pt x="84194" y="193779"/>
                  </a:lnTo>
                  <a:lnTo>
                    <a:pt x="89855" y="180073"/>
                  </a:lnTo>
                  <a:lnTo>
                    <a:pt x="96860" y="149271"/>
                  </a:lnTo>
                  <a:lnTo>
                    <a:pt x="100894" y="128307"/>
                  </a:lnTo>
                  <a:lnTo>
                    <a:pt x="104333" y="104643"/>
                  </a:lnTo>
                  <a:lnTo>
                    <a:pt x="106269" y="75454"/>
                  </a:lnTo>
                  <a:lnTo>
                    <a:pt x="107548" y="48226"/>
                  </a:lnTo>
                  <a:lnTo>
                    <a:pt x="111376" y="20951"/>
                  </a:lnTo>
                  <a:lnTo>
                    <a:pt x="113163" y="1170"/>
                  </a:lnTo>
                  <a:lnTo>
                    <a:pt x="113959" y="0"/>
                  </a:lnTo>
                  <a:lnTo>
                    <a:pt x="126134" y="1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88">
              <a:extLst>
                <a:ext uri="{FF2B5EF4-FFF2-40B4-BE49-F238E27FC236}">
                  <a16:creationId xmlns:a16="http://schemas.microsoft.com/office/drawing/2014/main" id="{948DF63F-D085-91E2-3178-2B7AA09DCD86}"/>
                </a:ext>
              </a:extLst>
            </p:cNvPr>
            <p:cNvSpPr/>
            <p:nvPr>
              <p:custDataLst>
                <p:tags r:id="rId508"/>
              </p:custDataLst>
            </p:nvPr>
          </p:nvSpPr>
          <p:spPr>
            <a:xfrm>
              <a:off x="1613872" y="3017609"/>
              <a:ext cx="87929" cy="117345"/>
            </a:xfrm>
            <a:custGeom>
              <a:avLst/>
              <a:gdLst/>
              <a:ahLst/>
              <a:cxnLst/>
              <a:rect l="0" t="0" r="0" b="0"/>
              <a:pathLst>
                <a:path w="87929" h="117345">
                  <a:moveTo>
                    <a:pt x="11728" y="36741"/>
                  </a:moveTo>
                  <a:lnTo>
                    <a:pt x="11728" y="36741"/>
                  </a:lnTo>
                  <a:lnTo>
                    <a:pt x="11728" y="45579"/>
                  </a:lnTo>
                  <a:lnTo>
                    <a:pt x="12434" y="46867"/>
                  </a:lnTo>
                  <a:lnTo>
                    <a:pt x="13609" y="47725"/>
                  </a:lnTo>
                  <a:lnTo>
                    <a:pt x="15099" y="48297"/>
                  </a:lnTo>
                  <a:lnTo>
                    <a:pt x="16092" y="49384"/>
                  </a:lnTo>
                  <a:lnTo>
                    <a:pt x="17195" y="52473"/>
                  </a:lnTo>
                  <a:lnTo>
                    <a:pt x="18901" y="53579"/>
                  </a:lnTo>
                  <a:lnTo>
                    <a:pt x="28748" y="55136"/>
                  </a:lnTo>
                  <a:lnTo>
                    <a:pt x="43347" y="54891"/>
                  </a:lnTo>
                  <a:lnTo>
                    <a:pt x="64392" y="48601"/>
                  </a:lnTo>
                  <a:lnTo>
                    <a:pt x="69942" y="42953"/>
                  </a:lnTo>
                  <a:lnTo>
                    <a:pt x="77033" y="31840"/>
                  </a:lnTo>
                  <a:lnTo>
                    <a:pt x="80231" y="19610"/>
                  </a:lnTo>
                  <a:lnTo>
                    <a:pt x="79098" y="13134"/>
                  </a:lnTo>
                  <a:lnTo>
                    <a:pt x="77808" y="10420"/>
                  </a:lnTo>
                  <a:lnTo>
                    <a:pt x="72611" y="5523"/>
                  </a:lnTo>
                  <a:lnTo>
                    <a:pt x="65598" y="1700"/>
                  </a:lnTo>
                  <a:lnTo>
                    <a:pt x="57778" y="0"/>
                  </a:lnTo>
                  <a:lnTo>
                    <a:pt x="42070" y="2415"/>
                  </a:lnTo>
                  <a:lnTo>
                    <a:pt x="33915" y="7609"/>
                  </a:lnTo>
                  <a:lnTo>
                    <a:pt x="23476" y="16585"/>
                  </a:lnTo>
                  <a:lnTo>
                    <a:pt x="10678" y="25939"/>
                  </a:lnTo>
                  <a:lnTo>
                    <a:pt x="3577" y="35814"/>
                  </a:lnTo>
                  <a:lnTo>
                    <a:pt x="376" y="51048"/>
                  </a:lnTo>
                  <a:lnTo>
                    <a:pt x="0" y="78111"/>
                  </a:lnTo>
                  <a:lnTo>
                    <a:pt x="6224" y="106210"/>
                  </a:lnTo>
                  <a:lnTo>
                    <a:pt x="11869" y="113007"/>
                  </a:lnTo>
                  <a:lnTo>
                    <a:pt x="22844" y="116498"/>
                  </a:lnTo>
                  <a:lnTo>
                    <a:pt x="35719" y="117344"/>
                  </a:lnTo>
                  <a:lnTo>
                    <a:pt x="63318" y="110289"/>
                  </a:lnTo>
                  <a:lnTo>
                    <a:pt x="87928" y="93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89">
              <a:extLst>
                <a:ext uri="{FF2B5EF4-FFF2-40B4-BE49-F238E27FC236}">
                  <a16:creationId xmlns:a16="http://schemas.microsoft.com/office/drawing/2014/main" id="{1550219C-D724-26D9-6ACB-5A4918A787B3}"/>
                </a:ext>
              </a:extLst>
            </p:cNvPr>
            <p:cNvSpPr/>
            <p:nvPr>
              <p:custDataLst>
                <p:tags r:id="rId509"/>
              </p:custDataLst>
            </p:nvPr>
          </p:nvSpPr>
          <p:spPr>
            <a:xfrm>
              <a:off x="1714500" y="3028950"/>
              <a:ext cx="95251" cy="98319"/>
            </a:xfrm>
            <a:custGeom>
              <a:avLst/>
              <a:gdLst/>
              <a:ahLst/>
              <a:cxnLst/>
              <a:rect l="0" t="0" r="0" b="0"/>
              <a:pathLst>
                <a:path w="95251" h="98319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5026" y="29311"/>
                  </a:lnTo>
                  <a:lnTo>
                    <a:pt x="5467" y="25891"/>
                  </a:lnTo>
                  <a:lnTo>
                    <a:pt x="6467" y="23610"/>
                  </a:lnTo>
                  <a:lnTo>
                    <a:pt x="7839" y="22090"/>
                  </a:lnTo>
                  <a:lnTo>
                    <a:pt x="11740" y="19651"/>
                  </a:lnTo>
                  <a:lnTo>
                    <a:pt x="15787" y="25970"/>
                  </a:lnTo>
                  <a:lnTo>
                    <a:pt x="19111" y="54545"/>
                  </a:lnTo>
                  <a:lnTo>
                    <a:pt x="24634" y="75428"/>
                  </a:lnTo>
                  <a:lnTo>
                    <a:pt x="36048" y="97736"/>
                  </a:lnTo>
                  <a:lnTo>
                    <a:pt x="37437" y="98318"/>
                  </a:lnTo>
                  <a:lnTo>
                    <a:pt x="39069" y="98001"/>
                  </a:lnTo>
                  <a:lnTo>
                    <a:pt x="43470" y="95061"/>
                  </a:lnTo>
                  <a:lnTo>
                    <a:pt x="53881" y="84062"/>
                  </a:lnTo>
                  <a:lnTo>
                    <a:pt x="68159" y="55776"/>
                  </a:lnTo>
                  <a:lnTo>
                    <a:pt x="75699" y="31343"/>
                  </a:lnTo>
                  <a:lnTo>
                    <a:pt x="84568" y="4545"/>
                  </a:lnTo>
                  <a:lnTo>
                    <a:pt x="86717" y="1619"/>
                  </a:lnTo>
                  <a:lnTo>
                    <a:pt x="88856" y="3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90">
              <a:extLst>
                <a:ext uri="{FF2B5EF4-FFF2-40B4-BE49-F238E27FC236}">
                  <a16:creationId xmlns:a16="http://schemas.microsoft.com/office/drawing/2014/main" id="{3914B415-0644-BDA5-DB73-9E407A25F383}"/>
                </a:ext>
              </a:extLst>
            </p:cNvPr>
            <p:cNvSpPr/>
            <p:nvPr>
              <p:custDataLst>
                <p:tags r:id="rId510"/>
              </p:custDataLst>
            </p:nvPr>
          </p:nvSpPr>
          <p:spPr>
            <a:xfrm>
              <a:off x="1835150" y="3118134"/>
              <a:ext cx="19051" cy="12417"/>
            </a:xfrm>
            <a:custGeom>
              <a:avLst/>
              <a:gdLst/>
              <a:ahLst/>
              <a:cxnLst/>
              <a:rect l="0" t="0" r="0" b="0"/>
              <a:pathLst>
                <a:path w="19051" h="12417">
                  <a:moveTo>
                    <a:pt x="0" y="12416"/>
                  </a:moveTo>
                  <a:lnTo>
                    <a:pt x="0" y="12416"/>
                  </a:lnTo>
                  <a:lnTo>
                    <a:pt x="9460" y="2957"/>
                  </a:lnTo>
                  <a:lnTo>
                    <a:pt x="13141" y="1156"/>
                  </a:lnTo>
                  <a:lnTo>
                    <a:pt x="17883" y="0"/>
                  </a:lnTo>
                  <a:lnTo>
                    <a:pt x="18272" y="611"/>
                  </a:lnTo>
                  <a:lnTo>
                    <a:pt x="19050" y="6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5" name="SMARTInkShape-Group20">
            <a:extLst>
              <a:ext uri="{FF2B5EF4-FFF2-40B4-BE49-F238E27FC236}">
                <a16:creationId xmlns:a16="http://schemas.microsoft.com/office/drawing/2014/main" id="{5A547485-1A06-6B2A-7ED2-2F448975835E}"/>
              </a:ext>
            </a:extLst>
          </p:cNvPr>
          <p:cNvGrpSpPr/>
          <p:nvPr/>
        </p:nvGrpSpPr>
        <p:grpSpPr>
          <a:xfrm>
            <a:off x="2101850" y="2940053"/>
            <a:ext cx="527051" cy="199384"/>
            <a:chOff x="2101850" y="2940053"/>
            <a:chExt cx="527051" cy="199384"/>
          </a:xfrm>
        </p:grpSpPr>
        <p:sp>
          <p:nvSpPr>
            <p:cNvPr id="687" name="SMARTInkShape-91">
              <a:extLst>
                <a:ext uri="{FF2B5EF4-FFF2-40B4-BE49-F238E27FC236}">
                  <a16:creationId xmlns:a16="http://schemas.microsoft.com/office/drawing/2014/main" id="{63F8323E-DADF-7295-0346-0A1718782272}"/>
                </a:ext>
              </a:extLst>
            </p:cNvPr>
            <p:cNvSpPr/>
            <p:nvPr>
              <p:custDataLst>
                <p:tags r:id="rId504"/>
              </p:custDataLst>
            </p:nvPr>
          </p:nvSpPr>
          <p:spPr>
            <a:xfrm>
              <a:off x="2114550" y="3004430"/>
              <a:ext cx="82551" cy="5471"/>
            </a:xfrm>
            <a:custGeom>
              <a:avLst/>
              <a:gdLst/>
              <a:ahLst/>
              <a:cxnLst/>
              <a:rect l="0" t="0" r="0" b="0"/>
              <a:pathLst>
                <a:path w="82551" h="5471">
                  <a:moveTo>
                    <a:pt x="0" y="5470"/>
                  </a:moveTo>
                  <a:lnTo>
                    <a:pt x="0" y="5470"/>
                  </a:lnTo>
                  <a:lnTo>
                    <a:pt x="10139" y="4765"/>
                  </a:lnTo>
                  <a:lnTo>
                    <a:pt x="29854" y="3"/>
                  </a:lnTo>
                  <a:lnTo>
                    <a:pt x="55338" y="0"/>
                  </a:lnTo>
                  <a:lnTo>
                    <a:pt x="82550" y="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92">
              <a:extLst>
                <a:ext uri="{FF2B5EF4-FFF2-40B4-BE49-F238E27FC236}">
                  <a16:creationId xmlns:a16="http://schemas.microsoft.com/office/drawing/2014/main" id="{D6A85D59-BC55-B87C-AD44-14B366A487AF}"/>
                </a:ext>
              </a:extLst>
            </p:cNvPr>
            <p:cNvSpPr/>
            <p:nvPr>
              <p:custDataLst>
                <p:tags r:id="rId505"/>
              </p:custDataLst>
            </p:nvPr>
          </p:nvSpPr>
          <p:spPr>
            <a:xfrm>
              <a:off x="2101850" y="3067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25748" y="0"/>
                  </a:lnTo>
                  <a:lnTo>
                    <a:pt x="50869" y="0"/>
                  </a:lnTo>
                  <a:lnTo>
                    <a:pt x="79872" y="705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93">
              <a:extLst>
                <a:ext uri="{FF2B5EF4-FFF2-40B4-BE49-F238E27FC236}">
                  <a16:creationId xmlns:a16="http://schemas.microsoft.com/office/drawing/2014/main" id="{D34BD171-E910-654A-B79A-AF11BB634710}"/>
                </a:ext>
              </a:extLst>
            </p:cNvPr>
            <p:cNvSpPr/>
            <p:nvPr>
              <p:custDataLst>
                <p:tags r:id="rId506"/>
              </p:custDataLst>
            </p:nvPr>
          </p:nvSpPr>
          <p:spPr>
            <a:xfrm>
              <a:off x="2362587" y="2940053"/>
              <a:ext cx="266314" cy="199384"/>
            </a:xfrm>
            <a:custGeom>
              <a:avLst/>
              <a:gdLst/>
              <a:ahLst/>
              <a:cxnLst/>
              <a:rect l="0" t="0" r="0" b="0"/>
              <a:pathLst>
                <a:path w="266314" h="199384">
                  <a:moveTo>
                    <a:pt x="37713" y="69847"/>
                  </a:moveTo>
                  <a:lnTo>
                    <a:pt x="37713" y="69847"/>
                  </a:lnTo>
                  <a:lnTo>
                    <a:pt x="41084" y="66476"/>
                  </a:lnTo>
                  <a:lnTo>
                    <a:pt x="44620" y="64822"/>
                  </a:lnTo>
                  <a:lnTo>
                    <a:pt x="76174" y="58053"/>
                  </a:lnTo>
                  <a:lnTo>
                    <a:pt x="102685" y="66065"/>
                  </a:lnTo>
                  <a:lnTo>
                    <a:pt x="110804" y="71929"/>
                  </a:lnTo>
                  <a:lnTo>
                    <a:pt x="116765" y="79945"/>
                  </a:lnTo>
                  <a:lnTo>
                    <a:pt x="123381" y="95652"/>
                  </a:lnTo>
                  <a:lnTo>
                    <a:pt x="125975" y="119604"/>
                  </a:lnTo>
                  <a:lnTo>
                    <a:pt x="124543" y="141975"/>
                  </a:lnTo>
                  <a:lnTo>
                    <a:pt x="117738" y="162176"/>
                  </a:lnTo>
                  <a:lnTo>
                    <a:pt x="108304" y="175442"/>
                  </a:lnTo>
                  <a:lnTo>
                    <a:pt x="96572" y="184938"/>
                  </a:lnTo>
                  <a:lnTo>
                    <a:pt x="69447" y="198848"/>
                  </a:lnTo>
                  <a:lnTo>
                    <a:pt x="60284" y="199383"/>
                  </a:lnTo>
                  <a:lnTo>
                    <a:pt x="39718" y="195770"/>
                  </a:lnTo>
                  <a:lnTo>
                    <a:pt x="25136" y="186807"/>
                  </a:lnTo>
                  <a:lnTo>
                    <a:pt x="18483" y="179215"/>
                  </a:lnTo>
                  <a:lnTo>
                    <a:pt x="4016" y="148985"/>
                  </a:lnTo>
                  <a:lnTo>
                    <a:pt x="193" y="122079"/>
                  </a:lnTo>
                  <a:lnTo>
                    <a:pt x="0" y="117368"/>
                  </a:lnTo>
                  <a:lnTo>
                    <a:pt x="11598" y="88465"/>
                  </a:lnTo>
                  <a:lnTo>
                    <a:pt x="16934" y="77416"/>
                  </a:lnTo>
                  <a:lnTo>
                    <a:pt x="45825" y="50309"/>
                  </a:lnTo>
                  <a:lnTo>
                    <a:pt x="69201" y="36463"/>
                  </a:lnTo>
                  <a:lnTo>
                    <a:pt x="96040" y="24129"/>
                  </a:lnTo>
                  <a:lnTo>
                    <a:pt x="124467" y="13283"/>
                  </a:lnTo>
                  <a:lnTo>
                    <a:pt x="153259" y="6521"/>
                  </a:lnTo>
                  <a:lnTo>
                    <a:pt x="184132" y="1930"/>
                  </a:lnTo>
                  <a:lnTo>
                    <a:pt x="209978" y="570"/>
                  </a:lnTo>
                  <a:lnTo>
                    <a:pt x="239609" y="72"/>
                  </a:lnTo>
                  <a:lnTo>
                    <a:pt x="256397" y="0"/>
                  </a:lnTo>
                  <a:lnTo>
                    <a:pt x="257585" y="705"/>
                  </a:lnTo>
                  <a:lnTo>
                    <a:pt x="258378" y="1880"/>
                  </a:lnTo>
                  <a:lnTo>
                    <a:pt x="259964" y="5067"/>
                  </a:lnTo>
                  <a:lnTo>
                    <a:pt x="266313" y="12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2" name="SMARTInkShape-Group21">
            <a:extLst>
              <a:ext uri="{FF2B5EF4-FFF2-40B4-BE49-F238E27FC236}">
                <a16:creationId xmlns:a16="http://schemas.microsoft.com/office/drawing/2014/main" id="{AF04D0AC-0E12-D269-002E-722479C4CAD8}"/>
              </a:ext>
            </a:extLst>
          </p:cNvPr>
          <p:cNvGrpSpPr/>
          <p:nvPr/>
        </p:nvGrpSpPr>
        <p:grpSpPr>
          <a:xfrm>
            <a:off x="209550" y="3518394"/>
            <a:ext cx="387351" cy="211136"/>
            <a:chOff x="209550" y="3518394"/>
            <a:chExt cx="387351" cy="211136"/>
          </a:xfrm>
        </p:grpSpPr>
        <p:sp>
          <p:nvSpPr>
            <p:cNvPr id="1376" name="SMARTInkShape-94">
              <a:extLst>
                <a:ext uri="{FF2B5EF4-FFF2-40B4-BE49-F238E27FC236}">
                  <a16:creationId xmlns:a16="http://schemas.microsoft.com/office/drawing/2014/main" id="{54A24618-8F6C-EC23-B7C1-C40F53581258}"/>
                </a:ext>
              </a:extLst>
            </p:cNvPr>
            <p:cNvSpPr/>
            <p:nvPr>
              <p:custDataLst>
                <p:tags r:id="rId498"/>
              </p:custDataLst>
            </p:nvPr>
          </p:nvSpPr>
          <p:spPr>
            <a:xfrm>
              <a:off x="209550" y="3520592"/>
              <a:ext cx="12439" cy="194159"/>
            </a:xfrm>
            <a:custGeom>
              <a:avLst/>
              <a:gdLst/>
              <a:ahLst/>
              <a:cxnLst/>
              <a:rect l="0" t="0" r="0" b="0"/>
              <a:pathLst>
                <a:path w="12439" h="1941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6350" y="3037"/>
                  </a:lnTo>
                  <a:lnTo>
                    <a:pt x="10714" y="13674"/>
                  </a:lnTo>
                  <a:lnTo>
                    <a:pt x="12438" y="43609"/>
                  </a:lnTo>
                  <a:lnTo>
                    <a:pt x="8284" y="73325"/>
                  </a:lnTo>
                  <a:lnTo>
                    <a:pt x="4851" y="103759"/>
                  </a:lnTo>
                  <a:lnTo>
                    <a:pt x="958" y="130362"/>
                  </a:lnTo>
                  <a:lnTo>
                    <a:pt x="189" y="160364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95">
              <a:extLst>
                <a:ext uri="{FF2B5EF4-FFF2-40B4-BE49-F238E27FC236}">
                  <a16:creationId xmlns:a16="http://schemas.microsoft.com/office/drawing/2014/main" id="{3ED702EC-7E95-A73F-E1E5-11765F85DFFF}"/>
                </a:ext>
              </a:extLst>
            </p:cNvPr>
            <p:cNvSpPr/>
            <p:nvPr>
              <p:custDataLst>
                <p:tags r:id="rId499"/>
              </p:custDataLst>
            </p:nvPr>
          </p:nvSpPr>
          <p:spPr>
            <a:xfrm>
              <a:off x="317500" y="3518394"/>
              <a:ext cx="31751" cy="202707"/>
            </a:xfrm>
            <a:custGeom>
              <a:avLst/>
              <a:gdLst/>
              <a:ahLst/>
              <a:cxnLst/>
              <a:rect l="0" t="0" r="0" b="0"/>
              <a:pathLst>
                <a:path w="31751" h="202707">
                  <a:moveTo>
                    <a:pt x="0" y="24906"/>
                  </a:moveTo>
                  <a:lnTo>
                    <a:pt x="0" y="24906"/>
                  </a:lnTo>
                  <a:lnTo>
                    <a:pt x="10052" y="7947"/>
                  </a:lnTo>
                  <a:lnTo>
                    <a:pt x="12545" y="0"/>
                  </a:lnTo>
                  <a:lnTo>
                    <a:pt x="12694" y="31232"/>
                  </a:lnTo>
                  <a:lnTo>
                    <a:pt x="12698" y="55943"/>
                  </a:lnTo>
                  <a:lnTo>
                    <a:pt x="12699" y="77506"/>
                  </a:lnTo>
                  <a:lnTo>
                    <a:pt x="13405" y="108068"/>
                  </a:lnTo>
                  <a:lnTo>
                    <a:pt x="17769" y="132567"/>
                  </a:lnTo>
                  <a:lnTo>
                    <a:pt x="22826" y="160130"/>
                  </a:lnTo>
                  <a:lnTo>
                    <a:pt x="26773" y="187241"/>
                  </a:lnTo>
                  <a:lnTo>
                    <a:pt x="31750" y="202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96">
              <a:extLst>
                <a:ext uri="{FF2B5EF4-FFF2-40B4-BE49-F238E27FC236}">
                  <a16:creationId xmlns:a16="http://schemas.microsoft.com/office/drawing/2014/main" id="{8DCBB72E-88AB-EF18-C991-05EBEB9FA3CB}"/>
                </a:ext>
              </a:extLst>
            </p:cNvPr>
            <p:cNvSpPr/>
            <p:nvPr>
              <p:custDataLst>
                <p:tags r:id="rId500"/>
              </p:custDataLst>
            </p:nvPr>
          </p:nvSpPr>
          <p:spPr>
            <a:xfrm>
              <a:off x="215900" y="36258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35010" y="6233"/>
                  </a:lnTo>
                  <a:lnTo>
                    <a:pt x="62681" y="1440"/>
                  </a:lnTo>
                  <a:lnTo>
                    <a:pt x="92739" y="12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SMARTInkShape-97">
              <a:extLst>
                <a:ext uri="{FF2B5EF4-FFF2-40B4-BE49-F238E27FC236}">
                  <a16:creationId xmlns:a16="http://schemas.microsoft.com/office/drawing/2014/main" id="{5E70BA7F-31EB-03FF-E2D4-B49ED3C574B5}"/>
                </a:ext>
              </a:extLst>
            </p:cNvPr>
            <p:cNvSpPr/>
            <p:nvPr>
              <p:custDataLst>
                <p:tags r:id="rId501"/>
              </p:custDataLst>
            </p:nvPr>
          </p:nvSpPr>
          <p:spPr>
            <a:xfrm>
              <a:off x="401318" y="3651512"/>
              <a:ext cx="60465" cy="78018"/>
            </a:xfrm>
            <a:custGeom>
              <a:avLst/>
              <a:gdLst/>
              <a:ahLst/>
              <a:cxnLst/>
              <a:rect l="0" t="0" r="0" b="0"/>
              <a:pathLst>
                <a:path w="60465" h="78018">
                  <a:moveTo>
                    <a:pt x="24132" y="6088"/>
                  </a:moveTo>
                  <a:lnTo>
                    <a:pt x="24132" y="6088"/>
                  </a:lnTo>
                  <a:lnTo>
                    <a:pt x="29599" y="6088"/>
                  </a:lnTo>
                  <a:lnTo>
                    <a:pt x="29894" y="5383"/>
                  </a:lnTo>
                  <a:lnTo>
                    <a:pt x="30459" y="0"/>
                  </a:lnTo>
                  <a:lnTo>
                    <a:pt x="23733" y="3187"/>
                  </a:lnTo>
                  <a:lnTo>
                    <a:pt x="18546" y="8561"/>
                  </a:lnTo>
                  <a:lnTo>
                    <a:pt x="9466" y="23510"/>
                  </a:lnTo>
                  <a:lnTo>
                    <a:pt x="633" y="52423"/>
                  </a:lnTo>
                  <a:lnTo>
                    <a:pt x="0" y="56028"/>
                  </a:lnTo>
                  <a:lnTo>
                    <a:pt x="1177" y="63796"/>
                  </a:lnTo>
                  <a:lnTo>
                    <a:pt x="2479" y="67844"/>
                  </a:lnTo>
                  <a:lnTo>
                    <a:pt x="7688" y="74222"/>
                  </a:lnTo>
                  <a:lnTo>
                    <a:pt x="11053" y="76911"/>
                  </a:lnTo>
                  <a:lnTo>
                    <a:pt x="22317" y="78017"/>
                  </a:lnTo>
                  <a:lnTo>
                    <a:pt x="40763" y="74672"/>
                  </a:lnTo>
                  <a:lnTo>
                    <a:pt x="45803" y="72977"/>
                  </a:lnTo>
                  <a:lnTo>
                    <a:pt x="53284" y="65450"/>
                  </a:lnTo>
                  <a:lnTo>
                    <a:pt x="56266" y="60479"/>
                  </a:lnTo>
                  <a:lnTo>
                    <a:pt x="60464" y="39999"/>
                  </a:lnTo>
                  <a:lnTo>
                    <a:pt x="57683" y="26099"/>
                  </a:lnTo>
                  <a:lnTo>
                    <a:pt x="47771" y="6670"/>
                  </a:lnTo>
                  <a:lnTo>
                    <a:pt x="44125" y="4359"/>
                  </a:lnTo>
                  <a:lnTo>
                    <a:pt x="34429" y="1792"/>
                  </a:lnTo>
                  <a:lnTo>
                    <a:pt x="24945" y="2532"/>
                  </a:lnTo>
                  <a:lnTo>
                    <a:pt x="20441" y="3718"/>
                  </a:lnTo>
                  <a:lnTo>
                    <a:pt x="5082" y="18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SMARTInkShape-98">
              <a:extLst>
                <a:ext uri="{FF2B5EF4-FFF2-40B4-BE49-F238E27FC236}">
                  <a16:creationId xmlns:a16="http://schemas.microsoft.com/office/drawing/2014/main" id="{F0467E24-745C-3AD8-B9FA-111D0A99D630}"/>
                </a:ext>
              </a:extLst>
            </p:cNvPr>
            <p:cNvSpPr/>
            <p:nvPr>
              <p:custDataLst>
                <p:tags r:id="rId502"/>
              </p:custDataLst>
            </p:nvPr>
          </p:nvSpPr>
          <p:spPr>
            <a:xfrm>
              <a:off x="577850" y="3581478"/>
              <a:ext cx="12701" cy="6273"/>
            </a:xfrm>
            <a:custGeom>
              <a:avLst/>
              <a:gdLst/>
              <a:ahLst/>
              <a:cxnLst/>
              <a:rect l="0" t="0" r="0" b="0"/>
              <a:pathLst>
                <a:path w="12701" h="627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6" y="1908"/>
                  </a:lnTo>
                  <a:lnTo>
                    <a:pt x="1881" y="1246"/>
                  </a:lnTo>
                  <a:lnTo>
                    <a:pt x="6467" y="96"/>
                  </a:lnTo>
                  <a:lnTo>
                    <a:pt x="9459" y="0"/>
                  </a:lnTo>
                  <a:lnTo>
                    <a:pt x="10539" y="679"/>
                  </a:lnTo>
                  <a:lnTo>
                    <a:pt x="12700" y="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SMARTInkShape-99">
              <a:extLst>
                <a:ext uri="{FF2B5EF4-FFF2-40B4-BE49-F238E27FC236}">
                  <a16:creationId xmlns:a16="http://schemas.microsoft.com/office/drawing/2014/main" id="{58B3FBCE-E6D0-5AAA-8377-C7F6D4A9E805}"/>
                </a:ext>
              </a:extLst>
            </p:cNvPr>
            <p:cNvSpPr/>
            <p:nvPr>
              <p:custDataLst>
                <p:tags r:id="rId503"/>
              </p:custDataLst>
            </p:nvPr>
          </p:nvSpPr>
          <p:spPr>
            <a:xfrm>
              <a:off x="590573" y="3663950"/>
              <a:ext cx="6328" cy="12701"/>
            </a:xfrm>
            <a:custGeom>
              <a:avLst/>
              <a:gdLst/>
              <a:ahLst/>
              <a:cxnLst/>
              <a:rect l="0" t="0" r="0" b="0"/>
              <a:pathLst>
                <a:path w="6328" h="12701">
                  <a:moveTo>
                    <a:pt x="6327" y="0"/>
                  </a:moveTo>
                  <a:lnTo>
                    <a:pt x="6327" y="0"/>
                  </a:lnTo>
                  <a:lnTo>
                    <a:pt x="2956" y="3371"/>
                  </a:lnTo>
                  <a:lnTo>
                    <a:pt x="1301" y="6907"/>
                  </a:lnTo>
                  <a:lnTo>
                    <a:pt x="0" y="12600"/>
                  </a:lnTo>
                  <a:lnTo>
                    <a:pt x="632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3" name="SMARTInkShape-100">
            <a:extLst>
              <a:ext uri="{FF2B5EF4-FFF2-40B4-BE49-F238E27FC236}">
                <a16:creationId xmlns:a16="http://schemas.microsoft.com/office/drawing/2014/main" id="{B0C37046-B4BA-1753-A8D9-C5FE015A39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2650" y="3539771"/>
            <a:ext cx="298451" cy="206730"/>
          </a:xfrm>
          <a:custGeom>
            <a:avLst/>
            <a:gdLst/>
            <a:ahLst/>
            <a:cxnLst/>
            <a:rect l="0" t="0" r="0" b="0"/>
            <a:pathLst>
              <a:path w="298451" h="206730">
                <a:moveTo>
                  <a:pt x="0" y="206729"/>
                </a:moveTo>
                <a:lnTo>
                  <a:pt x="0" y="206729"/>
                </a:lnTo>
                <a:lnTo>
                  <a:pt x="5070" y="200954"/>
                </a:lnTo>
                <a:lnTo>
                  <a:pt x="24125" y="169739"/>
                </a:lnTo>
                <a:lnTo>
                  <a:pt x="31183" y="159950"/>
                </a:lnTo>
                <a:lnTo>
                  <a:pt x="59915" y="133593"/>
                </a:lnTo>
                <a:lnTo>
                  <a:pt x="84558" y="106054"/>
                </a:lnTo>
                <a:lnTo>
                  <a:pt x="106520" y="78045"/>
                </a:lnTo>
                <a:lnTo>
                  <a:pt x="122455" y="46948"/>
                </a:lnTo>
                <a:lnTo>
                  <a:pt x="131804" y="26528"/>
                </a:lnTo>
                <a:lnTo>
                  <a:pt x="137047" y="18183"/>
                </a:lnTo>
                <a:lnTo>
                  <a:pt x="139597" y="4183"/>
                </a:lnTo>
                <a:lnTo>
                  <a:pt x="143040" y="352"/>
                </a:lnTo>
                <a:lnTo>
                  <a:pt x="144044" y="0"/>
                </a:lnTo>
                <a:lnTo>
                  <a:pt x="144712" y="471"/>
                </a:lnTo>
                <a:lnTo>
                  <a:pt x="146161" y="2876"/>
                </a:lnTo>
                <a:lnTo>
                  <a:pt x="149157" y="6296"/>
                </a:lnTo>
                <a:lnTo>
                  <a:pt x="149077" y="15812"/>
                </a:lnTo>
                <a:lnTo>
                  <a:pt x="145066" y="38919"/>
                </a:lnTo>
                <a:lnTo>
                  <a:pt x="139408" y="66226"/>
                </a:lnTo>
                <a:lnTo>
                  <a:pt x="131176" y="97366"/>
                </a:lnTo>
                <a:lnTo>
                  <a:pt x="128237" y="120782"/>
                </a:lnTo>
                <a:lnTo>
                  <a:pt x="130738" y="138851"/>
                </a:lnTo>
                <a:lnTo>
                  <a:pt x="135947" y="153142"/>
                </a:lnTo>
                <a:lnTo>
                  <a:pt x="141795" y="160100"/>
                </a:lnTo>
                <a:lnTo>
                  <a:pt x="145330" y="162943"/>
                </a:lnTo>
                <a:lnTo>
                  <a:pt x="149098" y="163427"/>
                </a:lnTo>
                <a:lnTo>
                  <a:pt x="157047" y="160202"/>
                </a:lnTo>
                <a:lnTo>
                  <a:pt x="178013" y="145929"/>
                </a:lnTo>
                <a:lnTo>
                  <a:pt x="197462" y="120719"/>
                </a:lnTo>
                <a:lnTo>
                  <a:pt x="208242" y="97362"/>
                </a:lnTo>
                <a:lnTo>
                  <a:pt x="217002" y="71470"/>
                </a:lnTo>
                <a:lnTo>
                  <a:pt x="220695" y="45924"/>
                </a:lnTo>
                <a:lnTo>
                  <a:pt x="222045" y="28022"/>
                </a:lnTo>
                <a:lnTo>
                  <a:pt x="222114" y="28325"/>
                </a:lnTo>
                <a:lnTo>
                  <a:pt x="217153" y="35996"/>
                </a:lnTo>
                <a:lnTo>
                  <a:pt x="210691" y="63613"/>
                </a:lnTo>
                <a:lnTo>
                  <a:pt x="210481" y="92434"/>
                </a:lnTo>
                <a:lnTo>
                  <a:pt x="214686" y="119790"/>
                </a:lnTo>
                <a:lnTo>
                  <a:pt x="220401" y="139812"/>
                </a:lnTo>
                <a:lnTo>
                  <a:pt x="230752" y="155035"/>
                </a:lnTo>
                <a:lnTo>
                  <a:pt x="233562" y="157450"/>
                </a:lnTo>
                <a:lnTo>
                  <a:pt x="240448" y="160133"/>
                </a:lnTo>
                <a:lnTo>
                  <a:pt x="248212" y="159444"/>
                </a:lnTo>
                <a:lnTo>
                  <a:pt x="255661" y="156786"/>
                </a:lnTo>
                <a:lnTo>
                  <a:pt x="266192" y="151211"/>
                </a:lnTo>
                <a:lnTo>
                  <a:pt x="298450" y="1432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6" name="SMARTInkShape-Group23">
            <a:extLst>
              <a:ext uri="{FF2B5EF4-FFF2-40B4-BE49-F238E27FC236}">
                <a16:creationId xmlns:a16="http://schemas.microsoft.com/office/drawing/2014/main" id="{75036AA8-C53E-8247-7F9F-0A06AB257258}"/>
              </a:ext>
            </a:extLst>
          </p:cNvPr>
          <p:cNvGrpSpPr/>
          <p:nvPr/>
        </p:nvGrpSpPr>
        <p:grpSpPr>
          <a:xfrm>
            <a:off x="1333500" y="3568700"/>
            <a:ext cx="127001" cy="57151"/>
            <a:chOff x="1333500" y="3568700"/>
            <a:chExt cx="127001" cy="57151"/>
          </a:xfrm>
        </p:grpSpPr>
        <p:sp>
          <p:nvSpPr>
            <p:cNvPr id="1384" name="SMARTInkShape-101">
              <a:extLst>
                <a:ext uri="{FF2B5EF4-FFF2-40B4-BE49-F238E27FC236}">
                  <a16:creationId xmlns:a16="http://schemas.microsoft.com/office/drawing/2014/main" id="{44B153FE-B6C4-256F-BE3C-BB6BE1457E6B}"/>
                </a:ext>
              </a:extLst>
            </p:cNvPr>
            <p:cNvSpPr/>
            <p:nvPr>
              <p:custDataLst>
                <p:tags r:id="rId496"/>
              </p:custDataLst>
            </p:nvPr>
          </p:nvSpPr>
          <p:spPr>
            <a:xfrm>
              <a:off x="1339850" y="35687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31033" y="0"/>
                  </a:lnTo>
                  <a:lnTo>
                    <a:pt x="62113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102">
              <a:extLst>
                <a:ext uri="{FF2B5EF4-FFF2-40B4-BE49-F238E27FC236}">
                  <a16:creationId xmlns:a16="http://schemas.microsoft.com/office/drawing/2014/main" id="{71D783B9-0BAC-7ABB-3291-EB2D6C3C1F65}"/>
                </a:ext>
              </a:extLst>
            </p:cNvPr>
            <p:cNvSpPr/>
            <p:nvPr>
              <p:custDataLst>
                <p:tags r:id="rId497"/>
              </p:custDataLst>
            </p:nvPr>
          </p:nvSpPr>
          <p:spPr>
            <a:xfrm>
              <a:off x="1333500" y="362585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26732" y="0"/>
                  </a:lnTo>
                  <a:lnTo>
                    <a:pt x="52945" y="0"/>
                  </a:lnTo>
                  <a:lnTo>
                    <a:pt x="81719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9" name="SMARTInkShape-Group24">
            <a:extLst>
              <a:ext uri="{FF2B5EF4-FFF2-40B4-BE49-F238E27FC236}">
                <a16:creationId xmlns:a16="http://schemas.microsoft.com/office/drawing/2014/main" id="{24A1337F-FE6F-2AC2-DE9C-78B3DDF0FA84}"/>
              </a:ext>
            </a:extLst>
          </p:cNvPr>
          <p:cNvGrpSpPr/>
          <p:nvPr/>
        </p:nvGrpSpPr>
        <p:grpSpPr>
          <a:xfrm>
            <a:off x="1555750" y="3537071"/>
            <a:ext cx="398427" cy="215780"/>
            <a:chOff x="1555750" y="3537071"/>
            <a:chExt cx="398427" cy="215780"/>
          </a:xfrm>
        </p:grpSpPr>
        <p:sp>
          <p:nvSpPr>
            <p:cNvPr id="1387" name="SMARTInkShape-103">
              <a:extLst>
                <a:ext uri="{FF2B5EF4-FFF2-40B4-BE49-F238E27FC236}">
                  <a16:creationId xmlns:a16="http://schemas.microsoft.com/office/drawing/2014/main" id="{F1BE84A3-D38A-44B4-4588-4FF2D688DD89}"/>
                </a:ext>
              </a:extLst>
            </p:cNvPr>
            <p:cNvSpPr/>
            <p:nvPr>
              <p:custDataLst>
                <p:tags r:id="rId494"/>
              </p:custDataLst>
            </p:nvPr>
          </p:nvSpPr>
          <p:spPr>
            <a:xfrm>
              <a:off x="1555750" y="3537071"/>
              <a:ext cx="311151" cy="215780"/>
            </a:xfrm>
            <a:custGeom>
              <a:avLst/>
              <a:gdLst/>
              <a:ahLst/>
              <a:cxnLst/>
              <a:rect l="0" t="0" r="0" b="0"/>
              <a:pathLst>
                <a:path w="311151" h="215780">
                  <a:moveTo>
                    <a:pt x="0" y="215779"/>
                  </a:moveTo>
                  <a:lnTo>
                    <a:pt x="0" y="215779"/>
                  </a:lnTo>
                  <a:lnTo>
                    <a:pt x="3371" y="212408"/>
                  </a:lnTo>
                  <a:lnTo>
                    <a:pt x="5026" y="208872"/>
                  </a:lnTo>
                  <a:lnTo>
                    <a:pt x="9459" y="197481"/>
                  </a:lnTo>
                  <a:lnTo>
                    <a:pt x="30092" y="169955"/>
                  </a:lnTo>
                  <a:lnTo>
                    <a:pt x="55074" y="138576"/>
                  </a:lnTo>
                  <a:lnTo>
                    <a:pt x="77044" y="108911"/>
                  </a:lnTo>
                  <a:lnTo>
                    <a:pt x="95500" y="84239"/>
                  </a:lnTo>
                  <a:lnTo>
                    <a:pt x="116936" y="54381"/>
                  </a:lnTo>
                  <a:lnTo>
                    <a:pt x="138050" y="25604"/>
                  </a:lnTo>
                  <a:lnTo>
                    <a:pt x="143680" y="14557"/>
                  </a:lnTo>
                  <a:lnTo>
                    <a:pt x="146038" y="0"/>
                  </a:lnTo>
                  <a:lnTo>
                    <a:pt x="145344" y="15787"/>
                  </a:lnTo>
                  <a:lnTo>
                    <a:pt x="133841" y="42748"/>
                  </a:lnTo>
                  <a:lnTo>
                    <a:pt x="127646" y="73781"/>
                  </a:lnTo>
                  <a:lnTo>
                    <a:pt x="123742" y="94448"/>
                  </a:lnTo>
                  <a:lnTo>
                    <a:pt x="128029" y="120394"/>
                  </a:lnTo>
                  <a:lnTo>
                    <a:pt x="132396" y="132464"/>
                  </a:lnTo>
                  <a:lnTo>
                    <a:pt x="139041" y="142532"/>
                  </a:lnTo>
                  <a:lnTo>
                    <a:pt x="146698" y="147947"/>
                  </a:lnTo>
                  <a:lnTo>
                    <a:pt x="150715" y="149391"/>
                  </a:lnTo>
                  <a:lnTo>
                    <a:pt x="154099" y="149648"/>
                  </a:lnTo>
                  <a:lnTo>
                    <a:pt x="159740" y="148052"/>
                  </a:lnTo>
                  <a:lnTo>
                    <a:pt x="184402" y="131810"/>
                  </a:lnTo>
                  <a:lnTo>
                    <a:pt x="198729" y="103916"/>
                  </a:lnTo>
                  <a:lnTo>
                    <a:pt x="209085" y="76560"/>
                  </a:lnTo>
                  <a:lnTo>
                    <a:pt x="217925" y="47403"/>
                  </a:lnTo>
                  <a:lnTo>
                    <a:pt x="221681" y="19891"/>
                  </a:lnTo>
                  <a:lnTo>
                    <a:pt x="222138" y="5557"/>
                  </a:lnTo>
                  <a:lnTo>
                    <a:pt x="221470" y="3664"/>
                  </a:lnTo>
                  <a:lnTo>
                    <a:pt x="220319" y="2402"/>
                  </a:lnTo>
                  <a:lnTo>
                    <a:pt x="218846" y="1561"/>
                  </a:lnTo>
                  <a:lnTo>
                    <a:pt x="217158" y="3117"/>
                  </a:lnTo>
                  <a:lnTo>
                    <a:pt x="207320" y="26541"/>
                  </a:lnTo>
                  <a:lnTo>
                    <a:pt x="204421" y="54816"/>
                  </a:lnTo>
                  <a:lnTo>
                    <a:pt x="203562" y="79892"/>
                  </a:lnTo>
                  <a:lnTo>
                    <a:pt x="206678" y="104098"/>
                  </a:lnTo>
                  <a:lnTo>
                    <a:pt x="214052" y="131081"/>
                  </a:lnTo>
                  <a:lnTo>
                    <a:pt x="222303" y="144669"/>
                  </a:lnTo>
                  <a:lnTo>
                    <a:pt x="230727" y="154147"/>
                  </a:lnTo>
                  <a:lnTo>
                    <a:pt x="234955" y="156637"/>
                  </a:lnTo>
                  <a:lnTo>
                    <a:pt x="237070" y="157301"/>
                  </a:lnTo>
                  <a:lnTo>
                    <a:pt x="243183" y="156157"/>
                  </a:lnTo>
                  <a:lnTo>
                    <a:pt x="261976" y="146303"/>
                  </a:lnTo>
                  <a:lnTo>
                    <a:pt x="293156" y="124827"/>
                  </a:lnTo>
                  <a:lnTo>
                    <a:pt x="311150" y="120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104">
              <a:extLst>
                <a:ext uri="{FF2B5EF4-FFF2-40B4-BE49-F238E27FC236}">
                  <a16:creationId xmlns:a16="http://schemas.microsoft.com/office/drawing/2014/main" id="{5BBFE22C-D25A-FE3E-F0A3-6577ECBDC46B}"/>
                </a:ext>
              </a:extLst>
            </p:cNvPr>
            <p:cNvSpPr/>
            <p:nvPr>
              <p:custDataLst>
                <p:tags r:id="rId495"/>
              </p:custDataLst>
            </p:nvPr>
          </p:nvSpPr>
          <p:spPr>
            <a:xfrm>
              <a:off x="1899656" y="3639510"/>
              <a:ext cx="54521" cy="72790"/>
            </a:xfrm>
            <a:custGeom>
              <a:avLst/>
              <a:gdLst/>
              <a:ahLst/>
              <a:cxnLst/>
              <a:rect l="0" t="0" r="0" b="0"/>
              <a:pathLst>
                <a:path w="54521" h="72790">
                  <a:moveTo>
                    <a:pt x="11694" y="11740"/>
                  </a:moveTo>
                  <a:lnTo>
                    <a:pt x="11694" y="11740"/>
                  </a:lnTo>
                  <a:lnTo>
                    <a:pt x="17161" y="11740"/>
                  </a:lnTo>
                  <a:lnTo>
                    <a:pt x="23434" y="6273"/>
                  </a:lnTo>
                  <a:lnTo>
                    <a:pt x="24310" y="0"/>
                  </a:lnTo>
                  <a:lnTo>
                    <a:pt x="17627" y="2696"/>
                  </a:lnTo>
                  <a:lnTo>
                    <a:pt x="10081" y="7963"/>
                  </a:lnTo>
                  <a:lnTo>
                    <a:pt x="7449" y="13824"/>
                  </a:lnTo>
                  <a:lnTo>
                    <a:pt x="0" y="43592"/>
                  </a:lnTo>
                  <a:lnTo>
                    <a:pt x="1323" y="50826"/>
                  </a:lnTo>
                  <a:lnTo>
                    <a:pt x="7921" y="66968"/>
                  </a:lnTo>
                  <a:lnTo>
                    <a:pt x="11295" y="69725"/>
                  </a:lnTo>
                  <a:lnTo>
                    <a:pt x="20689" y="72789"/>
                  </a:lnTo>
                  <a:lnTo>
                    <a:pt x="30038" y="72269"/>
                  </a:lnTo>
                  <a:lnTo>
                    <a:pt x="38192" y="69686"/>
                  </a:lnTo>
                  <a:lnTo>
                    <a:pt x="44167" y="66187"/>
                  </a:lnTo>
                  <a:lnTo>
                    <a:pt x="49175" y="58516"/>
                  </a:lnTo>
                  <a:lnTo>
                    <a:pt x="53047" y="46641"/>
                  </a:lnTo>
                  <a:lnTo>
                    <a:pt x="54520" y="22943"/>
                  </a:lnTo>
                  <a:lnTo>
                    <a:pt x="52365" y="13662"/>
                  </a:lnTo>
                  <a:lnTo>
                    <a:pt x="47173" y="7185"/>
                  </a:lnTo>
                  <a:lnTo>
                    <a:pt x="43813" y="4470"/>
                  </a:lnTo>
                  <a:lnTo>
                    <a:pt x="40162" y="3365"/>
                  </a:lnTo>
                  <a:lnTo>
                    <a:pt x="32343" y="4020"/>
                  </a:lnTo>
                  <a:lnTo>
                    <a:pt x="20007" y="8355"/>
                  </a:lnTo>
                  <a:lnTo>
                    <a:pt x="15389" y="12117"/>
                  </a:lnTo>
                  <a:lnTo>
                    <a:pt x="5344" y="30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6" name="SMARTInkShape-Group25">
            <a:extLst>
              <a:ext uri="{FF2B5EF4-FFF2-40B4-BE49-F238E27FC236}">
                <a16:creationId xmlns:a16="http://schemas.microsoft.com/office/drawing/2014/main" id="{657DA3D4-CA81-64DA-DC4F-5EF2FDF7EE05}"/>
              </a:ext>
            </a:extLst>
          </p:cNvPr>
          <p:cNvGrpSpPr/>
          <p:nvPr/>
        </p:nvGrpSpPr>
        <p:grpSpPr>
          <a:xfrm>
            <a:off x="171969" y="4051379"/>
            <a:ext cx="418582" cy="258585"/>
            <a:chOff x="171969" y="4051379"/>
            <a:chExt cx="418582" cy="258585"/>
          </a:xfrm>
        </p:grpSpPr>
        <p:sp>
          <p:nvSpPr>
            <p:cNvPr id="1390" name="SMARTInkShape-105">
              <a:extLst>
                <a:ext uri="{FF2B5EF4-FFF2-40B4-BE49-F238E27FC236}">
                  <a16:creationId xmlns:a16="http://schemas.microsoft.com/office/drawing/2014/main" id="{95B2EED6-AA8E-95AF-493B-C8B9EA53DD9B}"/>
                </a:ext>
              </a:extLst>
            </p:cNvPr>
            <p:cNvSpPr/>
            <p:nvPr>
              <p:custDataLst>
                <p:tags r:id="rId488"/>
              </p:custDataLst>
            </p:nvPr>
          </p:nvSpPr>
          <p:spPr>
            <a:xfrm>
              <a:off x="171969" y="4051379"/>
              <a:ext cx="18532" cy="203122"/>
            </a:xfrm>
            <a:custGeom>
              <a:avLst/>
              <a:gdLst/>
              <a:ahLst/>
              <a:cxnLst/>
              <a:rect l="0" t="0" r="0" b="0"/>
              <a:pathLst>
                <a:path w="18532" h="203122">
                  <a:moveTo>
                    <a:pt x="12181" y="12621"/>
                  </a:moveTo>
                  <a:lnTo>
                    <a:pt x="12181" y="12621"/>
                  </a:lnTo>
                  <a:lnTo>
                    <a:pt x="12181" y="7154"/>
                  </a:lnTo>
                  <a:lnTo>
                    <a:pt x="12887" y="6860"/>
                  </a:lnTo>
                  <a:lnTo>
                    <a:pt x="15552" y="6533"/>
                  </a:lnTo>
                  <a:lnTo>
                    <a:pt x="16545" y="5740"/>
                  </a:lnTo>
                  <a:lnTo>
                    <a:pt x="18508" y="0"/>
                  </a:lnTo>
                  <a:lnTo>
                    <a:pt x="18531" y="30726"/>
                  </a:lnTo>
                  <a:lnTo>
                    <a:pt x="16650" y="51998"/>
                  </a:lnTo>
                  <a:lnTo>
                    <a:pt x="13064" y="76373"/>
                  </a:lnTo>
                  <a:lnTo>
                    <a:pt x="9071" y="101988"/>
                  </a:lnTo>
                  <a:lnTo>
                    <a:pt x="3420" y="131920"/>
                  </a:lnTo>
                  <a:lnTo>
                    <a:pt x="0" y="160305"/>
                  </a:lnTo>
                  <a:lnTo>
                    <a:pt x="255" y="189225"/>
                  </a:lnTo>
                  <a:lnTo>
                    <a:pt x="5831" y="203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106">
              <a:extLst>
                <a:ext uri="{FF2B5EF4-FFF2-40B4-BE49-F238E27FC236}">
                  <a16:creationId xmlns:a16="http://schemas.microsoft.com/office/drawing/2014/main" id="{7BE820FE-F612-DBB2-AC3A-C9C4452B81D1}"/>
                </a:ext>
              </a:extLst>
            </p:cNvPr>
            <p:cNvSpPr/>
            <p:nvPr>
              <p:custDataLst>
                <p:tags r:id="rId489"/>
              </p:custDataLst>
            </p:nvPr>
          </p:nvSpPr>
          <p:spPr>
            <a:xfrm>
              <a:off x="285750" y="4054754"/>
              <a:ext cx="12701" cy="199747"/>
            </a:xfrm>
            <a:custGeom>
              <a:avLst/>
              <a:gdLst/>
              <a:ahLst/>
              <a:cxnLst/>
              <a:rect l="0" t="0" r="0" b="0"/>
              <a:pathLst>
                <a:path w="12701" h="19974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1" y="8689"/>
                  </a:lnTo>
                  <a:lnTo>
                    <a:pt x="4364" y="4765"/>
                  </a:lnTo>
                  <a:lnTo>
                    <a:pt x="5762" y="0"/>
                  </a:lnTo>
                  <a:lnTo>
                    <a:pt x="5958" y="260"/>
                  </a:lnTo>
                  <a:lnTo>
                    <a:pt x="6272" y="12488"/>
                  </a:lnTo>
                  <a:lnTo>
                    <a:pt x="1971" y="39650"/>
                  </a:lnTo>
                  <a:lnTo>
                    <a:pt x="584" y="61764"/>
                  </a:lnTo>
                  <a:lnTo>
                    <a:pt x="173" y="92775"/>
                  </a:lnTo>
                  <a:lnTo>
                    <a:pt x="757" y="121171"/>
                  </a:lnTo>
                  <a:lnTo>
                    <a:pt x="5085" y="150202"/>
                  </a:lnTo>
                  <a:lnTo>
                    <a:pt x="10987" y="177808"/>
                  </a:lnTo>
                  <a:lnTo>
                    <a:pt x="12700" y="199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107">
              <a:extLst>
                <a:ext uri="{FF2B5EF4-FFF2-40B4-BE49-F238E27FC236}">
                  <a16:creationId xmlns:a16="http://schemas.microsoft.com/office/drawing/2014/main" id="{B0065CE3-579A-31CC-F4F2-7DEC2C0F6BF7}"/>
                </a:ext>
              </a:extLst>
            </p:cNvPr>
            <p:cNvSpPr/>
            <p:nvPr>
              <p:custDataLst>
                <p:tags r:id="rId490"/>
              </p:custDataLst>
            </p:nvPr>
          </p:nvSpPr>
          <p:spPr>
            <a:xfrm>
              <a:off x="184150" y="4172910"/>
              <a:ext cx="95251" cy="11741"/>
            </a:xfrm>
            <a:custGeom>
              <a:avLst/>
              <a:gdLst/>
              <a:ahLst/>
              <a:cxnLst/>
              <a:rect l="0" t="0" r="0" b="0"/>
              <a:pathLst>
                <a:path w="95251" h="11741">
                  <a:moveTo>
                    <a:pt x="0" y="11740"/>
                  </a:moveTo>
                  <a:lnTo>
                    <a:pt x="0" y="11740"/>
                  </a:lnTo>
                  <a:lnTo>
                    <a:pt x="3371" y="8369"/>
                  </a:lnTo>
                  <a:lnTo>
                    <a:pt x="31706" y="3901"/>
                  </a:lnTo>
                  <a:lnTo>
                    <a:pt x="57141" y="0"/>
                  </a:lnTo>
                  <a:lnTo>
                    <a:pt x="95250" y="5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108">
              <a:extLst>
                <a:ext uri="{FF2B5EF4-FFF2-40B4-BE49-F238E27FC236}">
                  <a16:creationId xmlns:a16="http://schemas.microsoft.com/office/drawing/2014/main" id="{FC8E9F23-47C6-EEDE-7E1E-3D5CAA8CF2B5}"/>
                </a:ext>
              </a:extLst>
            </p:cNvPr>
            <p:cNvSpPr/>
            <p:nvPr>
              <p:custDataLst>
                <p:tags r:id="rId491"/>
              </p:custDataLst>
            </p:nvPr>
          </p:nvSpPr>
          <p:spPr>
            <a:xfrm>
              <a:off x="362076" y="4191285"/>
              <a:ext cx="126875" cy="118679"/>
            </a:xfrm>
            <a:custGeom>
              <a:avLst/>
              <a:gdLst/>
              <a:ahLst/>
              <a:cxnLst/>
              <a:rect l="0" t="0" r="0" b="0"/>
              <a:pathLst>
                <a:path w="126875" h="118679">
                  <a:moveTo>
                    <a:pt x="76074" y="25115"/>
                  </a:moveTo>
                  <a:lnTo>
                    <a:pt x="76074" y="25115"/>
                  </a:lnTo>
                  <a:lnTo>
                    <a:pt x="82346" y="18843"/>
                  </a:lnTo>
                  <a:lnTo>
                    <a:pt x="76333" y="12679"/>
                  </a:lnTo>
                  <a:lnTo>
                    <a:pt x="72780" y="12493"/>
                  </a:lnTo>
                  <a:lnTo>
                    <a:pt x="71761" y="11762"/>
                  </a:lnTo>
                  <a:lnTo>
                    <a:pt x="71082" y="10568"/>
                  </a:lnTo>
                  <a:lnTo>
                    <a:pt x="70629" y="9067"/>
                  </a:lnTo>
                  <a:lnTo>
                    <a:pt x="69622" y="8066"/>
                  </a:lnTo>
                  <a:lnTo>
                    <a:pt x="66621" y="6954"/>
                  </a:lnTo>
                  <a:lnTo>
                    <a:pt x="65539" y="5952"/>
                  </a:lnTo>
                  <a:lnTo>
                    <a:pt x="64336" y="2957"/>
                  </a:lnTo>
                  <a:lnTo>
                    <a:pt x="63310" y="1876"/>
                  </a:lnTo>
                  <a:lnTo>
                    <a:pt x="60288" y="676"/>
                  </a:lnTo>
                  <a:lnTo>
                    <a:pt x="51249" y="0"/>
                  </a:lnTo>
                  <a:lnTo>
                    <a:pt x="39634" y="3170"/>
                  </a:lnTo>
                  <a:lnTo>
                    <a:pt x="23884" y="11949"/>
                  </a:lnTo>
                  <a:lnTo>
                    <a:pt x="15719" y="21380"/>
                  </a:lnTo>
                  <a:lnTo>
                    <a:pt x="4729" y="48053"/>
                  </a:lnTo>
                  <a:lnTo>
                    <a:pt x="833" y="79087"/>
                  </a:lnTo>
                  <a:lnTo>
                    <a:pt x="0" y="104851"/>
                  </a:lnTo>
                  <a:lnTo>
                    <a:pt x="1812" y="111824"/>
                  </a:lnTo>
                  <a:lnTo>
                    <a:pt x="3283" y="114671"/>
                  </a:lnTo>
                  <a:lnTo>
                    <a:pt x="4968" y="116569"/>
                  </a:lnTo>
                  <a:lnTo>
                    <a:pt x="8723" y="118678"/>
                  </a:lnTo>
                  <a:lnTo>
                    <a:pt x="11418" y="117829"/>
                  </a:lnTo>
                  <a:lnTo>
                    <a:pt x="29913" y="102541"/>
                  </a:lnTo>
                  <a:lnTo>
                    <a:pt x="49476" y="74582"/>
                  </a:lnTo>
                  <a:lnTo>
                    <a:pt x="61056" y="57804"/>
                  </a:lnTo>
                  <a:lnTo>
                    <a:pt x="62344" y="54460"/>
                  </a:lnTo>
                  <a:lnTo>
                    <a:pt x="62687" y="54557"/>
                  </a:lnTo>
                  <a:lnTo>
                    <a:pt x="63170" y="58063"/>
                  </a:lnTo>
                  <a:lnTo>
                    <a:pt x="63370" y="88987"/>
                  </a:lnTo>
                  <a:lnTo>
                    <a:pt x="65254" y="94189"/>
                  </a:lnTo>
                  <a:lnTo>
                    <a:pt x="67737" y="98854"/>
                  </a:lnTo>
                  <a:lnTo>
                    <a:pt x="68841" y="103278"/>
                  </a:lnTo>
                  <a:lnTo>
                    <a:pt x="70547" y="104740"/>
                  </a:lnTo>
                  <a:lnTo>
                    <a:pt x="76204" y="106365"/>
                  </a:lnTo>
                  <a:lnTo>
                    <a:pt x="83423" y="105206"/>
                  </a:lnTo>
                  <a:lnTo>
                    <a:pt x="95420" y="102468"/>
                  </a:lnTo>
                  <a:lnTo>
                    <a:pt x="99555" y="102084"/>
                  </a:lnTo>
                  <a:lnTo>
                    <a:pt x="126874" y="88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109">
              <a:extLst>
                <a:ext uri="{FF2B5EF4-FFF2-40B4-BE49-F238E27FC236}">
                  <a16:creationId xmlns:a16="http://schemas.microsoft.com/office/drawing/2014/main" id="{56EA8BD5-A1F3-8B71-D40E-3592F49CB350}"/>
                </a:ext>
              </a:extLst>
            </p:cNvPr>
            <p:cNvSpPr/>
            <p:nvPr>
              <p:custDataLst>
                <p:tags r:id="rId492"/>
              </p:custDataLst>
            </p:nvPr>
          </p:nvSpPr>
          <p:spPr>
            <a:xfrm>
              <a:off x="571500" y="4115945"/>
              <a:ext cx="12701" cy="11556"/>
            </a:xfrm>
            <a:custGeom>
              <a:avLst/>
              <a:gdLst/>
              <a:ahLst/>
              <a:cxnLst/>
              <a:rect l="0" t="0" r="0" b="0"/>
              <a:pathLst>
                <a:path w="12701" h="11556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6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5070" y="324"/>
                  </a:lnTo>
                  <a:lnTo>
                    <a:pt x="12700" y="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110">
              <a:extLst>
                <a:ext uri="{FF2B5EF4-FFF2-40B4-BE49-F238E27FC236}">
                  <a16:creationId xmlns:a16="http://schemas.microsoft.com/office/drawing/2014/main" id="{76E5FA76-E4D9-DAC2-1ECD-EE5D65863745}"/>
                </a:ext>
              </a:extLst>
            </p:cNvPr>
            <p:cNvSpPr/>
            <p:nvPr>
              <p:custDataLst>
                <p:tags r:id="rId493"/>
              </p:custDataLst>
            </p:nvPr>
          </p:nvSpPr>
          <p:spPr>
            <a:xfrm>
              <a:off x="571500" y="421640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3658"/>
                  </a:lnTo>
                  <a:lnTo>
                    <a:pt x="6908" y="93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2" name="SMARTInkShape-Group26">
            <a:extLst>
              <a:ext uri="{FF2B5EF4-FFF2-40B4-BE49-F238E27FC236}">
                <a16:creationId xmlns:a16="http://schemas.microsoft.com/office/drawing/2014/main" id="{33B8E3FB-3939-4B08-77F7-DC55B0FB563C}"/>
              </a:ext>
            </a:extLst>
          </p:cNvPr>
          <p:cNvGrpSpPr/>
          <p:nvPr/>
        </p:nvGrpSpPr>
        <p:grpSpPr>
          <a:xfrm>
            <a:off x="844550" y="4019550"/>
            <a:ext cx="1060417" cy="259468"/>
            <a:chOff x="844550" y="4019550"/>
            <a:chExt cx="1060417" cy="259468"/>
          </a:xfrm>
        </p:grpSpPr>
        <p:sp>
          <p:nvSpPr>
            <p:cNvPr id="1397" name="SMARTInkShape-111">
              <a:extLst>
                <a:ext uri="{FF2B5EF4-FFF2-40B4-BE49-F238E27FC236}">
                  <a16:creationId xmlns:a16="http://schemas.microsoft.com/office/drawing/2014/main" id="{172D36E0-ABE3-17D4-97F5-CBD80E1F787D}"/>
                </a:ext>
              </a:extLst>
            </p:cNvPr>
            <p:cNvSpPr/>
            <p:nvPr>
              <p:custDataLst>
                <p:tags r:id="rId483"/>
              </p:custDataLst>
            </p:nvPr>
          </p:nvSpPr>
          <p:spPr>
            <a:xfrm>
              <a:off x="844550" y="4070402"/>
              <a:ext cx="273051" cy="208616"/>
            </a:xfrm>
            <a:custGeom>
              <a:avLst/>
              <a:gdLst/>
              <a:ahLst/>
              <a:cxnLst/>
              <a:rect l="0" t="0" r="0" b="0"/>
              <a:pathLst>
                <a:path w="273051" h="208616">
                  <a:moveTo>
                    <a:pt x="0" y="203148"/>
                  </a:moveTo>
                  <a:lnTo>
                    <a:pt x="0" y="203148"/>
                  </a:lnTo>
                  <a:lnTo>
                    <a:pt x="0" y="208615"/>
                  </a:lnTo>
                  <a:lnTo>
                    <a:pt x="0" y="205866"/>
                  </a:lnTo>
                  <a:lnTo>
                    <a:pt x="5775" y="192840"/>
                  </a:lnTo>
                  <a:lnTo>
                    <a:pt x="27838" y="163420"/>
                  </a:lnTo>
                  <a:lnTo>
                    <a:pt x="52239" y="136869"/>
                  </a:lnTo>
                  <a:lnTo>
                    <a:pt x="72558" y="106374"/>
                  </a:lnTo>
                  <a:lnTo>
                    <a:pt x="102486" y="75309"/>
                  </a:lnTo>
                  <a:lnTo>
                    <a:pt x="119164" y="44775"/>
                  </a:lnTo>
                  <a:lnTo>
                    <a:pt x="130332" y="14109"/>
                  </a:lnTo>
                  <a:lnTo>
                    <a:pt x="132953" y="1953"/>
                  </a:lnTo>
                  <a:lnTo>
                    <a:pt x="133791" y="1284"/>
                  </a:lnTo>
                  <a:lnTo>
                    <a:pt x="139428" y="0"/>
                  </a:lnTo>
                  <a:lnTo>
                    <a:pt x="138979" y="23024"/>
                  </a:lnTo>
                  <a:lnTo>
                    <a:pt x="132789" y="50080"/>
                  </a:lnTo>
                  <a:lnTo>
                    <a:pt x="127057" y="78046"/>
                  </a:lnTo>
                  <a:lnTo>
                    <a:pt x="122125" y="103804"/>
                  </a:lnTo>
                  <a:lnTo>
                    <a:pt x="121087" y="127616"/>
                  </a:lnTo>
                  <a:lnTo>
                    <a:pt x="122255" y="143473"/>
                  </a:lnTo>
                  <a:lnTo>
                    <a:pt x="127478" y="157575"/>
                  </a:lnTo>
                  <a:lnTo>
                    <a:pt x="130846" y="162183"/>
                  </a:lnTo>
                  <a:lnTo>
                    <a:pt x="138352" y="167303"/>
                  </a:lnTo>
                  <a:lnTo>
                    <a:pt x="142329" y="167962"/>
                  </a:lnTo>
                  <a:lnTo>
                    <a:pt x="150511" y="166814"/>
                  </a:lnTo>
                  <a:lnTo>
                    <a:pt x="163051" y="158829"/>
                  </a:lnTo>
                  <a:lnTo>
                    <a:pt x="172332" y="150897"/>
                  </a:lnTo>
                  <a:lnTo>
                    <a:pt x="183988" y="120895"/>
                  </a:lnTo>
                  <a:lnTo>
                    <a:pt x="192585" y="95257"/>
                  </a:lnTo>
                  <a:lnTo>
                    <a:pt x="200371" y="66151"/>
                  </a:lnTo>
                  <a:lnTo>
                    <a:pt x="206610" y="37060"/>
                  </a:lnTo>
                  <a:lnTo>
                    <a:pt x="203788" y="27030"/>
                  </a:lnTo>
                  <a:lnTo>
                    <a:pt x="196632" y="35959"/>
                  </a:lnTo>
                  <a:lnTo>
                    <a:pt x="188946" y="55381"/>
                  </a:lnTo>
                  <a:lnTo>
                    <a:pt x="185571" y="82381"/>
                  </a:lnTo>
                  <a:lnTo>
                    <a:pt x="185136" y="113676"/>
                  </a:lnTo>
                  <a:lnTo>
                    <a:pt x="190008" y="137283"/>
                  </a:lnTo>
                  <a:lnTo>
                    <a:pt x="204555" y="164344"/>
                  </a:lnTo>
                  <a:lnTo>
                    <a:pt x="207631" y="165990"/>
                  </a:lnTo>
                  <a:lnTo>
                    <a:pt x="211093" y="166382"/>
                  </a:lnTo>
                  <a:lnTo>
                    <a:pt x="235086" y="163284"/>
                  </a:lnTo>
                  <a:lnTo>
                    <a:pt x="273050" y="145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SMARTInkShape-112">
              <a:extLst>
                <a:ext uri="{FF2B5EF4-FFF2-40B4-BE49-F238E27FC236}">
                  <a16:creationId xmlns:a16="http://schemas.microsoft.com/office/drawing/2014/main" id="{B072A22E-12C1-2F81-4D85-8CEC5543D2C0}"/>
                </a:ext>
              </a:extLst>
            </p:cNvPr>
            <p:cNvSpPr/>
            <p:nvPr>
              <p:custDataLst>
                <p:tags r:id="rId484"/>
              </p:custDataLst>
            </p:nvPr>
          </p:nvSpPr>
          <p:spPr>
            <a:xfrm>
              <a:off x="1250950" y="41656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28143" y="12700"/>
                  </a:lnTo>
                  <a:lnTo>
                    <a:pt x="54278" y="12700"/>
                  </a:lnTo>
                  <a:lnTo>
                    <a:pt x="80209" y="12700"/>
                  </a:lnTo>
                  <a:lnTo>
                    <a:pt x="110493" y="12700"/>
                  </a:lnTo>
                  <a:lnTo>
                    <a:pt x="140035" y="11995"/>
                  </a:lnTo>
                  <a:lnTo>
                    <a:pt x="157438" y="763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113">
              <a:extLst>
                <a:ext uri="{FF2B5EF4-FFF2-40B4-BE49-F238E27FC236}">
                  <a16:creationId xmlns:a16="http://schemas.microsoft.com/office/drawing/2014/main" id="{9642D3F1-75DB-B137-B899-2D4368E2155C}"/>
                </a:ext>
              </a:extLst>
            </p:cNvPr>
            <p:cNvSpPr/>
            <p:nvPr>
              <p:custDataLst>
                <p:tags r:id="rId485"/>
              </p:custDataLst>
            </p:nvPr>
          </p:nvSpPr>
          <p:spPr>
            <a:xfrm>
              <a:off x="1285815" y="4019550"/>
              <a:ext cx="92136" cy="230380"/>
            </a:xfrm>
            <a:custGeom>
              <a:avLst/>
              <a:gdLst/>
              <a:ahLst/>
              <a:cxnLst/>
              <a:rect l="0" t="0" r="0" b="0"/>
              <a:pathLst>
                <a:path w="92136" h="230380">
                  <a:moveTo>
                    <a:pt x="92135" y="0"/>
                  </a:moveTo>
                  <a:lnTo>
                    <a:pt x="92135" y="0"/>
                  </a:lnTo>
                  <a:lnTo>
                    <a:pt x="92135" y="3371"/>
                  </a:lnTo>
                  <a:lnTo>
                    <a:pt x="77829" y="32603"/>
                  </a:lnTo>
                  <a:lnTo>
                    <a:pt x="64589" y="61683"/>
                  </a:lnTo>
                  <a:lnTo>
                    <a:pt x="54447" y="90422"/>
                  </a:lnTo>
                  <a:lnTo>
                    <a:pt x="42279" y="119697"/>
                  </a:lnTo>
                  <a:lnTo>
                    <a:pt x="31356" y="150226"/>
                  </a:lnTo>
                  <a:lnTo>
                    <a:pt x="20248" y="180493"/>
                  </a:lnTo>
                  <a:lnTo>
                    <a:pt x="8059" y="207390"/>
                  </a:lnTo>
                  <a:lnTo>
                    <a:pt x="2306" y="225874"/>
                  </a:lnTo>
                  <a:lnTo>
                    <a:pt x="0" y="230211"/>
                  </a:lnTo>
                  <a:lnTo>
                    <a:pt x="373" y="230379"/>
                  </a:lnTo>
                  <a:lnTo>
                    <a:pt x="1327" y="229786"/>
                  </a:lnTo>
                  <a:lnTo>
                    <a:pt x="1963" y="228685"/>
                  </a:lnTo>
                  <a:lnTo>
                    <a:pt x="3235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114">
              <a:extLst>
                <a:ext uri="{FF2B5EF4-FFF2-40B4-BE49-F238E27FC236}">
                  <a16:creationId xmlns:a16="http://schemas.microsoft.com/office/drawing/2014/main" id="{B7C7A0FA-377D-F674-3FAF-A2CBB61998FC}"/>
                </a:ext>
              </a:extLst>
            </p:cNvPr>
            <p:cNvSpPr/>
            <p:nvPr>
              <p:custDataLst>
                <p:tags r:id="rId486"/>
              </p:custDataLst>
            </p:nvPr>
          </p:nvSpPr>
          <p:spPr>
            <a:xfrm>
              <a:off x="1517650" y="4038715"/>
              <a:ext cx="279401" cy="209436"/>
            </a:xfrm>
            <a:custGeom>
              <a:avLst/>
              <a:gdLst/>
              <a:ahLst/>
              <a:cxnLst/>
              <a:rect l="0" t="0" r="0" b="0"/>
              <a:pathLst>
                <a:path w="279401" h="209436">
                  <a:moveTo>
                    <a:pt x="0" y="209435"/>
                  </a:moveTo>
                  <a:lnTo>
                    <a:pt x="0" y="209435"/>
                  </a:lnTo>
                  <a:lnTo>
                    <a:pt x="0" y="206064"/>
                  </a:lnTo>
                  <a:lnTo>
                    <a:pt x="1881" y="202528"/>
                  </a:lnTo>
                  <a:lnTo>
                    <a:pt x="29232" y="173930"/>
                  </a:lnTo>
                  <a:lnTo>
                    <a:pt x="50747" y="142296"/>
                  </a:lnTo>
                  <a:lnTo>
                    <a:pt x="80688" y="113001"/>
                  </a:lnTo>
                  <a:lnTo>
                    <a:pt x="100814" y="83664"/>
                  </a:lnTo>
                  <a:lnTo>
                    <a:pt x="121958" y="52258"/>
                  </a:lnTo>
                  <a:lnTo>
                    <a:pt x="132772" y="35369"/>
                  </a:lnTo>
                  <a:lnTo>
                    <a:pt x="145047" y="4293"/>
                  </a:lnTo>
                  <a:lnTo>
                    <a:pt x="146024" y="0"/>
                  </a:lnTo>
                  <a:lnTo>
                    <a:pt x="146042" y="3290"/>
                  </a:lnTo>
                  <a:lnTo>
                    <a:pt x="135924" y="32089"/>
                  </a:lnTo>
                  <a:lnTo>
                    <a:pt x="130095" y="54120"/>
                  </a:lnTo>
                  <a:lnTo>
                    <a:pt x="124848" y="69145"/>
                  </a:lnTo>
                  <a:lnTo>
                    <a:pt x="121479" y="99905"/>
                  </a:lnTo>
                  <a:lnTo>
                    <a:pt x="122777" y="120067"/>
                  </a:lnTo>
                  <a:lnTo>
                    <a:pt x="125829" y="130910"/>
                  </a:lnTo>
                  <a:lnTo>
                    <a:pt x="129537" y="135729"/>
                  </a:lnTo>
                  <a:lnTo>
                    <a:pt x="135418" y="137872"/>
                  </a:lnTo>
                  <a:lnTo>
                    <a:pt x="138962" y="138442"/>
                  </a:lnTo>
                  <a:lnTo>
                    <a:pt x="148544" y="133433"/>
                  </a:lnTo>
                  <a:lnTo>
                    <a:pt x="159153" y="123445"/>
                  </a:lnTo>
                  <a:lnTo>
                    <a:pt x="177461" y="92156"/>
                  </a:lnTo>
                  <a:lnTo>
                    <a:pt x="188518" y="64384"/>
                  </a:lnTo>
                  <a:lnTo>
                    <a:pt x="196458" y="34981"/>
                  </a:lnTo>
                  <a:lnTo>
                    <a:pt x="202896" y="8116"/>
                  </a:lnTo>
                  <a:lnTo>
                    <a:pt x="194335" y="24077"/>
                  </a:lnTo>
                  <a:lnTo>
                    <a:pt x="186188" y="50420"/>
                  </a:lnTo>
                  <a:lnTo>
                    <a:pt x="179666" y="79038"/>
                  </a:lnTo>
                  <a:lnTo>
                    <a:pt x="178169" y="98698"/>
                  </a:lnTo>
                  <a:lnTo>
                    <a:pt x="181280" y="115241"/>
                  </a:lnTo>
                  <a:lnTo>
                    <a:pt x="186671" y="126806"/>
                  </a:lnTo>
                  <a:lnTo>
                    <a:pt x="192736" y="134701"/>
                  </a:lnTo>
                  <a:lnTo>
                    <a:pt x="198784" y="137415"/>
                  </a:lnTo>
                  <a:lnTo>
                    <a:pt x="217536" y="139156"/>
                  </a:lnTo>
                  <a:lnTo>
                    <a:pt x="225564" y="137513"/>
                  </a:lnTo>
                  <a:lnTo>
                    <a:pt x="232190" y="135136"/>
                  </a:lnTo>
                  <a:lnTo>
                    <a:pt x="258819" y="133485"/>
                  </a:lnTo>
                  <a:lnTo>
                    <a:pt x="279400" y="133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115">
              <a:extLst>
                <a:ext uri="{FF2B5EF4-FFF2-40B4-BE49-F238E27FC236}">
                  <a16:creationId xmlns:a16="http://schemas.microsoft.com/office/drawing/2014/main" id="{D09FF325-354A-1305-3DAB-F4350A023692}"/>
                </a:ext>
              </a:extLst>
            </p:cNvPr>
            <p:cNvSpPr/>
            <p:nvPr>
              <p:custDataLst>
                <p:tags r:id="rId487"/>
              </p:custDataLst>
            </p:nvPr>
          </p:nvSpPr>
          <p:spPr>
            <a:xfrm>
              <a:off x="1836582" y="4171950"/>
              <a:ext cx="68385" cy="68672"/>
            </a:xfrm>
            <a:custGeom>
              <a:avLst/>
              <a:gdLst/>
              <a:ahLst/>
              <a:cxnLst/>
              <a:rect l="0" t="0" r="0" b="0"/>
              <a:pathLst>
                <a:path w="68385" h="68672">
                  <a:moveTo>
                    <a:pt x="43018" y="0"/>
                  </a:moveTo>
                  <a:lnTo>
                    <a:pt x="43018" y="0"/>
                  </a:lnTo>
                  <a:lnTo>
                    <a:pt x="58614" y="0"/>
                  </a:lnTo>
                  <a:lnTo>
                    <a:pt x="47034" y="0"/>
                  </a:lnTo>
                  <a:lnTo>
                    <a:pt x="37466" y="3371"/>
                  </a:lnTo>
                  <a:lnTo>
                    <a:pt x="17932" y="15901"/>
                  </a:lnTo>
                  <a:lnTo>
                    <a:pt x="5816" y="31964"/>
                  </a:lnTo>
                  <a:lnTo>
                    <a:pt x="1790" y="41017"/>
                  </a:lnTo>
                  <a:lnTo>
                    <a:pt x="0" y="52096"/>
                  </a:lnTo>
                  <a:lnTo>
                    <a:pt x="228" y="55897"/>
                  </a:lnTo>
                  <a:lnTo>
                    <a:pt x="1086" y="58432"/>
                  </a:lnTo>
                  <a:lnTo>
                    <a:pt x="2363" y="60121"/>
                  </a:lnTo>
                  <a:lnTo>
                    <a:pt x="10903" y="65870"/>
                  </a:lnTo>
                  <a:lnTo>
                    <a:pt x="18999" y="68671"/>
                  </a:lnTo>
                  <a:lnTo>
                    <a:pt x="25523" y="67444"/>
                  </a:lnTo>
                  <a:lnTo>
                    <a:pt x="44634" y="58950"/>
                  </a:lnTo>
                  <a:lnTo>
                    <a:pt x="64083" y="42321"/>
                  </a:lnTo>
                  <a:lnTo>
                    <a:pt x="66491" y="38095"/>
                  </a:lnTo>
                  <a:lnTo>
                    <a:pt x="68305" y="26654"/>
                  </a:lnTo>
                  <a:lnTo>
                    <a:pt x="68384" y="22401"/>
                  </a:lnTo>
                  <a:lnTo>
                    <a:pt x="66522" y="18658"/>
                  </a:lnTo>
                  <a:lnTo>
                    <a:pt x="49391" y="23"/>
                  </a:lnTo>
                  <a:lnTo>
                    <a:pt x="36746" y="0"/>
                  </a:lnTo>
                  <a:lnTo>
                    <a:pt x="36675" y="5467"/>
                  </a:lnTo>
                  <a:lnTo>
                    <a:pt x="35967" y="5761"/>
                  </a:lnTo>
                  <a:lnTo>
                    <a:pt x="3031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3" name="SMARTInkShape-116">
            <a:extLst>
              <a:ext uri="{FF2B5EF4-FFF2-40B4-BE49-F238E27FC236}">
                <a16:creationId xmlns:a16="http://schemas.microsoft.com/office/drawing/2014/main" id="{9AAC0ABF-D312-4E09-3F61-A8249C42F7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70000" y="4108450"/>
            <a:ext cx="152401" cy="12701"/>
          </a:xfrm>
          <a:custGeom>
            <a:avLst/>
            <a:gdLst/>
            <a:ahLst/>
            <a:cxnLst/>
            <a:rect l="0" t="0" r="0" b="0"/>
            <a:pathLst>
              <a:path w="152401" h="12701">
                <a:moveTo>
                  <a:pt x="0" y="12700"/>
                </a:moveTo>
                <a:lnTo>
                  <a:pt x="0" y="12700"/>
                </a:lnTo>
                <a:lnTo>
                  <a:pt x="3371" y="9329"/>
                </a:lnTo>
                <a:lnTo>
                  <a:pt x="6908" y="7674"/>
                </a:lnTo>
                <a:lnTo>
                  <a:pt x="32215" y="6524"/>
                </a:lnTo>
                <a:lnTo>
                  <a:pt x="62128" y="4503"/>
                </a:lnTo>
                <a:lnTo>
                  <a:pt x="92000" y="889"/>
                </a:lnTo>
                <a:lnTo>
                  <a:pt x="118401" y="117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2" name="SMARTInkShape-Group28">
            <a:extLst>
              <a:ext uri="{FF2B5EF4-FFF2-40B4-BE49-F238E27FC236}">
                <a16:creationId xmlns:a16="http://schemas.microsoft.com/office/drawing/2014/main" id="{D6556B92-BA8B-AF29-9381-420DDB7140C8}"/>
              </a:ext>
            </a:extLst>
          </p:cNvPr>
          <p:cNvGrpSpPr/>
          <p:nvPr/>
        </p:nvGrpSpPr>
        <p:grpSpPr>
          <a:xfrm>
            <a:off x="4670229" y="1137533"/>
            <a:ext cx="606622" cy="176918"/>
            <a:chOff x="4670229" y="1137533"/>
            <a:chExt cx="606622" cy="176918"/>
          </a:xfrm>
        </p:grpSpPr>
        <p:sp>
          <p:nvSpPr>
            <p:cNvPr id="1404" name="SMARTInkShape-117">
              <a:extLst>
                <a:ext uri="{FF2B5EF4-FFF2-40B4-BE49-F238E27FC236}">
                  <a16:creationId xmlns:a16="http://schemas.microsoft.com/office/drawing/2014/main" id="{8A983EB5-E516-ADAE-BA6D-51694F61E12E}"/>
                </a:ext>
              </a:extLst>
            </p:cNvPr>
            <p:cNvSpPr/>
            <p:nvPr>
              <p:custDataLst>
                <p:tags r:id="rId475"/>
              </p:custDataLst>
            </p:nvPr>
          </p:nvSpPr>
          <p:spPr>
            <a:xfrm>
              <a:off x="4749800" y="1154501"/>
              <a:ext cx="39560" cy="140900"/>
            </a:xfrm>
            <a:custGeom>
              <a:avLst/>
              <a:gdLst/>
              <a:ahLst/>
              <a:cxnLst/>
              <a:rect l="0" t="0" r="0" b="0"/>
              <a:pathLst>
                <a:path w="39560" h="140900">
                  <a:moveTo>
                    <a:pt x="0" y="20249"/>
                  </a:moveTo>
                  <a:lnTo>
                    <a:pt x="0" y="20249"/>
                  </a:lnTo>
                  <a:lnTo>
                    <a:pt x="25609" y="9274"/>
                  </a:lnTo>
                  <a:lnTo>
                    <a:pt x="14675" y="13960"/>
                  </a:lnTo>
                  <a:lnTo>
                    <a:pt x="39559" y="3295"/>
                  </a:lnTo>
                  <a:lnTo>
                    <a:pt x="19404" y="8562"/>
                  </a:lnTo>
                  <a:lnTo>
                    <a:pt x="17875" y="8224"/>
                  </a:lnTo>
                  <a:lnTo>
                    <a:pt x="33974" y="0"/>
                  </a:lnTo>
                  <a:lnTo>
                    <a:pt x="32189" y="962"/>
                  </a:lnTo>
                  <a:lnTo>
                    <a:pt x="21767" y="11242"/>
                  </a:lnTo>
                  <a:lnTo>
                    <a:pt x="22273" y="14244"/>
                  </a:lnTo>
                  <a:lnTo>
                    <a:pt x="26138" y="16246"/>
                  </a:lnTo>
                  <a:lnTo>
                    <a:pt x="32241" y="17580"/>
                  </a:lnTo>
                  <a:lnTo>
                    <a:pt x="31372" y="21997"/>
                  </a:lnTo>
                  <a:lnTo>
                    <a:pt x="14313" y="41542"/>
                  </a:lnTo>
                  <a:lnTo>
                    <a:pt x="15186" y="45028"/>
                  </a:lnTo>
                  <a:lnTo>
                    <a:pt x="18591" y="47351"/>
                  </a:lnTo>
                  <a:lnTo>
                    <a:pt x="18744" y="51723"/>
                  </a:lnTo>
                  <a:lnTo>
                    <a:pt x="8400" y="80202"/>
                  </a:lnTo>
                  <a:lnTo>
                    <a:pt x="6620" y="109518"/>
                  </a:lnTo>
                  <a:lnTo>
                    <a:pt x="7176" y="120602"/>
                  </a:lnTo>
                  <a:lnTo>
                    <a:pt x="12700" y="140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118">
              <a:extLst>
                <a:ext uri="{FF2B5EF4-FFF2-40B4-BE49-F238E27FC236}">
                  <a16:creationId xmlns:a16="http://schemas.microsoft.com/office/drawing/2014/main" id="{F40359D9-F9B7-651A-8189-A1590F55D9E5}"/>
                </a:ext>
              </a:extLst>
            </p:cNvPr>
            <p:cNvSpPr/>
            <p:nvPr>
              <p:custDataLst>
                <p:tags r:id="rId476"/>
              </p:custDataLst>
            </p:nvPr>
          </p:nvSpPr>
          <p:spPr>
            <a:xfrm>
              <a:off x="4670229" y="1140014"/>
              <a:ext cx="186855" cy="165695"/>
            </a:xfrm>
            <a:custGeom>
              <a:avLst/>
              <a:gdLst/>
              <a:ahLst/>
              <a:cxnLst/>
              <a:rect l="0" t="0" r="0" b="0"/>
              <a:pathLst>
                <a:path w="186855" h="165695">
                  <a:moveTo>
                    <a:pt x="3371" y="28386"/>
                  </a:moveTo>
                  <a:lnTo>
                    <a:pt x="3371" y="28386"/>
                  </a:lnTo>
                  <a:lnTo>
                    <a:pt x="0" y="28386"/>
                  </a:lnTo>
                  <a:lnTo>
                    <a:pt x="418" y="26975"/>
                  </a:lnTo>
                  <a:lnTo>
                    <a:pt x="11589" y="14080"/>
                  </a:lnTo>
                  <a:lnTo>
                    <a:pt x="40971" y="3147"/>
                  </a:lnTo>
                  <a:lnTo>
                    <a:pt x="50421" y="0"/>
                  </a:lnTo>
                  <a:lnTo>
                    <a:pt x="59795" y="13"/>
                  </a:lnTo>
                  <a:lnTo>
                    <a:pt x="87367" y="8369"/>
                  </a:lnTo>
                  <a:lnTo>
                    <a:pt x="114612" y="22681"/>
                  </a:lnTo>
                  <a:lnTo>
                    <a:pt x="142802" y="47493"/>
                  </a:lnTo>
                  <a:lnTo>
                    <a:pt x="163496" y="72974"/>
                  </a:lnTo>
                  <a:lnTo>
                    <a:pt x="184148" y="104470"/>
                  </a:lnTo>
                  <a:lnTo>
                    <a:pt x="186854" y="128238"/>
                  </a:lnTo>
                  <a:lnTo>
                    <a:pt x="185343" y="138146"/>
                  </a:lnTo>
                  <a:lnTo>
                    <a:pt x="183952" y="141776"/>
                  </a:lnTo>
                  <a:lnTo>
                    <a:pt x="174881" y="149572"/>
                  </a:lnTo>
                  <a:lnTo>
                    <a:pt x="153907" y="160014"/>
                  </a:lnTo>
                  <a:lnTo>
                    <a:pt x="127937" y="165694"/>
                  </a:lnTo>
                  <a:lnTo>
                    <a:pt x="99781" y="165496"/>
                  </a:lnTo>
                  <a:lnTo>
                    <a:pt x="73565" y="162850"/>
                  </a:lnTo>
                  <a:lnTo>
                    <a:pt x="16071" y="161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119">
              <a:extLst>
                <a:ext uri="{FF2B5EF4-FFF2-40B4-BE49-F238E27FC236}">
                  <a16:creationId xmlns:a16="http://schemas.microsoft.com/office/drawing/2014/main" id="{F454B76C-3567-E24E-6952-F2BA327EFFFA}"/>
                </a:ext>
              </a:extLst>
            </p:cNvPr>
            <p:cNvSpPr/>
            <p:nvPr>
              <p:custDataLst>
                <p:tags r:id="rId477"/>
              </p:custDataLst>
            </p:nvPr>
          </p:nvSpPr>
          <p:spPr>
            <a:xfrm>
              <a:off x="4914900" y="1234592"/>
              <a:ext cx="82551" cy="67125"/>
            </a:xfrm>
            <a:custGeom>
              <a:avLst/>
              <a:gdLst/>
              <a:ahLst/>
              <a:cxnLst/>
              <a:rect l="0" t="0" r="0" b="0"/>
              <a:pathLst>
                <a:path w="82551" h="67125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762" y="2966"/>
                  </a:lnTo>
                  <a:lnTo>
                    <a:pt x="6273" y="15683"/>
                  </a:lnTo>
                  <a:lnTo>
                    <a:pt x="389" y="46283"/>
                  </a:lnTo>
                  <a:lnTo>
                    <a:pt x="2" y="66777"/>
                  </a:lnTo>
                  <a:lnTo>
                    <a:pt x="15580" y="67124"/>
                  </a:lnTo>
                  <a:lnTo>
                    <a:pt x="44830" y="62128"/>
                  </a:lnTo>
                  <a:lnTo>
                    <a:pt x="61731" y="59317"/>
                  </a:lnTo>
                  <a:lnTo>
                    <a:pt x="82550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120">
              <a:extLst>
                <a:ext uri="{FF2B5EF4-FFF2-40B4-BE49-F238E27FC236}">
                  <a16:creationId xmlns:a16="http://schemas.microsoft.com/office/drawing/2014/main" id="{1596DB8E-4F09-C642-AB09-B3BDC88262B0}"/>
                </a:ext>
              </a:extLst>
            </p:cNvPr>
            <p:cNvSpPr/>
            <p:nvPr>
              <p:custDataLst>
                <p:tags r:id="rId478"/>
              </p:custDataLst>
            </p:nvPr>
          </p:nvSpPr>
          <p:spPr>
            <a:xfrm>
              <a:off x="4940562" y="1193800"/>
              <a:ext cx="6089" cy="12701"/>
            </a:xfrm>
            <a:custGeom>
              <a:avLst/>
              <a:gdLst/>
              <a:ahLst/>
              <a:cxnLst/>
              <a:rect l="0" t="0" r="0" b="0"/>
              <a:pathLst>
                <a:path w="6089" h="12701">
                  <a:moveTo>
                    <a:pt x="6088" y="12700"/>
                  </a:moveTo>
                  <a:lnTo>
                    <a:pt x="6088" y="12700"/>
                  </a:lnTo>
                  <a:lnTo>
                    <a:pt x="2717" y="12700"/>
                  </a:lnTo>
                  <a:lnTo>
                    <a:pt x="1724" y="11994"/>
                  </a:lnTo>
                  <a:lnTo>
                    <a:pt x="1062" y="10819"/>
                  </a:lnTo>
                  <a:lnTo>
                    <a:pt x="0" y="3862"/>
                  </a:lnTo>
                  <a:lnTo>
                    <a:pt x="617" y="2574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121">
              <a:extLst>
                <a:ext uri="{FF2B5EF4-FFF2-40B4-BE49-F238E27FC236}">
                  <a16:creationId xmlns:a16="http://schemas.microsoft.com/office/drawing/2014/main" id="{5B412F4F-4BCE-F445-ECA2-BB3E74B6A5C7}"/>
                </a:ext>
              </a:extLst>
            </p:cNvPr>
            <p:cNvSpPr/>
            <p:nvPr>
              <p:custDataLst>
                <p:tags r:id="rId479"/>
              </p:custDataLst>
            </p:nvPr>
          </p:nvSpPr>
          <p:spPr>
            <a:xfrm>
              <a:off x="4991100" y="1206862"/>
              <a:ext cx="94425" cy="107589"/>
            </a:xfrm>
            <a:custGeom>
              <a:avLst/>
              <a:gdLst/>
              <a:ahLst/>
              <a:cxnLst/>
              <a:rect l="0" t="0" r="0" b="0"/>
              <a:pathLst>
                <a:path w="94425" h="107589">
                  <a:moveTo>
                    <a:pt x="57150" y="18688"/>
                  </a:moveTo>
                  <a:lnTo>
                    <a:pt x="57150" y="18688"/>
                  </a:lnTo>
                  <a:lnTo>
                    <a:pt x="57150" y="15317"/>
                  </a:lnTo>
                  <a:lnTo>
                    <a:pt x="60913" y="11781"/>
                  </a:lnTo>
                  <a:lnTo>
                    <a:pt x="74795" y="860"/>
                  </a:lnTo>
                  <a:lnTo>
                    <a:pt x="73852" y="452"/>
                  </a:lnTo>
                  <a:lnTo>
                    <a:pt x="69042" y="0"/>
                  </a:lnTo>
                  <a:lnTo>
                    <a:pt x="54454" y="4779"/>
                  </a:lnTo>
                  <a:lnTo>
                    <a:pt x="27247" y="18741"/>
                  </a:lnTo>
                  <a:lnTo>
                    <a:pt x="21987" y="23650"/>
                  </a:lnTo>
                  <a:lnTo>
                    <a:pt x="17298" y="30536"/>
                  </a:lnTo>
                  <a:lnTo>
                    <a:pt x="16471" y="34348"/>
                  </a:lnTo>
                  <a:lnTo>
                    <a:pt x="17433" y="42346"/>
                  </a:lnTo>
                  <a:lnTo>
                    <a:pt x="22094" y="48723"/>
                  </a:lnTo>
                  <a:lnTo>
                    <a:pt x="25312" y="51411"/>
                  </a:lnTo>
                  <a:lnTo>
                    <a:pt x="34533" y="54398"/>
                  </a:lnTo>
                  <a:lnTo>
                    <a:pt x="59503" y="57884"/>
                  </a:lnTo>
                  <a:lnTo>
                    <a:pt x="88976" y="73353"/>
                  </a:lnTo>
                  <a:lnTo>
                    <a:pt x="92461" y="77791"/>
                  </a:lnTo>
                  <a:lnTo>
                    <a:pt x="94424" y="84256"/>
                  </a:lnTo>
                  <a:lnTo>
                    <a:pt x="89238" y="90398"/>
                  </a:lnTo>
                  <a:lnTo>
                    <a:pt x="80583" y="96420"/>
                  </a:lnTo>
                  <a:lnTo>
                    <a:pt x="49977" y="105179"/>
                  </a:lnTo>
                  <a:lnTo>
                    <a:pt x="18404" y="107376"/>
                  </a:lnTo>
                  <a:lnTo>
                    <a:pt x="0" y="10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122">
              <a:extLst>
                <a:ext uri="{FF2B5EF4-FFF2-40B4-BE49-F238E27FC236}">
                  <a16:creationId xmlns:a16="http://schemas.microsoft.com/office/drawing/2014/main" id="{F83D44AF-FC23-BA63-80B1-28B577AED3DB}"/>
                </a:ext>
              </a:extLst>
            </p:cNvPr>
            <p:cNvSpPr/>
            <p:nvPr>
              <p:custDataLst>
                <p:tags r:id="rId480"/>
              </p:custDataLst>
            </p:nvPr>
          </p:nvSpPr>
          <p:spPr>
            <a:xfrm>
              <a:off x="5118100" y="1137533"/>
              <a:ext cx="82551" cy="162765"/>
            </a:xfrm>
            <a:custGeom>
              <a:avLst/>
              <a:gdLst/>
              <a:ahLst/>
              <a:cxnLst/>
              <a:rect l="0" t="0" r="0" b="0"/>
              <a:pathLst>
                <a:path w="82551" h="162765">
                  <a:moveTo>
                    <a:pt x="0" y="5467"/>
                  </a:moveTo>
                  <a:lnTo>
                    <a:pt x="0" y="5467"/>
                  </a:lnTo>
                  <a:lnTo>
                    <a:pt x="5468" y="0"/>
                  </a:lnTo>
                  <a:lnTo>
                    <a:pt x="9460" y="6120"/>
                  </a:lnTo>
                  <a:lnTo>
                    <a:pt x="11740" y="16871"/>
                  </a:lnTo>
                  <a:lnTo>
                    <a:pt x="12510" y="47649"/>
                  </a:lnTo>
                  <a:lnTo>
                    <a:pt x="11938" y="73156"/>
                  </a:lnTo>
                  <a:lnTo>
                    <a:pt x="7615" y="99293"/>
                  </a:lnTo>
                  <a:lnTo>
                    <a:pt x="2569" y="126949"/>
                  </a:lnTo>
                  <a:lnTo>
                    <a:pt x="339" y="151374"/>
                  </a:lnTo>
                  <a:lnTo>
                    <a:pt x="2032" y="156863"/>
                  </a:lnTo>
                  <a:lnTo>
                    <a:pt x="3471" y="159314"/>
                  </a:lnTo>
                  <a:lnTo>
                    <a:pt x="5136" y="160948"/>
                  </a:lnTo>
                  <a:lnTo>
                    <a:pt x="8869" y="162764"/>
                  </a:lnTo>
                  <a:lnTo>
                    <a:pt x="10851" y="162543"/>
                  </a:lnTo>
                  <a:lnTo>
                    <a:pt x="19129" y="159566"/>
                  </a:lnTo>
                  <a:lnTo>
                    <a:pt x="50671" y="154720"/>
                  </a:lnTo>
                  <a:lnTo>
                    <a:pt x="825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123">
              <a:extLst>
                <a:ext uri="{FF2B5EF4-FFF2-40B4-BE49-F238E27FC236}">
                  <a16:creationId xmlns:a16="http://schemas.microsoft.com/office/drawing/2014/main" id="{50A1090E-5D2C-8575-54DC-6100DF122D73}"/>
                </a:ext>
              </a:extLst>
            </p:cNvPr>
            <p:cNvSpPr/>
            <p:nvPr>
              <p:custDataLst>
                <p:tags r:id="rId481"/>
              </p:custDataLst>
            </p:nvPr>
          </p:nvSpPr>
          <p:spPr>
            <a:xfrm>
              <a:off x="5099050" y="11811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16606" y="18345"/>
                  </a:lnTo>
                  <a:lnTo>
                    <a:pt x="31497" y="13981"/>
                  </a:lnTo>
                  <a:lnTo>
                    <a:pt x="43564" y="806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124">
              <a:extLst>
                <a:ext uri="{FF2B5EF4-FFF2-40B4-BE49-F238E27FC236}">
                  <a16:creationId xmlns:a16="http://schemas.microsoft.com/office/drawing/2014/main" id="{7D6E8B49-0731-FD8C-EAA4-52627BCB3C9D}"/>
                </a:ext>
              </a:extLst>
            </p:cNvPr>
            <p:cNvSpPr/>
            <p:nvPr>
              <p:custDataLst>
                <p:tags r:id="rId482"/>
              </p:custDataLst>
            </p:nvPr>
          </p:nvSpPr>
          <p:spPr>
            <a:xfrm>
              <a:off x="5264150" y="1289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6088" y="7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6" name="SMARTInkShape-Group29">
            <a:extLst>
              <a:ext uri="{FF2B5EF4-FFF2-40B4-BE49-F238E27FC236}">
                <a16:creationId xmlns:a16="http://schemas.microsoft.com/office/drawing/2014/main" id="{E0F5D19F-7ADE-7BC9-3037-62E34AF0213C}"/>
              </a:ext>
            </a:extLst>
          </p:cNvPr>
          <p:cNvGrpSpPr/>
          <p:nvPr/>
        </p:nvGrpSpPr>
        <p:grpSpPr>
          <a:xfrm>
            <a:off x="5424722" y="1137022"/>
            <a:ext cx="175979" cy="310307"/>
            <a:chOff x="5424722" y="1137022"/>
            <a:chExt cx="175979" cy="310307"/>
          </a:xfrm>
        </p:grpSpPr>
        <p:sp>
          <p:nvSpPr>
            <p:cNvPr id="1413" name="SMARTInkShape-125">
              <a:extLst>
                <a:ext uri="{FF2B5EF4-FFF2-40B4-BE49-F238E27FC236}">
                  <a16:creationId xmlns:a16="http://schemas.microsoft.com/office/drawing/2014/main" id="{D3B9DF42-C50B-4128-4781-081A60B92C46}"/>
                </a:ext>
              </a:extLst>
            </p:cNvPr>
            <p:cNvSpPr/>
            <p:nvPr>
              <p:custDataLst>
                <p:tags r:id="rId472"/>
              </p:custDataLst>
            </p:nvPr>
          </p:nvSpPr>
          <p:spPr>
            <a:xfrm>
              <a:off x="5424722" y="1214074"/>
              <a:ext cx="53019" cy="88838"/>
            </a:xfrm>
            <a:custGeom>
              <a:avLst/>
              <a:gdLst/>
              <a:ahLst/>
              <a:cxnLst/>
              <a:rect l="0" t="0" r="0" b="0"/>
              <a:pathLst>
                <a:path w="53019" h="88838">
                  <a:moveTo>
                    <a:pt x="23578" y="24176"/>
                  </a:moveTo>
                  <a:lnTo>
                    <a:pt x="23578" y="24176"/>
                  </a:lnTo>
                  <a:lnTo>
                    <a:pt x="29046" y="24176"/>
                  </a:lnTo>
                  <a:lnTo>
                    <a:pt x="35994" y="18088"/>
                  </a:lnTo>
                  <a:lnTo>
                    <a:pt x="36275" y="0"/>
                  </a:lnTo>
                  <a:lnTo>
                    <a:pt x="15230" y="19931"/>
                  </a:lnTo>
                  <a:lnTo>
                    <a:pt x="4328" y="37500"/>
                  </a:lnTo>
                  <a:lnTo>
                    <a:pt x="0" y="56111"/>
                  </a:lnTo>
                  <a:lnTo>
                    <a:pt x="2089" y="75031"/>
                  </a:lnTo>
                  <a:lnTo>
                    <a:pt x="7207" y="83937"/>
                  </a:lnTo>
                  <a:lnTo>
                    <a:pt x="10547" y="87300"/>
                  </a:lnTo>
                  <a:lnTo>
                    <a:pt x="14891" y="88837"/>
                  </a:lnTo>
                  <a:lnTo>
                    <a:pt x="25362" y="88662"/>
                  </a:lnTo>
                  <a:lnTo>
                    <a:pt x="33308" y="86233"/>
                  </a:lnTo>
                  <a:lnTo>
                    <a:pt x="43629" y="79017"/>
                  </a:lnTo>
                  <a:lnTo>
                    <a:pt x="47528" y="75553"/>
                  </a:lnTo>
                  <a:lnTo>
                    <a:pt x="51863" y="67942"/>
                  </a:lnTo>
                  <a:lnTo>
                    <a:pt x="53018" y="63936"/>
                  </a:lnTo>
                  <a:lnTo>
                    <a:pt x="49997" y="34995"/>
                  </a:lnTo>
                  <a:lnTo>
                    <a:pt x="49657" y="31389"/>
                  </a:lnTo>
                  <a:lnTo>
                    <a:pt x="48020" y="28279"/>
                  </a:lnTo>
                  <a:lnTo>
                    <a:pt x="42437" y="22942"/>
                  </a:lnTo>
                  <a:lnTo>
                    <a:pt x="35252" y="20100"/>
                  </a:lnTo>
                  <a:lnTo>
                    <a:pt x="31360" y="19342"/>
                  </a:lnTo>
                  <a:lnTo>
                    <a:pt x="17228" y="24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126">
              <a:extLst>
                <a:ext uri="{FF2B5EF4-FFF2-40B4-BE49-F238E27FC236}">
                  <a16:creationId xmlns:a16="http://schemas.microsoft.com/office/drawing/2014/main" id="{24275E6C-60AF-0741-AF9B-2ABD1535F814}"/>
                </a:ext>
              </a:extLst>
            </p:cNvPr>
            <p:cNvSpPr/>
            <p:nvPr>
              <p:custDataLst>
                <p:tags r:id="rId473"/>
              </p:custDataLst>
            </p:nvPr>
          </p:nvSpPr>
          <p:spPr>
            <a:xfrm>
              <a:off x="5505538" y="1137022"/>
              <a:ext cx="82455" cy="310307"/>
            </a:xfrm>
            <a:custGeom>
              <a:avLst/>
              <a:gdLst/>
              <a:ahLst/>
              <a:cxnLst/>
              <a:rect l="0" t="0" r="0" b="0"/>
              <a:pathLst>
                <a:path w="82455" h="310307">
                  <a:moveTo>
                    <a:pt x="69762" y="56778"/>
                  </a:moveTo>
                  <a:lnTo>
                    <a:pt x="69762" y="56778"/>
                  </a:lnTo>
                  <a:lnTo>
                    <a:pt x="69762" y="53407"/>
                  </a:lnTo>
                  <a:lnTo>
                    <a:pt x="70467" y="52414"/>
                  </a:lnTo>
                  <a:lnTo>
                    <a:pt x="71644" y="51752"/>
                  </a:lnTo>
                  <a:lnTo>
                    <a:pt x="73133" y="51311"/>
                  </a:lnTo>
                  <a:lnTo>
                    <a:pt x="78600" y="47318"/>
                  </a:lnTo>
                  <a:lnTo>
                    <a:pt x="80746" y="43637"/>
                  </a:lnTo>
                  <a:lnTo>
                    <a:pt x="82236" y="37801"/>
                  </a:lnTo>
                  <a:lnTo>
                    <a:pt x="82454" y="22832"/>
                  </a:lnTo>
                  <a:lnTo>
                    <a:pt x="80576" y="18643"/>
                  </a:lnTo>
                  <a:lnTo>
                    <a:pt x="64634" y="882"/>
                  </a:lnTo>
                  <a:lnTo>
                    <a:pt x="57032" y="0"/>
                  </a:lnTo>
                  <a:lnTo>
                    <a:pt x="51639" y="1675"/>
                  </a:lnTo>
                  <a:lnTo>
                    <a:pt x="49213" y="3109"/>
                  </a:lnTo>
                  <a:lnTo>
                    <a:pt x="47597" y="4771"/>
                  </a:lnTo>
                  <a:lnTo>
                    <a:pt x="27592" y="36309"/>
                  </a:lnTo>
                  <a:lnTo>
                    <a:pt x="19637" y="62708"/>
                  </a:lnTo>
                  <a:lnTo>
                    <a:pt x="10628" y="93540"/>
                  </a:lnTo>
                  <a:lnTo>
                    <a:pt x="6419" y="125083"/>
                  </a:lnTo>
                  <a:lnTo>
                    <a:pt x="1406" y="156610"/>
                  </a:lnTo>
                  <a:lnTo>
                    <a:pt x="208" y="186800"/>
                  </a:lnTo>
                  <a:lnTo>
                    <a:pt x="0" y="218305"/>
                  </a:lnTo>
                  <a:lnTo>
                    <a:pt x="1833" y="242162"/>
                  </a:lnTo>
                  <a:lnTo>
                    <a:pt x="5000" y="265465"/>
                  </a:lnTo>
                  <a:lnTo>
                    <a:pt x="10749" y="293040"/>
                  </a:lnTo>
                  <a:lnTo>
                    <a:pt x="16215" y="308658"/>
                  </a:lnTo>
                  <a:lnTo>
                    <a:pt x="17130" y="310070"/>
                  </a:lnTo>
                  <a:lnTo>
                    <a:pt x="17742" y="310306"/>
                  </a:lnTo>
                  <a:lnTo>
                    <a:pt x="18148" y="309758"/>
                  </a:lnTo>
                  <a:lnTo>
                    <a:pt x="18962" y="304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127">
              <a:extLst>
                <a:ext uri="{FF2B5EF4-FFF2-40B4-BE49-F238E27FC236}">
                  <a16:creationId xmlns:a16="http://schemas.microsoft.com/office/drawing/2014/main" id="{290674A6-4D19-9565-820F-291E837DC452}"/>
                </a:ext>
              </a:extLst>
            </p:cNvPr>
            <p:cNvSpPr/>
            <p:nvPr>
              <p:custDataLst>
                <p:tags r:id="rId474"/>
              </p:custDataLst>
            </p:nvPr>
          </p:nvSpPr>
          <p:spPr>
            <a:xfrm>
              <a:off x="5473700" y="12763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1705" y="17169"/>
                  </a:lnTo>
                  <a:lnTo>
                    <a:pt x="57142" y="13583"/>
                  </a:lnTo>
                  <a:lnTo>
                    <a:pt x="88280" y="779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9" name="SMARTInkShape-Group30">
            <a:extLst>
              <a:ext uri="{FF2B5EF4-FFF2-40B4-BE49-F238E27FC236}">
                <a16:creationId xmlns:a16="http://schemas.microsoft.com/office/drawing/2014/main" id="{3969DB06-30D3-6D2A-3C72-26EE2A403EA5}"/>
              </a:ext>
            </a:extLst>
          </p:cNvPr>
          <p:cNvGrpSpPr/>
          <p:nvPr/>
        </p:nvGrpSpPr>
        <p:grpSpPr>
          <a:xfrm>
            <a:off x="5778500" y="1162050"/>
            <a:ext cx="298451" cy="221222"/>
            <a:chOff x="5778500" y="1162050"/>
            <a:chExt cx="298451" cy="221222"/>
          </a:xfrm>
        </p:grpSpPr>
        <p:sp>
          <p:nvSpPr>
            <p:cNvPr id="1417" name="SMARTInkShape-128">
              <a:extLst>
                <a:ext uri="{FF2B5EF4-FFF2-40B4-BE49-F238E27FC236}">
                  <a16:creationId xmlns:a16="http://schemas.microsoft.com/office/drawing/2014/main" id="{3AFCA446-CF87-5E1D-3F5E-ACB32834640D}"/>
                </a:ext>
              </a:extLst>
            </p:cNvPr>
            <p:cNvSpPr/>
            <p:nvPr>
              <p:custDataLst>
                <p:tags r:id="rId470"/>
              </p:custDataLst>
            </p:nvPr>
          </p:nvSpPr>
          <p:spPr>
            <a:xfrm>
              <a:off x="5861050" y="1238382"/>
              <a:ext cx="215901" cy="144890"/>
            </a:xfrm>
            <a:custGeom>
              <a:avLst/>
              <a:gdLst/>
              <a:ahLst/>
              <a:cxnLst/>
              <a:rect l="0" t="0" r="0" b="0"/>
              <a:pathLst>
                <a:path w="215901" h="144890">
                  <a:moveTo>
                    <a:pt x="0" y="37968"/>
                  </a:moveTo>
                  <a:lnTo>
                    <a:pt x="0" y="37968"/>
                  </a:lnTo>
                  <a:lnTo>
                    <a:pt x="0" y="28508"/>
                  </a:lnTo>
                  <a:lnTo>
                    <a:pt x="3763" y="24827"/>
                  </a:lnTo>
                  <a:lnTo>
                    <a:pt x="9433" y="20133"/>
                  </a:lnTo>
                  <a:lnTo>
                    <a:pt x="14305" y="13343"/>
                  </a:lnTo>
                  <a:lnTo>
                    <a:pt x="24468" y="7503"/>
                  </a:lnTo>
                  <a:lnTo>
                    <a:pt x="44577" y="538"/>
                  </a:lnTo>
                  <a:lnTo>
                    <a:pt x="52942" y="0"/>
                  </a:lnTo>
                  <a:lnTo>
                    <a:pt x="62645" y="3278"/>
                  </a:lnTo>
                  <a:lnTo>
                    <a:pt x="71086" y="8718"/>
                  </a:lnTo>
                  <a:lnTo>
                    <a:pt x="73927" y="14620"/>
                  </a:lnTo>
                  <a:lnTo>
                    <a:pt x="75895" y="21241"/>
                  </a:lnTo>
                  <a:lnTo>
                    <a:pt x="84905" y="36854"/>
                  </a:lnTo>
                  <a:lnTo>
                    <a:pt x="85243" y="46645"/>
                  </a:lnTo>
                  <a:lnTo>
                    <a:pt x="80905" y="77596"/>
                  </a:lnTo>
                  <a:lnTo>
                    <a:pt x="76880" y="88742"/>
                  </a:lnTo>
                  <a:lnTo>
                    <a:pt x="51896" y="119200"/>
                  </a:lnTo>
                  <a:lnTo>
                    <a:pt x="21532" y="144313"/>
                  </a:lnTo>
                  <a:lnTo>
                    <a:pt x="20705" y="144142"/>
                  </a:lnTo>
                  <a:lnTo>
                    <a:pt x="20153" y="143323"/>
                  </a:lnTo>
                  <a:lnTo>
                    <a:pt x="19540" y="139826"/>
                  </a:lnTo>
                  <a:lnTo>
                    <a:pt x="19268" y="133568"/>
                  </a:lnTo>
                  <a:lnTo>
                    <a:pt x="20606" y="130629"/>
                  </a:lnTo>
                  <a:lnTo>
                    <a:pt x="40725" y="112065"/>
                  </a:lnTo>
                  <a:lnTo>
                    <a:pt x="70731" y="92352"/>
                  </a:lnTo>
                  <a:lnTo>
                    <a:pt x="98346" y="71749"/>
                  </a:lnTo>
                  <a:lnTo>
                    <a:pt x="118618" y="54420"/>
                  </a:lnTo>
                  <a:lnTo>
                    <a:pt x="126398" y="49898"/>
                  </a:lnTo>
                  <a:lnTo>
                    <a:pt x="156631" y="21738"/>
                  </a:lnTo>
                  <a:lnTo>
                    <a:pt x="164990" y="18951"/>
                  </a:lnTo>
                  <a:lnTo>
                    <a:pt x="161697" y="18928"/>
                  </a:lnTo>
                  <a:lnTo>
                    <a:pt x="158178" y="20804"/>
                  </a:lnTo>
                  <a:lnTo>
                    <a:pt x="132185" y="40572"/>
                  </a:lnTo>
                  <a:lnTo>
                    <a:pt x="115836" y="59671"/>
                  </a:lnTo>
                  <a:lnTo>
                    <a:pt x="97670" y="88038"/>
                  </a:lnTo>
                  <a:lnTo>
                    <a:pt x="91498" y="104231"/>
                  </a:lnTo>
                  <a:lnTo>
                    <a:pt x="89670" y="117966"/>
                  </a:lnTo>
                  <a:lnTo>
                    <a:pt x="92499" y="130972"/>
                  </a:lnTo>
                  <a:lnTo>
                    <a:pt x="95533" y="134543"/>
                  </a:lnTo>
                  <a:lnTo>
                    <a:pt x="104547" y="140392"/>
                  </a:lnTo>
                  <a:lnTo>
                    <a:pt x="121524" y="144281"/>
                  </a:lnTo>
                  <a:lnTo>
                    <a:pt x="141858" y="144889"/>
                  </a:lnTo>
                  <a:lnTo>
                    <a:pt x="172920" y="138717"/>
                  </a:lnTo>
                  <a:lnTo>
                    <a:pt x="215900" y="11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129">
              <a:extLst>
                <a:ext uri="{FF2B5EF4-FFF2-40B4-BE49-F238E27FC236}">
                  <a16:creationId xmlns:a16="http://schemas.microsoft.com/office/drawing/2014/main" id="{7A9614CA-606F-6B94-FDAF-27F8681CBD01}"/>
                </a:ext>
              </a:extLst>
            </p:cNvPr>
            <p:cNvSpPr/>
            <p:nvPr>
              <p:custDataLst>
                <p:tags r:id="rId471"/>
              </p:custDataLst>
            </p:nvPr>
          </p:nvSpPr>
          <p:spPr>
            <a:xfrm>
              <a:off x="5778500" y="1162050"/>
              <a:ext cx="266701" cy="12701"/>
            </a:xfrm>
            <a:custGeom>
              <a:avLst/>
              <a:gdLst/>
              <a:ahLst/>
              <a:cxnLst/>
              <a:rect l="0" t="0" r="0" b="0"/>
              <a:pathLst>
                <a:path w="266701" h="12701">
                  <a:moveTo>
                    <a:pt x="0" y="12700"/>
                  </a:moveTo>
                  <a:lnTo>
                    <a:pt x="0" y="12700"/>
                  </a:lnTo>
                  <a:lnTo>
                    <a:pt x="28411" y="9329"/>
                  </a:lnTo>
                  <a:lnTo>
                    <a:pt x="53181" y="7233"/>
                  </a:lnTo>
                  <a:lnTo>
                    <a:pt x="78395" y="6612"/>
                  </a:lnTo>
                  <a:lnTo>
                    <a:pt x="107111" y="3056"/>
                  </a:lnTo>
                  <a:lnTo>
                    <a:pt x="131221" y="4277"/>
                  </a:lnTo>
                  <a:lnTo>
                    <a:pt x="162693" y="5235"/>
                  </a:lnTo>
                  <a:lnTo>
                    <a:pt x="190024" y="1243"/>
                  </a:lnTo>
                  <a:lnTo>
                    <a:pt x="220776" y="164"/>
                  </a:lnTo>
                  <a:lnTo>
                    <a:pt x="249433" y="3"/>
                  </a:lnTo>
                  <a:lnTo>
                    <a:pt x="261564" y="0"/>
                  </a:lnTo>
                  <a:lnTo>
                    <a:pt x="263276" y="706"/>
                  </a:lnTo>
                  <a:lnTo>
                    <a:pt x="266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" name="SMARTInkShape-Group31">
            <a:extLst>
              <a:ext uri="{FF2B5EF4-FFF2-40B4-BE49-F238E27FC236}">
                <a16:creationId xmlns:a16="http://schemas.microsoft.com/office/drawing/2014/main" id="{011398AF-DCC1-634B-397E-D7B446D15D9E}"/>
              </a:ext>
            </a:extLst>
          </p:cNvPr>
          <p:cNvGrpSpPr/>
          <p:nvPr/>
        </p:nvGrpSpPr>
        <p:grpSpPr>
          <a:xfrm>
            <a:off x="6330950" y="1123973"/>
            <a:ext cx="1192566" cy="389999"/>
            <a:chOff x="6330950" y="1123973"/>
            <a:chExt cx="1192566" cy="389999"/>
          </a:xfrm>
        </p:grpSpPr>
        <p:sp>
          <p:nvSpPr>
            <p:cNvPr id="1420" name="SMARTInkShape-130">
              <a:extLst>
                <a:ext uri="{FF2B5EF4-FFF2-40B4-BE49-F238E27FC236}">
                  <a16:creationId xmlns:a16="http://schemas.microsoft.com/office/drawing/2014/main" id="{866EBBE0-4540-93F5-1E27-79F9B30BA311}"/>
                </a:ext>
              </a:extLst>
            </p:cNvPr>
            <p:cNvSpPr/>
            <p:nvPr>
              <p:custDataLst>
                <p:tags r:id="rId464"/>
              </p:custDataLst>
            </p:nvPr>
          </p:nvSpPr>
          <p:spPr>
            <a:xfrm>
              <a:off x="6330950" y="1257945"/>
              <a:ext cx="209551" cy="66441"/>
            </a:xfrm>
            <a:custGeom>
              <a:avLst/>
              <a:gdLst/>
              <a:ahLst/>
              <a:cxnLst/>
              <a:rect l="0" t="0" r="0" b="0"/>
              <a:pathLst>
                <a:path w="209551" h="66441">
                  <a:moveTo>
                    <a:pt x="0" y="62855"/>
                  </a:moveTo>
                  <a:lnTo>
                    <a:pt x="0" y="62855"/>
                  </a:lnTo>
                  <a:lnTo>
                    <a:pt x="0" y="59484"/>
                  </a:lnTo>
                  <a:lnTo>
                    <a:pt x="1882" y="55948"/>
                  </a:lnTo>
                  <a:lnTo>
                    <a:pt x="5775" y="52024"/>
                  </a:lnTo>
                  <a:lnTo>
                    <a:pt x="13784" y="46554"/>
                  </a:lnTo>
                  <a:lnTo>
                    <a:pt x="14128" y="45637"/>
                  </a:lnTo>
                  <a:lnTo>
                    <a:pt x="13652" y="45027"/>
                  </a:lnTo>
                  <a:lnTo>
                    <a:pt x="14746" y="44619"/>
                  </a:lnTo>
                  <a:lnTo>
                    <a:pt x="19724" y="44167"/>
                  </a:lnTo>
                  <a:lnTo>
                    <a:pt x="21616" y="43341"/>
                  </a:lnTo>
                  <a:lnTo>
                    <a:pt x="22878" y="42085"/>
                  </a:lnTo>
                  <a:lnTo>
                    <a:pt x="23718" y="40541"/>
                  </a:lnTo>
                  <a:lnTo>
                    <a:pt x="24986" y="39513"/>
                  </a:lnTo>
                  <a:lnTo>
                    <a:pt x="43225" y="32549"/>
                  </a:lnTo>
                  <a:lnTo>
                    <a:pt x="52318" y="29651"/>
                  </a:lnTo>
                  <a:lnTo>
                    <a:pt x="61292" y="25722"/>
                  </a:lnTo>
                  <a:lnTo>
                    <a:pt x="85488" y="24762"/>
                  </a:lnTo>
                  <a:lnTo>
                    <a:pt x="89265" y="26640"/>
                  </a:lnTo>
                  <a:lnTo>
                    <a:pt x="103189" y="35587"/>
                  </a:lnTo>
                  <a:lnTo>
                    <a:pt x="105834" y="39682"/>
                  </a:lnTo>
                  <a:lnTo>
                    <a:pt x="107325" y="45954"/>
                  </a:lnTo>
                  <a:lnTo>
                    <a:pt x="111434" y="50169"/>
                  </a:lnTo>
                  <a:lnTo>
                    <a:pt x="126749" y="60975"/>
                  </a:lnTo>
                  <a:lnTo>
                    <a:pt x="135158" y="62298"/>
                  </a:lnTo>
                  <a:lnTo>
                    <a:pt x="138787" y="62484"/>
                  </a:lnTo>
                  <a:lnTo>
                    <a:pt x="141209" y="63313"/>
                  </a:lnTo>
                  <a:lnTo>
                    <a:pt x="142822" y="64572"/>
                  </a:lnTo>
                  <a:lnTo>
                    <a:pt x="143898" y="66116"/>
                  </a:lnTo>
                  <a:lnTo>
                    <a:pt x="145321" y="66440"/>
                  </a:lnTo>
                  <a:lnTo>
                    <a:pt x="146976" y="65951"/>
                  </a:lnTo>
                  <a:lnTo>
                    <a:pt x="150695" y="64231"/>
                  </a:lnTo>
                  <a:lnTo>
                    <a:pt x="156756" y="62557"/>
                  </a:lnTo>
                  <a:lnTo>
                    <a:pt x="182410" y="44573"/>
                  </a:lnTo>
                  <a:lnTo>
                    <a:pt x="186905" y="38737"/>
                  </a:lnTo>
                  <a:lnTo>
                    <a:pt x="195210" y="19842"/>
                  </a:lnTo>
                  <a:lnTo>
                    <a:pt x="195757" y="17246"/>
                  </a:lnTo>
                  <a:lnTo>
                    <a:pt x="196827" y="15516"/>
                  </a:lnTo>
                  <a:lnTo>
                    <a:pt x="198245" y="14362"/>
                  </a:lnTo>
                  <a:lnTo>
                    <a:pt x="199896" y="13593"/>
                  </a:lnTo>
                  <a:lnTo>
                    <a:pt x="200998" y="12375"/>
                  </a:lnTo>
                  <a:lnTo>
                    <a:pt x="202909" y="6723"/>
                  </a:lnTo>
                  <a:lnTo>
                    <a:pt x="204952" y="6157"/>
                  </a:lnTo>
                  <a:lnTo>
                    <a:pt x="206485" y="6007"/>
                  </a:lnTo>
                  <a:lnTo>
                    <a:pt x="207507" y="5200"/>
                  </a:lnTo>
                  <a:lnTo>
                    <a:pt x="209282" y="264"/>
                  </a:lnTo>
                  <a:lnTo>
                    <a:pt x="209497" y="3193"/>
                  </a:lnTo>
                  <a:lnTo>
                    <a:pt x="209543" y="0"/>
                  </a:lnTo>
                  <a:lnTo>
                    <a:pt x="209550" y="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131">
              <a:extLst>
                <a:ext uri="{FF2B5EF4-FFF2-40B4-BE49-F238E27FC236}">
                  <a16:creationId xmlns:a16="http://schemas.microsoft.com/office/drawing/2014/main" id="{15A5F965-42BE-D908-BE79-48FE1920738A}"/>
                </a:ext>
              </a:extLst>
            </p:cNvPr>
            <p:cNvSpPr/>
            <p:nvPr>
              <p:custDataLst>
                <p:tags r:id="rId465"/>
              </p:custDataLst>
            </p:nvPr>
          </p:nvSpPr>
          <p:spPr>
            <a:xfrm>
              <a:off x="6686550" y="1231930"/>
              <a:ext cx="19051" cy="133321"/>
            </a:xfrm>
            <a:custGeom>
              <a:avLst/>
              <a:gdLst/>
              <a:ahLst/>
              <a:cxnLst/>
              <a:rect l="0" t="0" r="0" b="0"/>
              <a:pathLst>
                <a:path w="19051" h="133321">
                  <a:moveTo>
                    <a:pt x="0" y="12670"/>
                  </a:moveTo>
                  <a:lnTo>
                    <a:pt x="0" y="12670"/>
                  </a:lnTo>
                  <a:lnTo>
                    <a:pt x="3372" y="9299"/>
                  </a:lnTo>
                  <a:lnTo>
                    <a:pt x="3659" y="7601"/>
                  </a:lnTo>
                  <a:lnTo>
                    <a:pt x="3145" y="5763"/>
                  </a:lnTo>
                  <a:lnTo>
                    <a:pt x="184" y="309"/>
                  </a:lnTo>
                  <a:lnTo>
                    <a:pt x="5483" y="0"/>
                  </a:lnTo>
                  <a:lnTo>
                    <a:pt x="6235" y="25722"/>
                  </a:lnTo>
                  <a:lnTo>
                    <a:pt x="6327" y="54210"/>
                  </a:lnTo>
                  <a:lnTo>
                    <a:pt x="2687" y="84898"/>
                  </a:lnTo>
                  <a:lnTo>
                    <a:pt x="4245" y="98433"/>
                  </a:lnTo>
                  <a:lnTo>
                    <a:pt x="2277" y="113811"/>
                  </a:lnTo>
                  <a:lnTo>
                    <a:pt x="4070" y="120651"/>
                  </a:lnTo>
                  <a:lnTo>
                    <a:pt x="9045" y="128469"/>
                  </a:lnTo>
                  <a:lnTo>
                    <a:pt x="19050" y="13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132">
              <a:extLst>
                <a:ext uri="{FF2B5EF4-FFF2-40B4-BE49-F238E27FC236}">
                  <a16:creationId xmlns:a16="http://schemas.microsoft.com/office/drawing/2014/main" id="{2E8382A5-959B-49B2-259C-F21DD822252D}"/>
                </a:ext>
              </a:extLst>
            </p:cNvPr>
            <p:cNvSpPr/>
            <p:nvPr>
              <p:custDataLst>
                <p:tags r:id="rId466"/>
              </p:custDataLst>
            </p:nvPr>
          </p:nvSpPr>
          <p:spPr>
            <a:xfrm>
              <a:off x="6686550" y="1202958"/>
              <a:ext cx="146051" cy="149551"/>
            </a:xfrm>
            <a:custGeom>
              <a:avLst/>
              <a:gdLst/>
              <a:ahLst/>
              <a:cxnLst/>
              <a:rect l="0" t="0" r="0" b="0"/>
              <a:pathLst>
                <a:path w="146051" h="149551">
                  <a:moveTo>
                    <a:pt x="0" y="35292"/>
                  </a:moveTo>
                  <a:lnTo>
                    <a:pt x="0" y="35292"/>
                  </a:lnTo>
                  <a:lnTo>
                    <a:pt x="0" y="29204"/>
                  </a:lnTo>
                  <a:lnTo>
                    <a:pt x="3372" y="29020"/>
                  </a:lnTo>
                  <a:lnTo>
                    <a:pt x="6907" y="30858"/>
                  </a:lnTo>
                  <a:lnTo>
                    <a:pt x="36781" y="59383"/>
                  </a:lnTo>
                  <a:lnTo>
                    <a:pt x="44059" y="68536"/>
                  </a:lnTo>
                  <a:lnTo>
                    <a:pt x="56211" y="84271"/>
                  </a:lnTo>
                  <a:lnTo>
                    <a:pt x="83262" y="105181"/>
                  </a:lnTo>
                  <a:lnTo>
                    <a:pt x="108619" y="126314"/>
                  </a:lnTo>
                  <a:lnTo>
                    <a:pt x="125606" y="147966"/>
                  </a:lnTo>
                  <a:lnTo>
                    <a:pt x="128262" y="148870"/>
                  </a:lnTo>
                  <a:lnTo>
                    <a:pt x="133052" y="149550"/>
                  </a:lnTo>
                  <a:lnTo>
                    <a:pt x="135220" y="134844"/>
                  </a:lnTo>
                  <a:lnTo>
                    <a:pt x="136713" y="131293"/>
                  </a:lnTo>
                  <a:lnTo>
                    <a:pt x="136491" y="121703"/>
                  </a:lnTo>
                  <a:lnTo>
                    <a:pt x="128694" y="91409"/>
                  </a:lnTo>
                  <a:lnTo>
                    <a:pt x="121849" y="61923"/>
                  </a:lnTo>
                  <a:lnTo>
                    <a:pt x="120720" y="33124"/>
                  </a:lnTo>
                  <a:lnTo>
                    <a:pt x="120659" y="18744"/>
                  </a:lnTo>
                  <a:lnTo>
                    <a:pt x="124310" y="8008"/>
                  </a:lnTo>
                  <a:lnTo>
                    <a:pt x="123796" y="6520"/>
                  </a:lnTo>
                  <a:lnTo>
                    <a:pt x="121271" y="4130"/>
                  </a:lnTo>
                  <a:lnTo>
                    <a:pt x="124206" y="345"/>
                  </a:lnTo>
                  <a:lnTo>
                    <a:pt x="125137" y="0"/>
                  </a:lnTo>
                  <a:lnTo>
                    <a:pt x="125757" y="475"/>
                  </a:lnTo>
                  <a:lnTo>
                    <a:pt x="126171" y="1497"/>
                  </a:lnTo>
                  <a:lnTo>
                    <a:pt x="127153" y="2179"/>
                  </a:lnTo>
                  <a:lnTo>
                    <a:pt x="132394" y="3362"/>
                  </a:lnTo>
                  <a:lnTo>
                    <a:pt x="146050" y="3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133">
              <a:extLst>
                <a:ext uri="{FF2B5EF4-FFF2-40B4-BE49-F238E27FC236}">
                  <a16:creationId xmlns:a16="http://schemas.microsoft.com/office/drawing/2014/main" id="{9AEFBA21-DEA6-DC71-ED1D-842D36F6EAA8}"/>
                </a:ext>
              </a:extLst>
            </p:cNvPr>
            <p:cNvSpPr/>
            <p:nvPr>
              <p:custDataLst>
                <p:tags r:id="rId467"/>
              </p:custDataLst>
            </p:nvPr>
          </p:nvSpPr>
          <p:spPr>
            <a:xfrm>
              <a:off x="6953726" y="1123973"/>
              <a:ext cx="132614" cy="389999"/>
            </a:xfrm>
            <a:custGeom>
              <a:avLst/>
              <a:gdLst/>
              <a:ahLst/>
              <a:cxnLst/>
              <a:rect l="0" t="0" r="0" b="0"/>
              <a:pathLst>
                <a:path w="132614" h="389999">
                  <a:moveTo>
                    <a:pt x="126524" y="6327"/>
                  </a:moveTo>
                  <a:lnTo>
                    <a:pt x="126524" y="6327"/>
                  </a:lnTo>
                  <a:lnTo>
                    <a:pt x="132613" y="239"/>
                  </a:lnTo>
                  <a:lnTo>
                    <a:pt x="127384" y="0"/>
                  </a:lnTo>
                  <a:lnTo>
                    <a:pt x="127098" y="698"/>
                  </a:lnTo>
                  <a:lnTo>
                    <a:pt x="126779" y="3355"/>
                  </a:lnTo>
                  <a:lnTo>
                    <a:pt x="124756" y="6888"/>
                  </a:lnTo>
                  <a:lnTo>
                    <a:pt x="114336" y="18275"/>
                  </a:lnTo>
                  <a:lnTo>
                    <a:pt x="89282" y="36757"/>
                  </a:lnTo>
                  <a:lnTo>
                    <a:pt x="65159" y="63478"/>
                  </a:lnTo>
                  <a:lnTo>
                    <a:pt x="47978" y="90367"/>
                  </a:lnTo>
                  <a:lnTo>
                    <a:pt x="37321" y="116208"/>
                  </a:lnTo>
                  <a:lnTo>
                    <a:pt x="26324" y="141739"/>
                  </a:lnTo>
                  <a:lnTo>
                    <a:pt x="14129" y="167177"/>
                  </a:lnTo>
                  <a:lnTo>
                    <a:pt x="4948" y="192589"/>
                  </a:lnTo>
                  <a:lnTo>
                    <a:pt x="1132" y="217992"/>
                  </a:lnTo>
                  <a:lnTo>
                    <a:pt x="0" y="243393"/>
                  </a:lnTo>
                  <a:lnTo>
                    <a:pt x="1029" y="274307"/>
                  </a:lnTo>
                  <a:lnTo>
                    <a:pt x="8985" y="304921"/>
                  </a:lnTo>
                  <a:lnTo>
                    <a:pt x="20233" y="335301"/>
                  </a:lnTo>
                  <a:lnTo>
                    <a:pt x="39206" y="361685"/>
                  </a:lnTo>
                  <a:lnTo>
                    <a:pt x="53772" y="374163"/>
                  </a:lnTo>
                  <a:lnTo>
                    <a:pt x="81985" y="389217"/>
                  </a:lnTo>
                  <a:lnTo>
                    <a:pt x="84837" y="389998"/>
                  </a:lnTo>
                  <a:lnTo>
                    <a:pt x="87444" y="389813"/>
                  </a:lnTo>
                  <a:lnTo>
                    <a:pt x="89887" y="388985"/>
                  </a:lnTo>
                  <a:lnTo>
                    <a:pt x="91516" y="387726"/>
                  </a:lnTo>
                  <a:lnTo>
                    <a:pt x="101388" y="374540"/>
                  </a:lnTo>
                  <a:lnTo>
                    <a:pt x="106651" y="371060"/>
                  </a:lnTo>
                  <a:lnTo>
                    <a:pt x="109041" y="370133"/>
                  </a:lnTo>
                  <a:lnTo>
                    <a:pt x="110636" y="368809"/>
                  </a:lnTo>
                  <a:lnTo>
                    <a:pt x="113824" y="361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134">
              <a:extLst>
                <a:ext uri="{FF2B5EF4-FFF2-40B4-BE49-F238E27FC236}">
                  <a16:creationId xmlns:a16="http://schemas.microsoft.com/office/drawing/2014/main" id="{C8ED5679-2BFD-7904-1DC5-07417542DA68}"/>
                </a:ext>
              </a:extLst>
            </p:cNvPr>
            <p:cNvSpPr/>
            <p:nvPr>
              <p:custDataLst>
                <p:tags r:id="rId468"/>
              </p:custDataLst>
            </p:nvPr>
          </p:nvSpPr>
          <p:spPr>
            <a:xfrm>
              <a:off x="7118611" y="1258407"/>
              <a:ext cx="310890" cy="182161"/>
            </a:xfrm>
            <a:custGeom>
              <a:avLst/>
              <a:gdLst/>
              <a:ahLst/>
              <a:cxnLst/>
              <a:rect l="0" t="0" r="0" b="0"/>
              <a:pathLst>
                <a:path w="310890" h="182161">
                  <a:moveTo>
                    <a:pt x="6089" y="176693"/>
                  </a:moveTo>
                  <a:lnTo>
                    <a:pt x="6089" y="176693"/>
                  </a:lnTo>
                  <a:lnTo>
                    <a:pt x="621" y="182160"/>
                  </a:lnTo>
                  <a:lnTo>
                    <a:pt x="327" y="181749"/>
                  </a:lnTo>
                  <a:lnTo>
                    <a:pt x="0" y="179410"/>
                  </a:lnTo>
                  <a:lnTo>
                    <a:pt x="1737" y="176019"/>
                  </a:lnTo>
                  <a:lnTo>
                    <a:pt x="19522" y="148237"/>
                  </a:lnTo>
                  <a:lnTo>
                    <a:pt x="39238" y="120194"/>
                  </a:lnTo>
                  <a:lnTo>
                    <a:pt x="64747" y="92905"/>
                  </a:lnTo>
                  <a:lnTo>
                    <a:pt x="92683" y="62842"/>
                  </a:lnTo>
                  <a:lnTo>
                    <a:pt x="108953" y="34357"/>
                  </a:lnTo>
                  <a:lnTo>
                    <a:pt x="119602" y="18219"/>
                  </a:lnTo>
                  <a:lnTo>
                    <a:pt x="120286" y="12605"/>
                  </a:lnTo>
                  <a:lnTo>
                    <a:pt x="126715" y="5268"/>
                  </a:lnTo>
                  <a:lnTo>
                    <a:pt x="123361" y="5250"/>
                  </a:lnTo>
                  <a:lnTo>
                    <a:pt x="121711" y="12772"/>
                  </a:lnTo>
                  <a:lnTo>
                    <a:pt x="119857" y="44204"/>
                  </a:lnTo>
                  <a:lnTo>
                    <a:pt x="116782" y="68214"/>
                  </a:lnTo>
                  <a:lnTo>
                    <a:pt x="119713" y="95946"/>
                  </a:lnTo>
                  <a:lnTo>
                    <a:pt x="127023" y="121232"/>
                  </a:lnTo>
                  <a:lnTo>
                    <a:pt x="129045" y="124902"/>
                  </a:lnTo>
                  <a:lnTo>
                    <a:pt x="131804" y="127349"/>
                  </a:lnTo>
                  <a:lnTo>
                    <a:pt x="138632" y="130068"/>
                  </a:lnTo>
                  <a:lnTo>
                    <a:pt x="153782" y="128228"/>
                  </a:lnTo>
                  <a:lnTo>
                    <a:pt x="164934" y="123214"/>
                  </a:lnTo>
                  <a:lnTo>
                    <a:pt x="193897" y="91628"/>
                  </a:lnTo>
                  <a:lnTo>
                    <a:pt x="221103" y="65433"/>
                  </a:lnTo>
                  <a:lnTo>
                    <a:pt x="225124" y="54572"/>
                  </a:lnTo>
                  <a:lnTo>
                    <a:pt x="232280" y="24099"/>
                  </a:lnTo>
                  <a:lnTo>
                    <a:pt x="234595" y="0"/>
                  </a:lnTo>
                  <a:lnTo>
                    <a:pt x="231290" y="5963"/>
                  </a:lnTo>
                  <a:lnTo>
                    <a:pt x="223852" y="30759"/>
                  </a:lnTo>
                  <a:lnTo>
                    <a:pt x="216270" y="53882"/>
                  </a:lnTo>
                  <a:lnTo>
                    <a:pt x="203361" y="75158"/>
                  </a:lnTo>
                  <a:lnTo>
                    <a:pt x="199599" y="90879"/>
                  </a:lnTo>
                  <a:lnTo>
                    <a:pt x="201689" y="105392"/>
                  </a:lnTo>
                  <a:lnTo>
                    <a:pt x="207788" y="128585"/>
                  </a:lnTo>
                  <a:lnTo>
                    <a:pt x="212521" y="131216"/>
                  </a:lnTo>
                  <a:lnTo>
                    <a:pt x="241961" y="132247"/>
                  </a:lnTo>
                  <a:lnTo>
                    <a:pt x="249152" y="132244"/>
                  </a:lnTo>
                  <a:lnTo>
                    <a:pt x="279496" y="121412"/>
                  </a:lnTo>
                  <a:lnTo>
                    <a:pt x="310889" y="10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135">
              <a:extLst>
                <a:ext uri="{FF2B5EF4-FFF2-40B4-BE49-F238E27FC236}">
                  <a16:creationId xmlns:a16="http://schemas.microsoft.com/office/drawing/2014/main" id="{46279DBC-13BA-0079-A6B8-7A2B290B5AEF}"/>
                </a:ext>
              </a:extLst>
            </p:cNvPr>
            <p:cNvSpPr/>
            <p:nvPr>
              <p:custDataLst>
                <p:tags r:id="rId469"/>
              </p:custDataLst>
            </p:nvPr>
          </p:nvSpPr>
          <p:spPr>
            <a:xfrm>
              <a:off x="7470728" y="1378297"/>
              <a:ext cx="52788" cy="113052"/>
            </a:xfrm>
            <a:custGeom>
              <a:avLst/>
              <a:gdLst/>
              <a:ahLst/>
              <a:cxnLst/>
              <a:rect l="0" t="0" r="0" b="0"/>
              <a:pathLst>
                <a:path w="52788" h="113052">
                  <a:moveTo>
                    <a:pt x="41322" y="12353"/>
                  </a:moveTo>
                  <a:lnTo>
                    <a:pt x="41322" y="12353"/>
                  </a:lnTo>
                  <a:lnTo>
                    <a:pt x="41322" y="8982"/>
                  </a:lnTo>
                  <a:lnTo>
                    <a:pt x="42027" y="7989"/>
                  </a:lnTo>
                  <a:lnTo>
                    <a:pt x="43204" y="7327"/>
                  </a:lnTo>
                  <a:lnTo>
                    <a:pt x="46790" y="6265"/>
                  </a:lnTo>
                  <a:lnTo>
                    <a:pt x="47084" y="6883"/>
                  </a:lnTo>
                  <a:lnTo>
                    <a:pt x="47649" y="15469"/>
                  </a:lnTo>
                  <a:lnTo>
                    <a:pt x="46951" y="16547"/>
                  </a:lnTo>
                  <a:lnTo>
                    <a:pt x="45781" y="17266"/>
                  </a:lnTo>
                  <a:lnTo>
                    <a:pt x="44295" y="17745"/>
                  </a:lnTo>
                  <a:lnTo>
                    <a:pt x="38832" y="21790"/>
                  </a:lnTo>
                  <a:lnTo>
                    <a:pt x="36840" y="22172"/>
                  </a:lnTo>
                  <a:lnTo>
                    <a:pt x="34806" y="21721"/>
                  </a:lnTo>
                  <a:lnTo>
                    <a:pt x="28573" y="17716"/>
                  </a:lnTo>
                  <a:lnTo>
                    <a:pt x="26473" y="15928"/>
                  </a:lnTo>
                  <a:lnTo>
                    <a:pt x="25778" y="14736"/>
                  </a:lnTo>
                  <a:lnTo>
                    <a:pt x="26021" y="13942"/>
                  </a:lnTo>
                  <a:lnTo>
                    <a:pt x="31479" y="9296"/>
                  </a:lnTo>
                  <a:lnTo>
                    <a:pt x="33419" y="5585"/>
                  </a:lnTo>
                  <a:lnTo>
                    <a:pt x="33937" y="3608"/>
                  </a:lnTo>
                  <a:lnTo>
                    <a:pt x="34988" y="2290"/>
                  </a:lnTo>
                  <a:lnTo>
                    <a:pt x="40348" y="0"/>
                  </a:lnTo>
                  <a:lnTo>
                    <a:pt x="44405" y="3127"/>
                  </a:lnTo>
                  <a:lnTo>
                    <a:pt x="46220" y="6606"/>
                  </a:lnTo>
                  <a:lnTo>
                    <a:pt x="47385" y="14589"/>
                  </a:lnTo>
                  <a:lnTo>
                    <a:pt x="46775" y="15960"/>
                  </a:lnTo>
                  <a:lnTo>
                    <a:pt x="45663" y="16875"/>
                  </a:lnTo>
                  <a:lnTo>
                    <a:pt x="44216" y="17484"/>
                  </a:lnTo>
                  <a:lnTo>
                    <a:pt x="30641" y="18596"/>
                  </a:lnTo>
                  <a:lnTo>
                    <a:pt x="27638" y="16774"/>
                  </a:lnTo>
                  <a:lnTo>
                    <a:pt x="23332" y="13226"/>
                  </a:lnTo>
                  <a:lnTo>
                    <a:pt x="22743" y="10860"/>
                  </a:lnTo>
                  <a:lnTo>
                    <a:pt x="22586" y="9241"/>
                  </a:lnTo>
                  <a:lnTo>
                    <a:pt x="23893" y="8161"/>
                  </a:lnTo>
                  <a:lnTo>
                    <a:pt x="31062" y="5937"/>
                  </a:lnTo>
                  <a:lnTo>
                    <a:pt x="32365" y="4548"/>
                  </a:lnTo>
                  <a:lnTo>
                    <a:pt x="33234" y="2916"/>
                  </a:lnTo>
                  <a:lnTo>
                    <a:pt x="34519" y="2534"/>
                  </a:lnTo>
                  <a:lnTo>
                    <a:pt x="36080" y="2985"/>
                  </a:lnTo>
                  <a:lnTo>
                    <a:pt x="43658" y="8778"/>
                  </a:lnTo>
                  <a:lnTo>
                    <a:pt x="49853" y="18036"/>
                  </a:lnTo>
                  <a:lnTo>
                    <a:pt x="52787" y="29716"/>
                  </a:lnTo>
                  <a:lnTo>
                    <a:pt x="48446" y="60191"/>
                  </a:lnTo>
                  <a:lnTo>
                    <a:pt x="38902" y="86362"/>
                  </a:lnTo>
                  <a:lnTo>
                    <a:pt x="29395" y="99114"/>
                  </a:lnTo>
                  <a:lnTo>
                    <a:pt x="23556" y="103830"/>
                  </a:lnTo>
                  <a:lnTo>
                    <a:pt x="17904" y="105926"/>
                  </a:lnTo>
                  <a:lnTo>
                    <a:pt x="5434" y="107382"/>
                  </a:lnTo>
                  <a:lnTo>
                    <a:pt x="507" y="110909"/>
                  </a:lnTo>
                  <a:lnTo>
                    <a:pt x="0" y="111923"/>
                  </a:lnTo>
                  <a:lnTo>
                    <a:pt x="369" y="112600"/>
                  </a:lnTo>
                  <a:lnTo>
                    <a:pt x="1321" y="113051"/>
                  </a:lnTo>
                  <a:lnTo>
                    <a:pt x="1954" y="112646"/>
                  </a:lnTo>
                  <a:lnTo>
                    <a:pt x="2658" y="110315"/>
                  </a:lnTo>
                  <a:lnTo>
                    <a:pt x="3551" y="109411"/>
                  </a:lnTo>
                  <a:lnTo>
                    <a:pt x="9572" y="107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2" name="SMARTInkShape-Group32">
            <a:extLst>
              <a:ext uri="{FF2B5EF4-FFF2-40B4-BE49-F238E27FC236}">
                <a16:creationId xmlns:a16="http://schemas.microsoft.com/office/drawing/2014/main" id="{4F559104-208A-4623-69FE-ED36FAFEBF1E}"/>
              </a:ext>
            </a:extLst>
          </p:cNvPr>
          <p:cNvGrpSpPr/>
          <p:nvPr/>
        </p:nvGrpSpPr>
        <p:grpSpPr>
          <a:xfrm>
            <a:off x="7696607" y="1082192"/>
            <a:ext cx="738546" cy="485930"/>
            <a:chOff x="7696607" y="1082192"/>
            <a:chExt cx="738546" cy="485930"/>
          </a:xfrm>
        </p:grpSpPr>
        <p:sp>
          <p:nvSpPr>
            <p:cNvPr id="1427" name="SMARTInkShape-136">
              <a:extLst>
                <a:ext uri="{FF2B5EF4-FFF2-40B4-BE49-F238E27FC236}">
                  <a16:creationId xmlns:a16="http://schemas.microsoft.com/office/drawing/2014/main" id="{1EA8C1E2-5A93-8767-6BFC-5A1768D8634F}"/>
                </a:ext>
              </a:extLst>
            </p:cNvPr>
            <p:cNvSpPr/>
            <p:nvPr>
              <p:custDataLst>
                <p:tags r:id="rId459"/>
              </p:custDataLst>
            </p:nvPr>
          </p:nvSpPr>
          <p:spPr>
            <a:xfrm>
              <a:off x="7696607" y="1225550"/>
              <a:ext cx="209144" cy="138395"/>
            </a:xfrm>
            <a:custGeom>
              <a:avLst/>
              <a:gdLst/>
              <a:ahLst/>
              <a:cxnLst/>
              <a:rect l="0" t="0" r="0" b="0"/>
              <a:pathLst>
                <a:path w="209144" h="138395">
                  <a:moveTo>
                    <a:pt x="31343" y="50800"/>
                  </a:moveTo>
                  <a:lnTo>
                    <a:pt x="31343" y="50800"/>
                  </a:lnTo>
                  <a:lnTo>
                    <a:pt x="34715" y="47429"/>
                  </a:lnTo>
                  <a:lnTo>
                    <a:pt x="38250" y="45774"/>
                  </a:lnTo>
                  <a:lnTo>
                    <a:pt x="47297" y="42685"/>
                  </a:lnTo>
                  <a:lnTo>
                    <a:pt x="55826" y="39458"/>
                  </a:lnTo>
                  <a:lnTo>
                    <a:pt x="58248" y="39005"/>
                  </a:lnTo>
                  <a:lnTo>
                    <a:pt x="68400" y="41739"/>
                  </a:lnTo>
                  <a:lnTo>
                    <a:pt x="70864" y="43349"/>
                  </a:lnTo>
                  <a:lnTo>
                    <a:pt x="73603" y="47018"/>
                  </a:lnTo>
                  <a:lnTo>
                    <a:pt x="85791" y="69288"/>
                  </a:lnTo>
                  <a:lnTo>
                    <a:pt x="88136" y="94645"/>
                  </a:lnTo>
                  <a:lnTo>
                    <a:pt x="81645" y="109652"/>
                  </a:lnTo>
                  <a:lnTo>
                    <a:pt x="67468" y="128523"/>
                  </a:lnTo>
                  <a:lnTo>
                    <a:pt x="57647" y="135291"/>
                  </a:lnTo>
                  <a:lnTo>
                    <a:pt x="45800" y="138394"/>
                  </a:lnTo>
                  <a:lnTo>
                    <a:pt x="29982" y="135942"/>
                  </a:lnTo>
                  <a:lnTo>
                    <a:pt x="23682" y="132620"/>
                  </a:lnTo>
                  <a:lnTo>
                    <a:pt x="9167" y="118306"/>
                  </a:lnTo>
                  <a:lnTo>
                    <a:pt x="1261" y="113023"/>
                  </a:lnTo>
                  <a:lnTo>
                    <a:pt x="0" y="109215"/>
                  </a:lnTo>
                  <a:lnTo>
                    <a:pt x="4881" y="81881"/>
                  </a:lnTo>
                  <a:lnTo>
                    <a:pt x="6586" y="56065"/>
                  </a:lnTo>
                  <a:lnTo>
                    <a:pt x="7782" y="54310"/>
                  </a:lnTo>
                  <a:lnTo>
                    <a:pt x="37906" y="27042"/>
                  </a:lnTo>
                  <a:lnTo>
                    <a:pt x="69436" y="10680"/>
                  </a:lnTo>
                  <a:lnTo>
                    <a:pt x="94110" y="7205"/>
                  </a:lnTo>
                  <a:lnTo>
                    <a:pt x="120098" y="4637"/>
                  </a:lnTo>
                  <a:lnTo>
                    <a:pt x="147610" y="611"/>
                  </a:lnTo>
                  <a:lnTo>
                    <a:pt x="175188" y="53"/>
                  </a:lnTo>
                  <a:lnTo>
                    <a:pt x="202447" y="0"/>
                  </a:lnTo>
                  <a:lnTo>
                    <a:pt x="206062" y="3371"/>
                  </a:lnTo>
                  <a:lnTo>
                    <a:pt x="2091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137">
              <a:extLst>
                <a:ext uri="{FF2B5EF4-FFF2-40B4-BE49-F238E27FC236}">
                  <a16:creationId xmlns:a16="http://schemas.microsoft.com/office/drawing/2014/main" id="{C6AF7ADE-0DBB-40BD-07ED-01E215F0768D}"/>
                </a:ext>
              </a:extLst>
            </p:cNvPr>
            <p:cNvSpPr/>
            <p:nvPr>
              <p:custDataLst>
                <p:tags r:id="rId460"/>
              </p:custDataLst>
            </p:nvPr>
          </p:nvSpPr>
          <p:spPr>
            <a:xfrm>
              <a:off x="7835900" y="1257300"/>
              <a:ext cx="203201" cy="260351"/>
            </a:xfrm>
            <a:custGeom>
              <a:avLst/>
              <a:gdLst/>
              <a:ahLst/>
              <a:cxnLst/>
              <a:rect l="0" t="0" r="0" b="0"/>
              <a:pathLst>
                <a:path w="203201" h="260351">
                  <a:moveTo>
                    <a:pt x="203200" y="0"/>
                  </a:moveTo>
                  <a:lnTo>
                    <a:pt x="203200" y="0"/>
                  </a:lnTo>
                  <a:lnTo>
                    <a:pt x="203200" y="6742"/>
                  </a:lnTo>
                  <a:lnTo>
                    <a:pt x="184359" y="37664"/>
                  </a:lnTo>
                  <a:lnTo>
                    <a:pt x="170628" y="63414"/>
                  </a:lnTo>
                  <a:lnTo>
                    <a:pt x="151689" y="89589"/>
                  </a:lnTo>
                  <a:lnTo>
                    <a:pt x="133628" y="119323"/>
                  </a:lnTo>
                  <a:lnTo>
                    <a:pt x="116472" y="149159"/>
                  </a:lnTo>
                  <a:lnTo>
                    <a:pt x="98789" y="177160"/>
                  </a:lnTo>
                  <a:lnTo>
                    <a:pt x="72851" y="206095"/>
                  </a:lnTo>
                  <a:lnTo>
                    <a:pt x="43090" y="236283"/>
                  </a:lnTo>
                  <a:lnTo>
                    <a:pt x="23270" y="252756"/>
                  </a:lnTo>
                  <a:lnTo>
                    <a:pt x="13634" y="25697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138">
              <a:extLst>
                <a:ext uri="{FF2B5EF4-FFF2-40B4-BE49-F238E27FC236}">
                  <a16:creationId xmlns:a16="http://schemas.microsoft.com/office/drawing/2014/main" id="{3454B3BA-30CD-B546-BD51-9E6B6EEDCDBF}"/>
                </a:ext>
              </a:extLst>
            </p:cNvPr>
            <p:cNvSpPr/>
            <p:nvPr>
              <p:custDataLst>
                <p:tags r:id="rId461"/>
              </p:custDataLst>
            </p:nvPr>
          </p:nvSpPr>
          <p:spPr>
            <a:xfrm>
              <a:off x="8001000" y="1277660"/>
              <a:ext cx="330201" cy="238259"/>
            </a:xfrm>
            <a:custGeom>
              <a:avLst/>
              <a:gdLst/>
              <a:ahLst/>
              <a:cxnLst/>
              <a:rect l="0" t="0" r="0" b="0"/>
              <a:pathLst>
                <a:path w="330201" h="238259">
                  <a:moveTo>
                    <a:pt x="0" y="195540"/>
                  </a:moveTo>
                  <a:lnTo>
                    <a:pt x="0" y="195540"/>
                  </a:lnTo>
                  <a:lnTo>
                    <a:pt x="0" y="192169"/>
                  </a:lnTo>
                  <a:lnTo>
                    <a:pt x="3763" y="188632"/>
                  </a:lnTo>
                  <a:lnTo>
                    <a:pt x="34720" y="165768"/>
                  </a:lnTo>
                  <a:lnTo>
                    <a:pt x="62560" y="147047"/>
                  </a:lnTo>
                  <a:lnTo>
                    <a:pt x="71781" y="145196"/>
                  </a:lnTo>
                  <a:lnTo>
                    <a:pt x="73254" y="145749"/>
                  </a:lnTo>
                  <a:lnTo>
                    <a:pt x="74237" y="146824"/>
                  </a:lnTo>
                  <a:lnTo>
                    <a:pt x="80306" y="161373"/>
                  </a:lnTo>
                  <a:lnTo>
                    <a:pt x="85626" y="189708"/>
                  </a:lnTo>
                  <a:lnTo>
                    <a:pt x="90350" y="219127"/>
                  </a:lnTo>
                  <a:lnTo>
                    <a:pt x="94963" y="238258"/>
                  </a:lnTo>
                  <a:lnTo>
                    <a:pt x="95059" y="238130"/>
                  </a:lnTo>
                  <a:lnTo>
                    <a:pt x="98613" y="212809"/>
                  </a:lnTo>
                  <a:lnTo>
                    <a:pt x="100714" y="184899"/>
                  </a:lnTo>
                  <a:lnTo>
                    <a:pt x="101337" y="159932"/>
                  </a:lnTo>
                  <a:lnTo>
                    <a:pt x="101484" y="138321"/>
                  </a:lnTo>
                  <a:lnTo>
                    <a:pt x="102254" y="112960"/>
                  </a:lnTo>
                  <a:lnTo>
                    <a:pt x="104948" y="87576"/>
                  </a:lnTo>
                  <a:lnTo>
                    <a:pt x="103689" y="59599"/>
                  </a:lnTo>
                  <a:lnTo>
                    <a:pt x="101722" y="28216"/>
                  </a:lnTo>
                  <a:lnTo>
                    <a:pt x="101616" y="24633"/>
                  </a:lnTo>
                  <a:lnTo>
                    <a:pt x="132762" y="20767"/>
                  </a:lnTo>
                  <a:lnTo>
                    <a:pt x="163437" y="18637"/>
                  </a:lnTo>
                  <a:lnTo>
                    <a:pt x="194867" y="14635"/>
                  </a:lnTo>
                  <a:lnTo>
                    <a:pt x="223152" y="12351"/>
                  </a:lnTo>
                  <a:lnTo>
                    <a:pt x="252726" y="9635"/>
                  </a:lnTo>
                  <a:lnTo>
                    <a:pt x="270682" y="5948"/>
                  </a:lnTo>
                  <a:lnTo>
                    <a:pt x="287111" y="4514"/>
                  </a:lnTo>
                  <a:lnTo>
                    <a:pt x="296894" y="729"/>
                  </a:lnTo>
                  <a:lnTo>
                    <a:pt x="311865" y="0"/>
                  </a:lnTo>
                  <a:lnTo>
                    <a:pt x="321111" y="2329"/>
                  </a:lnTo>
                  <a:lnTo>
                    <a:pt x="324141" y="3939"/>
                  </a:lnTo>
                  <a:lnTo>
                    <a:pt x="330200" y="11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139">
              <a:extLst>
                <a:ext uri="{FF2B5EF4-FFF2-40B4-BE49-F238E27FC236}">
                  <a16:creationId xmlns:a16="http://schemas.microsoft.com/office/drawing/2014/main" id="{E1ADFEB7-66F8-CF97-1396-5D6D2B124924}"/>
                </a:ext>
              </a:extLst>
            </p:cNvPr>
            <p:cNvSpPr/>
            <p:nvPr>
              <p:custDataLst>
                <p:tags r:id="rId462"/>
              </p:custDataLst>
            </p:nvPr>
          </p:nvSpPr>
          <p:spPr>
            <a:xfrm>
              <a:off x="8178800" y="1397365"/>
              <a:ext cx="114301" cy="82175"/>
            </a:xfrm>
            <a:custGeom>
              <a:avLst/>
              <a:gdLst/>
              <a:ahLst/>
              <a:cxnLst/>
              <a:rect l="0" t="0" r="0" b="0"/>
              <a:pathLst>
                <a:path w="114301" h="82175">
                  <a:moveTo>
                    <a:pt x="0" y="31385"/>
                  </a:moveTo>
                  <a:lnTo>
                    <a:pt x="0" y="31385"/>
                  </a:lnTo>
                  <a:lnTo>
                    <a:pt x="3372" y="28014"/>
                  </a:lnTo>
                  <a:lnTo>
                    <a:pt x="6907" y="26359"/>
                  </a:lnTo>
                  <a:lnTo>
                    <a:pt x="17828" y="25113"/>
                  </a:lnTo>
                  <a:lnTo>
                    <a:pt x="22060" y="28429"/>
                  </a:lnTo>
                  <a:lnTo>
                    <a:pt x="23915" y="33834"/>
                  </a:lnTo>
                  <a:lnTo>
                    <a:pt x="29706" y="63244"/>
                  </a:lnTo>
                  <a:lnTo>
                    <a:pt x="30842" y="69769"/>
                  </a:lnTo>
                  <a:lnTo>
                    <a:pt x="29465" y="75020"/>
                  </a:lnTo>
                  <a:lnTo>
                    <a:pt x="25638" y="81766"/>
                  </a:lnTo>
                  <a:lnTo>
                    <a:pt x="22100" y="82061"/>
                  </a:lnTo>
                  <a:lnTo>
                    <a:pt x="21083" y="81397"/>
                  </a:lnTo>
                  <a:lnTo>
                    <a:pt x="20405" y="80248"/>
                  </a:lnTo>
                  <a:lnTo>
                    <a:pt x="19954" y="78777"/>
                  </a:lnTo>
                  <a:lnTo>
                    <a:pt x="22689" y="69965"/>
                  </a:lnTo>
                  <a:lnTo>
                    <a:pt x="46890" y="46237"/>
                  </a:lnTo>
                  <a:lnTo>
                    <a:pt x="57027" y="23507"/>
                  </a:lnTo>
                  <a:lnTo>
                    <a:pt x="62505" y="17300"/>
                  </a:lnTo>
                  <a:lnTo>
                    <a:pt x="64953" y="15645"/>
                  </a:lnTo>
                  <a:lnTo>
                    <a:pt x="67673" y="11925"/>
                  </a:lnTo>
                  <a:lnTo>
                    <a:pt x="68398" y="9945"/>
                  </a:lnTo>
                  <a:lnTo>
                    <a:pt x="74850" y="5863"/>
                  </a:lnTo>
                  <a:lnTo>
                    <a:pt x="89495" y="865"/>
                  </a:lnTo>
                  <a:lnTo>
                    <a:pt x="96917" y="0"/>
                  </a:lnTo>
                  <a:lnTo>
                    <a:pt x="101400" y="1679"/>
                  </a:lnTo>
                  <a:lnTo>
                    <a:pt x="103584" y="3114"/>
                  </a:lnTo>
                  <a:lnTo>
                    <a:pt x="110028" y="11876"/>
                  </a:lnTo>
                  <a:lnTo>
                    <a:pt x="113034" y="23410"/>
                  </a:lnTo>
                  <a:lnTo>
                    <a:pt x="113344" y="45018"/>
                  </a:lnTo>
                  <a:lnTo>
                    <a:pt x="108327" y="74775"/>
                  </a:lnTo>
                  <a:lnTo>
                    <a:pt x="107950" y="82174"/>
                  </a:lnTo>
                  <a:lnTo>
                    <a:pt x="114300" y="75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140">
              <a:extLst>
                <a:ext uri="{FF2B5EF4-FFF2-40B4-BE49-F238E27FC236}">
                  <a16:creationId xmlns:a16="http://schemas.microsoft.com/office/drawing/2014/main" id="{06FEDF32-D0C0-3834-E526-5E64D57A620D}"/>
                </a:ext>
              </a:extLst>
            </p:cNvPr>
            <p:cNvSpPr/>
            <p:nvPr>
              <p:custDataLst>
                <p:tags r:id="rId463"/>
              </p:custDataLst>
            </p:nvPr>
          </p:nvSpPr>
          <p:spPr>
            <a:xfrm>
              <a:off x="8321980" y="1082192"/>
              <a:ext cx="113173" cy="485930"/>
            </a:xfrm>
            <a:custGeom>
              <a:avLst/>
              <a:gdLst/>
              <a:ahLst/>
              <a:cxnLst/>
              <a:rect l="0" t="0" r="0" b="0"/>
              <a:pathLst>
                <a:path w="113173" h="485930">
                  <a:moveTo>
                    <a:pt x="15570" y="3658"/>
                  </a:moveTo>
                  <a:lnTo>
                    <a:pt x="15570" y="3658"/>
                  </a:lnTo>
                  <a:lnTo>
                    <a:pt x="18942" y="3658"/>
                  </a:lnTo>
                  <a:lnTo>
                    <a:pt x="19934" y="2953"/>
                  </a:lnTo>
                  <a:lnTo>
                    <a:pt x="20596" y="1776"/>
                  </a:lnTo>
                  <a:lnTo>
                    <a:pt x="21038" y="287"/>
                  </a:lnTo>
                  <a:lnTo>
                    <a:pt x="22038" y="0"/>
                  </a:lnTo>
                  <a:lnTo>
                    <a:pt x="25030" y="1562"/>
                  </a:lnTo>
                  <a:lnTo>
                    <a:pt x="41427" y="13383"/>
                  </a:lnTo>
                  <a:lnTo>
                    <a:pt x="54805" y="33070"/>
                  </a:lnTo>
                  <a:lnTo>
                    <a:pt x="66706" y="59410"/>
                  </a:lnTo>
                  <a:lnTo>
                    <a:pt x="77288" y="90262"/>
                  </a:lnTo>
                  <a:lnTo>
                    <a:pt x="86774" y="115396"/>
                  </a:lnTo>
                  <a:lnTo>
                    <a:pt x="99250" y="146223"/>
                  </a:lnTo>
                  <a:lnTo>
                    <a:pt x="102923" y="174467"/>
                  </a:lnTo>
                  <a:lnTo>
                    <a:pt x="107382" y="201808"/>
                  </a:lnTo>
                  <a:lnTo>
                    <a:pt x="113172" y="227783"/>
                  </a:lnTo>
                  <a:lnTo>
                    <a:pt x="112614" y="256724"/>
                  </a:lnTo>
                  <a:lnTo>
                    <a:pt x="111351" y="284271"/>
                  </a:lnTo>
                  <a:lnTo>
                    <a:pt x="107606" y="310307"/>
                  </a:lnTo>
                  <a:lnTo>
                    <a:pt x="102028" y="335895"/>
                  </a:lnTo>
                  <a:lnTo>
                    <a:pt x="89459" y="364756"/>
                  </a:lnTo>
                  <a:lnTo>
                    <a:pt x="79450" y="390840"/>
                  </a:lnTo>
                  <a:lnTo>
                    <a:pt x="74301" y="402928"/>
                  </a:lnTo>
                  <a:lnTo>
                    <a:pt x="64878" y="417666"/>
                  </a:lnTo>
                  <a:lnTo>
                    <a:pt x="59343" y="431676"/>
                  </a:lnTo>
                  <a:lnTo>
                    <a:pt x="32017" y="462364"/>
                  </a:lnTo>
                  <a:lnTo>
                    <a:pt x="4826" y="483760"/>
                  </a:lnTo>
                  <a:lnTo>
                    <a:pt x="0" y="485518"/>
                  </a:lnTo>
                  <a:lnTo>
                    <a:pt x="251" y="485765"/>
                  </a:lnTo>
                  <a:lnTo>
                    <a:pt x="1124" y="485929"/>
                  </a:lnTo>
                  <a:lnTo>
                    <a:pt x="1707" y="485333"/>
                  </a:lnTo>
                  <a:lnTo>
                    <a:pt x="2353" y="482790"/>
                  </a:lnTo>
                  <a:lnTo>
                    <a:pt x="3230" y="481829"/>
                  </a:lnTo>
                  <a:lnTo>
                    <a:pt x="6088" y="480762"/>
                  </a:lnTo>
                  <a:lnTo>
                    <a:pt x="7132" y="479066"/>
                  </a:lnTo>
                  <a:lnTo>
                    <a:pt x="9307" y="471349"/>
                  </a:lnTo>
                  <a:lnTo>
                    <a:pt x="10689" y="469968"/>
                  </a:lnTo>
                  <a:lnTo>
                    <a:pt x="14107" y="468435"/>
                  </a:lnTo>
                  <a:lnTo>
                    <a:pt x="21920" y="467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3" name="SMARTInkShape-Group33">
            <a:extLst>
              <a:ext uri="{FF2B5EF4-FFF2-40B4-BE49-F238E27FC236}">
                <a16:creationId xmlns:a16="http://schemas.microsoft.com/office/drawing/2014/main" id="{1E04D7B8-6698-3931-2358-9D9C0ED59CE2}"/>
              </a:ext>
            </a:extLst>
          </p:cNvPr>
          <p:cNvGrpSpPr/>
          <p:nvPr/>
        </p:nvGrpSpPr>
        <p:grpSpPr>
          <a:xfrm>
            <a:off x="7743628" y="1701800"/>
            <a:ext cx="917773" cy="512357"/>
            <a:chOff x="7743628" y="1701800"/>
            <a:chExt cx="917773" cy="512357"/>
          </a:xfrm>
        </p:grpSpPr>
        <p:sp>
          <p:nvSpPr>
            <p:cNvPr id="1433" name="SMARTInkShape-141">
              <a:extLst>
                <a:ext uri="{FF2B5EF4-FFF2-40B4-BE49-F238E27FC236}">
                  <a16:creationId xmlns:a16="http://schemas.microsoft.com/office/drawing/2014/main" id="{653A1239-91BB-A480-BFC7-3B0CA8737722}"/>
                </a:ext>
              </a:extLst>
            </p:cNvPr>
            <p:cNvSpPr/>
            <p:nvPr>
              <p:custDataLst>
                <p:tags r:id="rId449"/>
              </p:custDataLst>
            </p:nvPr>
          </p:nvSpPr>
          <p:spPr>
            <a:xfrm>
              <a:off x="8070850" y="1701800"/>
              <a:ext cx="25401" cy="177775"/>
            </a:xfrm>
            <a:custGeom>
              <a:avLst/>
              <a:gdLst/>
              <a:ahLst/>
              <a:cxnLst/>
              <a:rect l="0" t="0" r="0" b="0"/>
              <a:pathLst>
                <a:path w="25401" h="177775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372" y="9460"/>
                  </a:lnTo>
                  <a:lnTo>
                    <a:pt x="3659" y="11951"/>
                  </a:lnTo>
                  <a:lnTo>
                    <a:pt x="621" y="30092"/>
                  </a:lnTo>
                  <a:lnTo>
                    <a:pt x="5797" y="59999"/>
                  </a:lnTo>
                  <a:lnTo>
                    <a:pt x="8122" y="81231"/>
                  </a:lnTo>
                  <a:lnTo>
                    <a:pt x="9648" y="85904"/>
                  </a:lnTo>
                  <a:lnTo>
                    <a:pt x="9462" y="94859"/>
                  </a:lnTo>
                  <a:lnTo>
                    <a:pt x="8424" y="99223"/>
                  </a:lnTo>
                  <a:lnTo>
                    <a:pt x="9154" y="105953"/>
                  </a:lnTo>
                  <a:lnTo>
                    <a:pt x="11123" y="112001"/>
                  </a:lnTo>
                  <a:lnTo>
                    <a:pt x="12659" y="143147"/>
                  </a:lnTo>
                  <a:lnTo>
                    <a:pt x="12700" y="170193"/>
                  </a:lnTo>
                  <a:lnTo>
                    <a:pt x="19027" y="177774"/>
                  </a:lnTo>
                  <a:lnTo>
                    <a:pt x="2540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142">
              <a:extLst>
                <a:ext uri="{FF2B5EF4-FFF2-40B4-BE49-F238E27FC236}">
                  <a16:creationId xmlns:a16="http://schemas.microsoft.com/office/drawing/2014/main" id="{B7C73F7F-7086-2D6D-2BAC-2A6F42CBBA60}"/>
                </a:ext>
              </a:extLst>
            </p:cNvPr>
            <p:cNvSpPr/>
            <p:nvPr>
              <p:custDataLst>
                <p:tags r:id="rId450"/>
              </p:custDataLst>
            </p:nvPr>
          </p:nvSpPr>
          <p:spPr>
            <a:xfrm>
              <a:off x="7988300" y="1835150"/>
              <a:ext cx="152401" cy="82289"/>
            </a:xfrm>
            <a:custGeom>
              <a:avLst/>
              <a:gdLst/>
              <a:ahLst/>
              <a:cxnLst/>
              <a:rect l="0" t="0" r="0" b="0"/>
              <a:pathLst>
                <a:path w="152401" h="82289">
                  <a:moveTo>
                    <a:pt x="0" y="12700"/>
                  </a:moveTo>
                  <a:lnTo>
                    <a:pt x="0" y="12700"/>
                  </a:lnTo>
                  <a:lnTo>
                    <a:pt x="12416" y="284"/>
                  </a:lnTo>
                  <a:lnTo>
                    <a:pt x="6372" y="1"/>
                  </a:lnTo>
                  <a:lnTo>
                    <a:pt x="9727" y="0"/>
                  </a:lnTo>
                  <a:lnTo>
                    <a:pt x="10718" y="706"/>
                  </a:lnTo>
                  <a:lnTo>
                    <a:pt x="11378" y="1881"/>
                  </a:lnTo>
                  <a:lnTo>
                    <a:pt x="21461" y="23765"/>
                  </a:lnTo>
                  <a:lnTo>
                    <a:pt x="35295" y="47183"/>
                  </a:lnTo>
                  <a:lnTo>
                    <a:pt x="36854" y="55307"/>
                  </a:lnTo>
                  <a:lnTo>
                    <a:pt x="38680" y="58038"/>
                  </a:lnTo>
                  <a:lnTo>
                    <a:pt x="41309" y="59859"/>
                  </a:lnTo>
                  <a:lnTo>
                    <a:pt x="44473" y="61073"/>
                  </a:lnTo>
                  <a:lnTo>
                    <a:pt x="46582" y="62587"/>
                  </a:lnTo>
                  <a:lnTo>
                    <a:pt x="57122" y="76169"/>
                  </a:lnTo>
                  <a:lnTo>
                    <a:pt x="82527" y="76200"/>
                  </a:lnTo>
                  <a:lnTo>
                    <a:pt x="88637" y="82288"/>
                  </a:lnTo>
                  <a:lnTo>
                    <a:pt x="88877" y="77060"/>
                  </a:lnTo>
                  <a:lnTo>
                    <a:pt x="90771" y="76582"/>
                  </a:lnTo>
                  <a:lnTo>
                    <a:pt x="92264" y="76455"/>
                  </a:lnTo>
                  <a:lnTo>
                    <a:pt x="95805" y="74432"/>
                  </a:lnTo>
                  <a:lnTo>
                    <a:pt x="100435" y="69770"/>
                  </a:lnTo>
                  <a:lnTo>
                    <a:pt x="125298" y="38281"/>
                  </a:lnTo>
                  <a:lnTo>
                    <a:pt x="137669" y="19623"/>
                  </a:lnTo>
                  <a:lnTo>
                    <a:pt x="139503" y="15071"/>
                  </a:lnTo>
                  <a:lnTo>
                    <a:pt x="142670" y="10697"/>
                  </a:lnTo>
                  <a:lnTo>
                    <a:pt x="146429" y="8282"/>
                  </a:lnTo>
                  <a:lnTo>
                    <a:pt x="148420" y="7638"/>
                  </a:lnTo>
                  <a:lnTo>
                    <a:pt x="149041" y="7208"/>
                  </a:lnTo>
                  <a:lnTo>
                    <a:pt x="148750" y="6922"/>
                  </a:lnTo>
                  <a:lnTo>
                    <a:pt x="147850" y="6732"/>
                  </a:lnTo>
                  <a:lnTo>
                    <a:pt x="147955" y="6604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143">
              <a:extLst>
                <a:ext uri="{FF2B5EF4-FFF2-40B4-BE49-F238E27FC236}">
                  <a16:creationId xmlns:a16="http://schemas.microsoft.com/office/drawing/2014/main" id="{ECAC1FD1-AC75-E958-2458-62621053D653}"/>
                </a:ext>
              </a:extLst>
            </p:cNvPr>
            <p:cNvSpPr/>
            <p:nvPr>
              <p:custDataLst>
                <p:tags r:id="rId451"/>
              </p:custDataLst>
            </p:nvPr>
          </p:nvSpPr>
          <p:spPr>
            <a:xfrm>
              <a:off x="7766050" y="2051933"/>
              <a:ext cx="95251" cy="151312"/>
            </a:xfrm>
            <a:custGeom>
              <a:avLst/>
              <a:gdLst/>
              <a:ahLst/>
              <a:cxnLst/>
              <a:rect l="0" t="0" r="0" b="0"/>
              <a:pathLst>
                <a:path w="95251" h="15131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2" y="26863"/>
                  </a:lnTo>
                  <a:lnTo>
                    <a:pt x="5026" y="50612"/>
                  </a:lnTo>
                  <a:lnTo>
                    <a:pt x="5958" y="75523"/>
                  </a:lnTo>
                  <a:lnTo>
                    <a:pt x="6272" y="102482"/>
                  </a:lnTo>
                  <a:lnTo>
                    <a:pt x="6344" y="132230"/>
                  </a:lnTo>
                  <a:lnTo>
                    <a:pt x="11817" y="149174"/>
                  </a:lnTo>
                  <a:lnTo>
                    <a:pt x="12817" y="149955"/>
                  </a:lnTo>
                  <a:lnTo>
                    <a:pt x="15810" y="150822"/>
                  </a:lnTo>
                  <a:lnTo>
                    <a:pt x="21461" y="151311"/>
                  </a:lnTo>
                  <a:lnTo>
                    <a:pt x="25531" y="149544"/>
                  </a:lnTo>
                  <a:lnTo>
                    <a:pt x="29691" y="147112"/>
                  </a:lnTo>
                  <a:lnTo>
                    <a:pt x="33893" y="146031"/>
                  </a:lnTo>
                  <a:lnTo>
                    <a:pt x="63294" y="143399"/>
                  </a:lnTo>
                  <a:lnTo>
                    <a:pt x="85084" y="138715"/>
                  </a:lnTo>
                  <a:lnTo>
                    <a:pt x="95250" y="13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144">
              <a:extLst>
                <a:ext uri="{FF2B5EF4-FFF2-40B4-BE49-F238E27FC236}">
                  <a16:creationId xmlns:a16="http://schemas.microsoft.com/office/drawing/2014/main" id="{21ACD3E0-AA96-2D51-4D4D-311F49F2B734}"/>
                </a:ext>
              </a:extLst>
            </p:cNvPr>
            <p:cNvSpPr/>
            <p:nvPr>
              <p:custDataLst>
                <p:tags r:id="rId452"/>
              </p:custDataLst>
            </p:nvPr>
          </p:nvSpPr>
          <p:spPr>
            <a:xfrm>
              <a:off x="7743628" y="2111541"/>
              <a:ext cx="143073" cy="22060"/>
            </a:xfrm>
            <a:custGeom>
              <a:avLst/>
              <a:gdLst/>
              <a:ahLst/>
              <a:cxnLst/>
              <a:rect l="0" t="0" r="0" b="0"/>
              <a:pathLst>
                <a:path w="143073" h="22060">
                  <a:moveTo>
                    <a:pt x="3372" y="22059"/>
                  </a:moveTo>
                  <a:lnTo>
                    <a:pt x="3372" y="22059"/>
                  </a:lnTo>
                  <a:lnTo>
                    <a:pt x="0" y="22059"/>
                  </a:lnTo>
                  <a:lnTo>
                    <a:pt x="419" y="21353"/>
                  </a:lnTo>
                  <a:lnTo>
                    <a:pt x="14960" y="13221"/>
                  </a:lnTo>
                  <a:lnTo>
                    <a:pt x="45307" y="4841"/>
                  </a:lnTo>
                  <a:lnTo>
                    <a:pt x="71000" y="0"/>
                  </a:lnTo>
                  <a:lnTo>
                    <a:pt x="94985" y="1020"/>
                  </a:lnTo>
                  <a:lnTo>
                    <a:pt x="126256" y="2616"/>
                  </a:lnTo>
                  <a:lnTo>
                    <a:pt x="143072" y="3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145">
              <a:extLst>
                <a:ext uri="{FF2B5EF4-FFF2-40B4-BE49-F238E27FC236}">
                  <a16:creationId xmlns:a16="http://schemas.microsoft.com/office/drawing/2014/main" id="{78E6885E-9F05-076C-8E5B-A5C86FF7F697}"/>
                </a:ext>
              </a:extLst>
            </p:cNvPr>
            <p:cNvSpPr/>
            <p:nvPr>
              <p:custDataLst>
                <p:tags r:id="rId453"/>
              </p:custDataLst>
            </p:nvPr>
          </p:nvSpPr>
          <p:spPr>
            <a:xfrm>
              <a:off x="7885295" y="2019796"/>
              <a:ext cx="83956" cy="188193"/>
            </a:xfrm>
            <a:custGeom>
              <a:avLst/>
              <a:gdLst/>
              <a:ahLst/>
              <a:cxnLst/>
              <a:rect l="0" t="0" r="0" b="0"/>
              <a:pathLst>
                <a:path w="83956" h="188193">
                  <a:moveTo>
                    <a:pt x="83955" y="120154"/>
                  </a:moveTo>
                  <a:lnTo>
                    <a:pt x="83955" y="120154"/>
                  </a:lnTo>
                  <a:lnTo>
                    <a:pt x="83955" y="116783"/>
                  </a:lnTo>
                  <a:lnTo>
                    <a:pt x="83250" y="115790"/>
                  </a:lnTo>
                  <a:lnTo>
                    <a:pt x="82073" y="115128"/>
                  </a:lnTo>
                  <a:lnTo>
                    <a:pt x="80583" y="114687"/>
                  </a:lnTo>
                  <a:lnTo>
                    <a:pt x="79591" y="113687"/>
                  </a:lnTo>
                  <a:lnTo>
                    <a:pt x="76115" y="107013"/>
                  </a:lnTo>
                  <a:lnTo>
                    <a:pt x="74495" y="105043"/>
                  </a:lnTo>
                  <a:lnTo>
                    <a:pt x="70814" y="102855"/>
                  </a:lnTo>
                  <a:lnTo>
                    <a:pt x="62893" y="101623"/>
                  </a:lnTo>
                  <a:lnTo>
                    <a:pt x="42768" y="101878"/>
                  </a:lnTo>
                  <a:lnTo>
                    <a:pt x="27301" y="106194"/>
                  </a:lnTo>
                  <a:lnTo>
                    <a:pt x="20440" y="109952"/>
                  </a:lnTo>
                  <a:lnTo>
                    <a:pt x="9239" y="126147"/>
                  </a:lnTo>
                  <a:lnTo>
                    <a:pt x="356" y="145448"/>
                  </a:lnTo>
                  <a:lnTo>
                    <a:pt x="0" y="151128"/>
                  </a:lnTo>
                  <a:lnTo>
                    <a:pt x="7686" y="170383"/>
                  </a:lnTo>
                  <a:lnTo>
                    <a:pt x="16208" y="184404"/>
                  </a:lnTo>
                  <a:lnTo>
                    <a:pt x="24211" y="187515"/>
                  </a:lnTo>
                  <a:lnTo>
                    <a:pt x="34825" y="188192"/>
                  </a:lnTo>
                  <a:lnTo>
                    <a:pt x="46598" y="186141"/>
                  </a:lnTo>
                  <a:lnTo>
                    <a:pt x="55122" y="180996"/>
                  </a:lnTo>
                  <a:lnTo>
                    <a:pt x="61262" y="173301"/>
                  </a:lnTo>
                  <a:lnTo>
                    <a:pt x="68686" y="154951"/>
                  </a:lnTo>
                  <a:lnTo>
                    <a:pt x="73944" y="123644"/>
                  </a:lnTo>
                  <a:lnTo>
                    <a:pt x="72920" y="99833"/>
                  </a:lnTo>
                  <a:lnTo>
                    <a:pt x="71748" y="69369"/>
                  </a:lnTo>
                  <a:lnTo>
                    <a:pt x="66989" y="39567"/>
                  </a:lnTo>
                  <a:lnTo>
                    <a:pt x="64382" y="11151"/>
                  </a:lnTo>
                  <a:lnTo>
                    <a:pt x="58823" y="0"/>
                  </a:lnTo>
                  <a:lnTo>
                    <a:pt x="71255" y="18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146">
              <a:extLst>
                <a:ext uri="{FF2B5EF4-FFF2-40B4-BE49-F238E27FC236}">
                  <a16:creationId xmlns:a16="http://schemas.microsoft.com/office/drawing/2014/main" id="{6CFE4298-4790-F504-0599-96568EBE734E}"/>
                </a:ext>
              </a:extLst>
            </p:cNvPr>
            <p:cNvSpPr/>
            <p:nvPr>
              <p:custDataLst>
                <p:tags r:id="rId454"/>
              </p:custDataLst>
            </p:nvPr>
          </p:nvSpPr>
          <p:spPr>
            <a:xfrm>
              <a:off x="8007350" y="21780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229" y="1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147">
              <a:extLst>
                <a:ext uri="{FF2B5EF4-FFF2-40B4-BE49-F238E27FC236}">
                  <a16:creationId xmlns:a16="http://schemas.microsoft.com/office/drawing/2014/main" id="{13BE6709-A598-23F9-C584-3081287AEA75}"/>
                </a:ext>
              </a:extLst>
            </p:cNvPr>
            <p:cNvSpPr/>
            <p:nvPr>
              <p:custDataLst>
                <p:tags r:id="rId455"/>
              </p:custDataLst>
            </p:nvPr>
          </p:nvSpPr>
          <p:spPr>
            <a:xfrm>
              <a:off x="8193137" y="2000250"/>
              <a:ext cx="93614" cy="213907"/>
            </a:xfrm>
            <a:custGeom>
              <a:avLst/>
              <a:gdLst/>
              <a:ahLst/>
              <a:cxnLst/>
              <a:rect l="0" t="0" r="0" b="0"/>
              <a:pathLst>
                <a:path w="93614" h="213907">
                  <a:moveTo>
                    <a:pt x="74563" y="139700"/>
                  </a:moveTo>
                  <a:lnTo>
                    <a:pt x="74563" y="139700"/>
                  </a:lnTo>
                  <a:lnTo>
                    <a:pt x="80031" y="134233"/>
                  </a:lnTo>
                  <a:lnTo>
                    <a:pt x="84023" y="133612"/>
                  </a:lnTo>
                  <a:lnTo>
                    <a:pt x="85103" y="132819"/>
                  </a:lnTo>
                  <a:lnTo>
                    <a:pt x="86979" y="127906"/>
                  </a:lnTo>
                  <a:lnTo>
                    <a:pt x="82200" y="120212"/>
                  </a:lnTo>
                  <a:lnTo>
                    <a:pt x="81771" y="118241"/>
                  </a:lnTo>
                  <a:lnTo>
                    <a:pt x="77797" y="112097"/>
                  </a:lnTo>
                  <a:lnTo>
                    <a:pt x="72151" y="105808"/>
                  </a:lnTo>
                  <a:lnTo>
                    <a:pt x="62437" y="103470"/>
                  </a:lnTo>
                  <a:lnTo>
                    <a:pt x="55895" y="102847"/>
                  </a:lnTo>
                  <a:lnTo>
                    <a:pt x="44864" y="105917"/>
                  </a:lnTo>
                  <a:lnTo>
                    <a:pt x="13299" y="126019"/>
                  </a:lnTo>
                  <a:lnTo>
                    <a:pt x="3886" y="141291"/>
                  </a:lnTo>
                  <a:lnTo>
                    <a:pt x="0" y="159221"/>
                  </a:lnTo>
                  <a:lnTo>
                    <a:pt x="2853" y="171659"/>
                  </a:lnTo>
                  <a:lnTo>
                    <a:pt x="16184" y="196891"/>
                  </a:lnTo>
                  <a:lnTo>
                    <a:pt x="26039" y="205805"/>
                  </a:lnTo>
                  <a:lnTo>
                    <a:pt x="39725" y="212909"/>
                  </a:lnTo>
                  <a:lnTo>
                    <a:pt x="42871" y="213906"/>
                  </a:lnTo>
                  <a:lnTo>
                    <a:pt x="57412" y="211938"/>
                  </a:lnTo>
                  <a:lnTo>
                    <a:pt x="71755" y="203515"/>
                  </a:lnTo>
                  <a:lnTo>
                    <a:pt x="78725" y="194168"/>
                  </a:lnTo>
                  <a:lnTo>
                    <a:pt x="84733" y="178887"/>
                  </a:lnTo>
                  <a:lnTo>
                    <a:pt x="90588" y="151707"/>
                  </a:lnTo>
                  <a:lnTo>
                    <a:pt x="90010" y="124982"/>
                  </a:lnTo>
                  <a:lnTo>
                    <a:pt x="92546" y="101002"/>
                  </a:lnTo>
                  <a:lnTo>
                    <a:pt x="93297" y="76023"/>
                  </a:lnTo>
                  <a:lnTo>
                    <a:pt x="91638" y="48866"/>
                  </a:lnTo>
                  <a:lnTo>
                    <a:pt x="90441" y="24121"/>
                  </a:lnTo>
                  <a:lnTo>
                    <a:pt x="91498" y="13543"/>
                  </a:lnTo>
                  <a:lnTo>
                    <a:pt x="89537" y="4326"/>
                  </a:lnTo>
                  <a:lnTo>
                    <a:pt x="936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148">
              <a:extLst>
                <a:ext uri="{FF2B5EF4-FFF2-40B4-BE49-F238E27FC236}">
                  <a16:creationId xmlns:a16="http://schemas.microsoft.com/office/drawing/2014/main" id="{5A739E05-F719-BE42-7230-71424DAC0ACC}"/>
                </a:ext>
              </a:extLst>
            </p:cNvPr>
            <p:cNvSpPr/>
            <p:nvPr>
              <p:custDataLst>
                <p:tags r:id="rId456"/>
              </p:custDataLst>
            </p:nvPr>
          </p:nvSpPr>
          <p:spPr>
            <a:xfrm>
              <a:off x="8348375" y="2086286"/>
              <a:ext cx="116176" cy="98655"/>
            </a:xfrm>
            <a:custGeom>
              <a:avLst/>
              <a:gdLst/>
              <a:ahLst/>
              <a:cxnLst/>
              <a:rect l="0" t="0" r="0" b="0"/>
              <a:pathLst>
                <a:path w="116176" h="98655">
                  <a:moveTo>
                    <a:pt x="1875" y="40964"/>
                  </a:moveTo>
                  <a:lnTo>
                    <a:pt x="1875" y="40964"/>
                  </a:lnTo>
                  <a:lnTo>
                    <a:pt x="5247" y="40964"/>
                  </a:lnTo>
                  <a:lnTo>
                    <a:pt x="8782" y="42845"/>
                  </a:lnTo>
                  <a:lnTo>
                    <a:pt x="10712" y="44335"/>
                  </a:lnTo>
                  <a:lnTo>
                    <a:pt x="16621" y="45990"/>
                  </a:lnTo>
                  <a:lnTo>
                    <a:pt x="31913" y="47052"/>
                  </a:lnTo>
                  <a:lnTo>
                    <a:pt x="60908" y="38534"/>
                  </a:lnTo>
                  <a:lnTo>
                    <a:pt x="80735" y="34767"/>
                  </a:lnTo>
                  <a:lnTo>
                    <a:pt x="86703" y="34660"/>
                  </a:lnTo>
                  <a:lnTo>
                    <a:pt x="90846" y="32753"/>
                  </a:lnTo>
                  <a:lnTo>
                    <a:pt x="105595" y="19689"/>
                  </a:lnTo>
                  <a:lnTo>
                    <a:pt x="106300" y="16902"/>
                  </a:lnTo>
                  <a:lnTo>
                    <a:pt x="105200" y="10044"/>
                  </a:lnTo>
                  <a:lnTo>
                    <a:pt x="103214" y="7651"/>
                  </a:lnTo>
                  <a:lnTo>
                    <a:pt x="85950" y="123"/>
                  </a:lnTo>
                  <a:lnTo>
                    <a:pt x="77811" y="0"/>
                  </a:lnTo>
                  <a:lnTo>
                    <a:pt x="48850" y="8262"/>
                  </a:lnTo>
                  <a:lnTo>
                    <a:pt x="40863" y="14906"/>
                  </a:lnTo>
                  <a:lnTo>
                    <a:pt x="13091" y="45269"/>
                  </a:lnTo>
                  <a:lnTo>
                    <a:pt x="120" y="73281"/>
                  </a:lnTo>
                  <a:lnTo>
                    <a:pt x="0" y="78736"/>
                  </a:lnTo>
                  <a:lnTo>
                    <a:pt x="3628" y="88561"/>
                  </a:lnTo>
                  <a:lnTo>
                    <a:pt x="9945" y="95750"/>
                  </a:lnTo>
                  <a:lnTo>
                    <a:pt x="13605" y="98654"/>
                  </a:lnTo>
                  <a:lnTo>
                    <a:pt x="28960" y="98119"/>
                  </a:lnTo>
                  <a:lnTo>
                    <a:pt x="55762" y="93647"/>
                  </a:lnTo>
                  <a:lnTo>
                    <a:pt x="83780" y="88765"/>
                  </a:lnTo>
                  <a:lnTo>
                    <a:pt x="116175" y="79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149">
              <a:extLst>
                <a:ext uri="{FF2B5EF4-FFF2-40B4-BE49-F238E27FC236}">
                  <a16:creationId xmlns:a16="http://schemas.microsoft.com/office/drawing/2014/main" id="{04E1CD94-9AE7-F0F2-6FC6-EF0EF2D24D65}"/>
                </a:ext>
              </a:extLst>
            </p:cNvPr>
            <p:cNvSpPr/>
            <p:nvPr>
              <p:custDataLst>
                <p:tags r:id="rId457"/>
              </p:custDataLst>
            </p:nvPr>
          </p:nvSpPr>
          <p:spPr>
            <a:xfrm>
              <a:off x="8496300" y="2064714"/>
              <a:ext cx="114301" cy="132936"/>
            </a:xfrm>
            <a:custGeom>
              <a:avLst/>
              <a:gdLst/>
              <a:ahLst/>
              <a:cxnLst/>
              <a:rect l="0" t="0" r="0" b="0"/>
              <a:pathLst>
                <a:path w="114301" h="132936">
                  <a:moveTo>
                    <a:pt x="0" y="49836"/>
                  </a:moveTo>
                  <a:lnTo>
                    <a:pt x="0" y="49836"/>
                  </a:lnTo>
                  <a:lnTo>
                    <a:pt x="6272" y="49836"/>
                  </a:lnTo>
                  <a:lnTo>
                    <a:pt x="11811" y="44369"/>
                  </a:lnTo>
                  <a:lnTo>
                    <a:pt x="12812" y="44780"/>
                  </a:lnTo>
                  <a:lnTo>
                    <a:pt x="21461" y="52402"/>
                  </a:lnTo>
                  <a:lnTo>
                    <a:pt x="23649" y="60149"/>
                  </a:lnTo>
                  <a:lnTo>
                    <a:pt x="29534" y="88458"/>
                  </a:lnTo>
                  <a:lnTo>
                    <a:pt x="32504" y="106435"/>
                  </a:lnTo>
                  <a:lnTo>
                    <a:pt x="41694" y="121012"/>
                  </a:lnTo>
                  <a:lnTo>
                    <a:pt x="51943" y="132152"/>
                  </a:lnTo>
                  <a:lnTo>
                    <a:pt x="53679" y="132935"/>
                  </a:lnTo>
                  <a:lnTo>
                    <a:pt x="59834" y="132494"/>
                  </a:lnTo>
                  <a:lnTo>
                    <a:pt x="61762" y="131047"/>
                  </a:lnTo>
                  <a:lnTo>
                    <a:pt x="65785" y="125676"/>
                  </a:lnTo>
                  <a:lnTo>
                    <a:pt x="74116" y="99885"/>
                  </a:lnTo>
                  <a:lnTo>
                    <a:pt x="80443" y="73054"/>
                  </a:lnTo>
                  <a:lnTo>
                    <a:pt x="88902" y="44309"/>
                  </a:lnTo>
                  <a:lnTo>
                    <a:pt x="98455" y="15510"/>
                  </a:lnTo>
                  <a:lnTo>
                    <a:pt x="106074" y="2290"/>
                  </a:lnTo>
                  <a:lnTo>
                    <a:pt x="107405" y="1205"/>
                  </a:lnTo>
                  <a:lnTo>
                    <a:pt x="110765" y="0"/>
                  </a:lnTo>
                  <a:lnTo>
                    <a:pt x="111944" y="384"/>
                  </a:lnTo>
                  <a:lnTo>
                    <a:pt x="114300" y="5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150">
              <a:extLst>
                <a:ext uri="{FF2B5EF4-FFF2-40B4-BE49-F238E27FC236}">
                  <a16:creationId xmlns:a16="http://schemas.microsoft.com/office/drawing/2014/main" id="{D48564F5-1A34-9EC4-E53C-DF9CD48DF76F}"/>
                </a:ext>
              </a:extLst>
            </p:cNvPr>
            <p:cNvSpPr/>
            <p:nvPr>
              <p:custDataLst>
                <p:tags r:id="rId458"/>
              </p:custDataLst>
            </p:nvPr>
          </p:nvSpPr>
          <p:spPr>
            <a:xfrm>
              <a:off x="8648700" y="2191011"/>
              <a:ext cx="12701" cy="6090"/>
            </a:xfrm>
            <a:custGeom>
              <a:avLst/>
              <a:gdLst/>
              <a:ahLst/>
              <a:cxnLst/>
              <a:rect l="0" t="0" r="0" b="0"/>
              <a:pathLst>
                <a:path w="12701" h="6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2" y="0"/>
                  </a:lnTo>
                  <a:lnTo>
                    <a:pt x="12700" y="6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4" name="SMARTInkShape-151">
            <a:extLst>
              <a:ext uri="{FF2B5EF4-FFF2-40B4-BE49-F238E27FC236}">
                <a16:creationId xmlns:a16="http://schemas.microsoft.com/office/drawing/2014/main" id="{C6C61587-B611-FC26-F166-DFE1FC574A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81900" y="2089173"/>
            <a:ext cx="117350" cy="107928"/>
          </a:xfrm>
          <a:custGeom>
            <a:avLst/>
            <a:gdLst/>
            <a:ahLst/>
            <a:cxnLst/>
            <a:rect l="0" t="0" r="0" b="0"/>
            <a:pathLst>
              <a:path w="117350" h="107928">
                <a:moveTo>
                  <a:pt x="76200" y="6327"/>
                </a:moveTo>
                <a:lnTo>
                  <a:pt x="76200" y="6327"/>
                </a:lnTo>
                <a:lnTo>
                  <a:pt x="79572" y="6327"/>
                </a:lnTo>
                <a:lnTo>
                  <a:pt x="83107" y="4446"/>
                </a:lnTo>
                <a:lnTo>
                  <a:pt x="87031" y="1963"/>
                </a:lnTo>
                <a:lnTo>
                  <a:pt x="95299" y="369"/>
                </a:lnTo>
                <a:lnTo>
                  <a:pt x="101232" y="0"/>
                </a:lnTo>
                <a:lnTo>
                  <a:pt x="79211" y="684"/>
                </a:lnTo>
                <a:lnTo>
                  <a:pt x="68366" y="3349"/>
                </a:lnTo>
                <a:lnTo>
                  <a:pt x="39785" y="21013"/>
                </a:lnTo>
                <a:lnTo>
                  <a:pt x="30383" y="24848"/>
                </a:lnTo>
                <a:lnTo>
                  <a:pt x="11936" y="39427"/>
                </a:lnTo>
                <a:lnTo>
                  <a:pt x="12191" y="42505"/>
                </a:lnTo>
                <a:lnTo>
                  <a:pt x="18118" y="49687"/>
                </a:lnTo>
                <a:lnTo>
                  <a:pt x="27808" y="53821"/>
                </a:lnTo>
                <a:lnTo>
                  <a:pt x="57467" y="61761"/>
                </a:lnTo>
                <a:lnTo>
                  <a:pt x="78850" y="69906"/>
                </a:lnTo>
                <a:lnTo>
                  <a:pt x="87804" y="74319"/>
                </a:lnTo>
                <a:lnTo>
                  <a:pt x="94057" y="76762"/>
                </a:lnTo>
                <a:lnTo>
                  <a:pt x="116757" y="91693"/>
                </a:lnTo>
                <a:lnTo>
                  <a:pt x="117349" y="93577"/>
                </a:lnTo>
                <a:lnTo>
                  <a:pt x="117039" y="95538"/>
                </a:lnTo>
                <a:lnTo>
                  <a:pt x="116126" y="97551"/>
                </a:lnTo>
                <a:lnTo>
                  <a:pt x="114106" y="98893"/>
                </a:lnTo>
                <a:lnTo>
                  <a:pt x="89086" y="104999"/>
                </a:lnTo>
                <a:lnTo>
                  <a:pt x="61182" y="102167"/>
                </a:lnTo>
                <a:lnTo>
                  <a:pt x="31841" y="102399"/>
                </a:lnTo>
                <a:lnTo>
                  <a:pt x="0" y="1079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7" name="SMARTInkShape-Group35">
            <a:extLst>
              <a:ext uri="{FF2B5EF4-FFF2-40B4-BE49-F238E27FC236}">
                <a16:creationId xmlns:a16="http://schemas.microsoft.com/office/drawing/2014/main" id="{710A0E48-91CB-644D-83D9-6BF37EFB828D}"/>
              </a:ext>
            </a:extLst>
          </p:cNvPr>
          <p:cNvGrpSpPr/>
          <p:nvPr/>
        </p:nvGrpSpPr>
        <p:grpSpPr>
          <a:xfrm>
            <a:off x="6648470" y="1498868"/>
            <a:ext cx="513442" cy="393433"/>
            <a:chOff x="6648470" y="1498868"/>
            <a:chExt cx="513442" cy="393433"/>
          </a:xfrm>
        </p:grpSpPr>
        <p:sp>
          <p:nvSpPr>
            <p:cNvPr id="1445" name="SMARTInkShape-152">
              <a:extLst>
                <a:ext uri="{FF2B5EF4-FFF2-40B4-BE49-F238E27FC236}">
                  <a16:creationId xmlns:a16="http://schemas.microsoft.com/office/drawing/2014/main" id="{38754177-455B-FA80-B67A-93A23DEB97BA}"/>
                </a:ext>
              </a:extLst>
            </p:cNvPr>
            <p:cNvSpPr/>
            <p:nvPr>
              <p:custDataLst>
                <p:tags r:id="rId447"/>
              </p:custDataLst>
            </p:nvPr>
          </p:nvSpPr>
          <p:spPr>
            <a:xfrm>
              <a:off x="6713417" y="1498868"/>
              <a:ext cx="448495" cy="373002"/>
            </a:xfrm>
            <a:custGeom>
              <a:avLst/>
              <a:gdLst/>
              <a:ahLst/>
              <a:cxnLst/>
              <a:rect l="0" t="0" r="0" b="0"/>
              <a:pathLst>
                <a:path w="448495" h="373002">
                  <a:moveTo>
                    <a:pt x="436683" y="12432"/>
                  </a:moveTo>
                  <a:lnTo>
                    <a:pt x="436683" y="12432"/>
                  </a:lnTo>
                  <a:lnTo>
                    <a:pt x="442772" y="6344"/>
                  </a:lnTo>
                  <a:lnTo>
                    <a:pt x="442955" y="2788"/>
                  </a:lnTo>
                  <a:lnTo>
                    <a:pt x="443687" y="1770"/>
                  </a:lnTo>
                  <a:lnTo>
                    <a:pt x="444880" y="1090"/>
                  </a:lnTo>
                  <a:lnTo>
                    <a:pt x="448494" y="0"/>
                  </a:lnTo>
                  <a:lnTo>
                    <a:pt x="445748" y="3182"/>
                  </a:lnTo>
                  <a:lnTo>
                    <a:pt x="420786" y="21397"/>
                  </a:lnTo>
                  <a:lnTo>
                    <a:pt x="389484" y="44699"/>
                  </a:lnTo>
                  <a:lnTo>
                    <a:pt x="361900" y="64614"/>
                  </a:lnTo>
                  <a:lnTo>
                    <a:pt x="334295" y="89790"/>
                  </a:lnTo>
                  <a:lnTo>
                    <a:pt x="303229" y="113627"/>
                  </a:lnTo>
                  <a:lnTo>
                    <a:pt x="275228" y="135851"/>
                  </a:lnTo>
                  <a:lnTo>
                    <a:pt x="243823" y="161826"/>
                  </a:lnTo>
                  <a:lnTo>
                    <a:pt x="214123" y="188791"/>
                  </a:lnTo>
                  <a:lnTo>
                    <a:pt x="187006" y="211914"/>
                  </a:lnTo>
                  <a:lnTo>
                    <a:pt x="156530" y="242544"/>
                  </a:lnTo>
                  <a:lnTo>
                    <a:pt x="144909" y="256375"/>
                  </a:lnTo>
                  <a:lnTo>
                    <a:pt x="114570" y="279654"/>
                  </a:lnTo>
                  <a:lnTo>
                    <a:pt x="85675" y="305881"/>
                  </a:lnTo>
                  <a:lnTo>
                    <a:pt x="58823" y="324343"/>
                  </a:lnTo>
                  <a:lnTo>
                    <a:pt x="29860" y="348037"/>
                  </a:lnTo>
                  <a:lnTo>
                    <a:pt x="0" y="373001"/>
                  </a:lnTo>
                  <a:lnTo>
                    <a:pt x="7499" y="365422"/>
                  </a:lnTo>
                  <a:lnTo>
                    <a:pt x="30283" y="355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153">
              <a:extLst>
                <a:ext uri="{FF2B5EF4-FFF2-40B4-BE49-F238E27FC236}">
                  <a16:creationId xmlns:a16="http://schemas.microsoft.com/office/drawing/2014/main" id="{42DE0DE1-D267-749E-5ABD-3D20F086FDD2}"/>
                </a:ext>
              </a:extLst>
            </p:cNvPr>
            <p:cNvSpPr/>
            <p:nvPr>
              <p:custDataLst>
                <p:tags r:id="rId448"/>
              </p:custDataLst>
            </p:nvPr>
          </p:nvSpPr>
          <p:spPr>
            <a:xfrm>
              <a:off x="6648470" y="1733637"/>
              <a:ext cx="152381" cy="158664"/>
            </a:xfrm>
            <a:custGeom>
              <a:avLst/>
              <a:gdLst/>
              <a:ahLst/>
              <a:cxnLst/>
              <a:rect l="0" t="0" r="0" b="0"/>
              <a:pathLst>
                <a:path w="152381" h="158664">
                  <a:moveTo>
                    <a:pt x="50780" y="31663"/>
                  </a:moveTo>
                  <a:lnTo>
                    <a:pt x="50780" y="31663"/>
                  </a:lnTo>
                  <a:lnTo>
                    <a:pt x="50780" y="28292"/>
                  </a:lnTo>
                  <a:lnTo>
                    <a:pt x="52662" y="24755"/>
                  </a:lnTo>
                  <a:lnTo>
                    <a:pt x="55144" y="20832"/>
                  </a:lnTo>
                  <a:lnTo>
                    <a:pt x="56738" y="12564"/>
                  </a:lnTo>
                  <a:lnTo>
                    <a:pt x="57130" y="0"/>
                  </a:lnTo>
                  <a:lnTo>
                    <a:pt x="57130" y="3310"/>
                  </a:lnTo>
                  <a:lnTo>
                    <a:pt x="46299" y="32822"/>
                  </a:lnTo>
                  <a:lnTo>
                    <a:pt x="35931" y="60195"/>
                  </a:lnTo>
                  <a:lnTo>
                    <a:pt x="26631" y="88696"/>
                  </a:lnTo>
                  <a:lnTo>
                    <a:pt x="16756" y="115034"/>
                  </a:lnTo>
                  <a:lnTo>
                    <a:pt x="4044" y="135226"/>
                  </a:lnTo>
                  <a:lnTo>
                    <a:pt x="4101" y="136689"/>
                  </a:lnTo>
                  <a:lnTo>
                    <a:pt x="4843" y="137664"/>
                  </a:lnTo>
                  <a:lnTo>
                    <a:pt x="4633" y="138313"/>
                  </a:lnTo>
                  <a:lnTo>
                    <a:pt x="3788" y="138747"/>
                  </a:lnTo>
                  <a:lnTo>
                    <a:pt x="2519" y="139035"/>
                  </a:lnTo>
                  <a:lnTo>
                    <a:pt x="1673" y="139934"/>
                  </a:lnTo>
                  <a:lnTo>
                    <a:pt x="46" y="145686"/>
                  </a:lnTo>
                  <a:lnTo>
                    <a:pt x="0" y="142510"/>
                  </a:lnTo>
                  <a:lnTo>
                    <a:pt x="699" y="141544"/>
                  </a:lnTo>
                  <a:lnTo>
                    <a:pt x="3357" y="140471"/>
                  </a:lnTo>
                  <a:lnTo>
                    <a:pt x="25020" y="139688"/>
                  </a:lnTo>
                  <a:lnTo>
                    <a:pt x="54367" y="143992"/>
                  </a:lnTo>
                  <a:lnTo>
                    <a:pt x="83142" y="149074"/>
                  </a:lnTo>
                  <a:lnTo>
                    <a:pt x="112649" y="152187"/>
                  </a:lnTo>
                  <a:lnTo>
                    <a:pt x="136040" y="152311"/>
                  </a:lnTo>
                  <a:lnTo>
                    <a:pt x="137254" y="153017"/>
                  </a:lnTo>
                  <a:lnTo>
                    <a:pt x="138062" y="154194"/>
                  </a:lnTo>
                  <a:lnTo>
                    <a:pt x="138602" y="155683"/>
                  </a:lnTo>
                  <a:lnTo>
                    <a:pt x="139667" y="156676"/>
                  </a:lnTo>
                  <a:lnTo>
                    <a:pt x="145053" y="158401"/>
                  </a:lnTo>
                  <a:lnTo>
                    <a:pt x="152380" y="158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7" name="SMARTInkShape-Group36">
            <a:extLst>
              <a:ext uri="{FF2B5EF4-FFF2-40B4-BE49-F238E27FC236}">
                <a16:creationId xmlns:a16="http://schemas.microsoft.com/office/drawing/2014/main" id="{36AB8F32-84CD-03AE-F701-E7636ECC9C21}"/>
              </a:ext>
            </a:extLst>
          </p:cNvPr>
          <p:cNvGrpSpPr/>
          <p:nvPr/>
        </p:nvGrpSpPr>
        <p:grpSpPr>
          <a:xfrm>
            <a:off x="5619750" y="1987844"/>
            <a:ext cx="882651" cy="439871"/>
            <a:chOff x="5619750" y="1987844"/>
            <a:chExt cx="882651" cy="439871"/>
          </a:xfrm>
        </p:grpSpPr>
        <p:sp>
          <p:nvSpPr>
            <p:cNvPr id="1448" name="SMARTInkShape-154">
              <a:extLst>
                <a:ext uri="{FF2B5EF4-FFF2-40B4-BE49-F238E27FC236}">
                  <a16:creationId xmlns:a16="http://schemas.microsoft.com/office/drawing/2014/main" id="{83685B0E-1026-73DC-EB04-06330CB815B3}"/>
                </a:ext>
              </a:extLst>
            </p:cNvPr>
            <p:cNvSpPr/>
            <p:nvPr>
              <p:custDataLst>
                <p:tags r:id="rId438"/>
              </p:custDataLst>
            </p:nvPr>
          </p:nvSpPr>
          <p:spPr>
            <a:xfrm>
              <a:off x="5632473" y="2044700"/>
              <a:ext cx="82528" cy="6351"/>
            </a:xfrm>
            <a:custGeom>
              <a:avLst/>
              <a:gdLst/>
              <a:ahLst/>
              <a:cxnLst/>
              <a:rect l="0" t="0" r="0" b="0"/>
              <a:pathLst>
                <a:path w="82528" h="6351">
                  <a:moveTo>
                    <a:pt x="6327" y="0"/>
                  </a:moveTo>
                  <a:lnTo>
                    <a:pt x="6327" y="0"/>
                  </a:lnTo>
                  <a:lnTo>
                    <a:pt x="0" y="0"/>
                  </a:lnTo>
                  <a:lnTo>
                    <a:pt x="3639" y="0"/>
                  </a:lnTo>
                  <a:lnTo>
                    <a:pt x="2076" y="0"/>
                  </a:lnTo>
                  <a:lnTo>
                    <a:pt x="10710" y="3371"/>
                  </a:lnTo>
                  <a:lnTo>
                    <a:pt x="19094" y="3145"/>
                  </a:lnTo>
                  <a:lnTo>
                    <a:pt x="48664" y="184"/>
                  </a:lnTo>
                  <a:lnTo>
                    <a:pt x="70689" y="16"/>
                  </a:lnTo>
                  <a:lnTo>
                    <a:pt x="8252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155">
              <a:extLst>
                <a:ext uri="{FF2B5EF4-FFF2-40B4-BE49-F238E27FC236}">
                  <a16:creationId xmlns:a16="http://schemas.microsoft.com/office/drawing/2014/main" id="{58EAE2B1-4EDD-FE7A-8960-E0709968061B}"/>
                </a:ext>
              </a:extLst>
            </p:cNvPr>
            <p:cNvSpPr/>
            <p:nvPr>
              <p:custDataLst>
                <p:tags r:id="rId439"/>
              </p:custDataLst>
            </p:nvPr>
          </p:nvSpPr>
          <p:spPr>
            <a:xfrm>
              <a:off x="5619750" y="21018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0804" y="5644"/>
                  </a:lnTo>
                  <a:lnTo>
                    <a:pt x="55839" y="1324"/>
                  </a:lnTo>
                  <a:lnTo>
                    <a:pt x="87386" y="26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156">
              <a:extLst>
                <a:ext uri="{FF2B5EF4-FFF2-40B4-BE49-F238E27FC236}">
                  <a16:creationId xmlns:a16="http://schemas.microsoft.com/office/drawing/2014/main" id="{C49B5344-1ECA-9BD4-42EC-06BF44AD573A}"/>
                </a:ext>
              </a:extLst>
            </p:cNvPr>
            <p:cNvSpPr/>
            <p:nvPr>
              <p:custDataLst>
                <p:tags r:id="rId440"/>
              </p:custDataLst>
            </p:nvPr>
          </p:nvSpPr>
          <p:spPr>
            <a:xfrm>
              <a:off x="5842262" y="1987844"/>
              <a:ext cx="304539" cy="151224"/>
            </a:xfrm>
            <a:custGeom>
              <a:avLst/>
              <a:gdLst/>
              <a:ahLst/>
              <a:cxnLst/>
              <a:rect l="0" t="0" r="0" b="0"/>
              <a:pathLst>
                <a:path w="304539" h="151224">
                  <a:moveTo>
                    <a:pt x="6088" y="145756"/>
                  </a:moveTo>
                  <a:lnTo>
                    <a:pt x="6088" y="145756"/>
                  </a:lnTo>
                  <a:lnTo>
                    <a:pt x="620" y="151223"/>
                  </a:lnTo>
                  <a:lnTo>
                    <a:pt x="326" y="150812"/>
                  </a:lnTo>
                  <a:lnTo>
                    <a:pt x="0" y="148473"/>
                  </a:lnTo>
                  <a:lnTo>
                    <a:pt x="17438" y="124947"/>
                  </a:lnTo>
                  <a:lnTo>
                    <a:pt x="47606" y="97290"/>
                  </a:lnTo>
                  <a:lnTo>
                    <a:pt x="76389" y="74053"/>
                  </a:lnTo>
                  <a:lnTo>
                    <a:pt x="107170" y="49577"/>
                  </a:lnTo>
                  <a:lnTo>
                    <a:pt x="114514" y="42332"/>
                  </a:lnTo>
                  <a:lnTo>
                    <a:pt x="124237" y="27434"/>
                  </a:lnTo>
                  <a:lnTo>
                    <a:pt x="125626" y="23083"/>
                  </a:lnTo>
                  <a:lnTo>
                    <a:pt x="130006" y="18798"/>
                  </a:lnTo>
                  <a:lnTo>
                    <a:pt x="135246" y="14541"/>
                  </a:lnTo>
                  <a:lnTo>
                    <a:pt x="138886" y="7313"/>
                  </a:lnTo>
                  <a:lnTo>
                    <a:pt x="139424" y="0"/>
                  </a:lnTo>
                  <a:lnTo>
                    <a:pt x="142805" y="6535"/>
                  </a:lnTo>
                  <a:lnTo>
                    <a:pt x="143092" y="9903"/>
                  </a:lnTo>
                  <a:lnTo>
                    <a:pt x="135488" y="39500"/>
                  </a:lnTo>
                  <a:lnTo>
                    <a:pt x="131680" y="66546"/>
                  </a:lnTo>
                  <a:lnTo>
                    <a:pt x="127714" y="89266"/>
                  </a:lnTo>
                  <a:lnTo>
                    <a:pt x="127028" y="107852"/>
                  </a:lnTo>
                  <a:lnTo>
                    <a:pt x="130629" y="118562"/>
                  </a:lnTo>
                  <a:lnTo>
                    <a:pt x="133565" y="123393"/>
                  </a:lnTo>
                  <a:lnTo>
                    <a:pt x="136934" y="126614"/>
                  </a:lnTo>
                  <a:lnTo>
                    <a:pt x="144440" y="130193"/>
                  </a:lnTo>
                  <a:lnTo>
                    <a:pt x="152479" y="129902"/>
                  </a:lnTo>
                  <a:lnTo>
                    <a:pt x="161463" y="126715"/>
                  </a:lnTo>
                  <a:lnTo>
                    <a:pt x="183888" y="112587"/>
                  </a:lnTo>
                  <a:lnTo>
                    <a:pt x="195098" y="99004"/>
                  </a:lnTo>
                  <a:lnTo>
                    <a:pt x="208812" y="67990"/>
                  </a:lnTo>
                  <a:lnTo>
                    <a:pt x="221947" y="38993"/>
                  </a:lnTo>
                  <a:lnTo>
                    <a:pt x="225497" y="29161"/>
                  </a:lnTo>
                  <a:lnTo>
                    <a:pt x="228335" y="6083"/>
                  </a:lnTo>
                  <a:lnTo>
                    <a:pt x="228338" y="36954"/>
                  </a:lnTo>
                  <a:lnTo>
                    <a:pt x="226456" y="42836"/>
                  </a:lnTo>
                  <a:lnTo>
                    <a:pt x="224967" y="45393"/>
                  </a:lnTo>
                  <a:lnTo>
                    <a:pt x="222577" y="70480"/>
                  </a:lnTo>
                  <a:lnTo>
                    <a:pt x="222162" y="96484"/>
                  </a:lnTo>
                  <a:lnTo>
                    <a:pt x="222745" y="114067"/>
                  </a:lnTo>
                  <a:lnTo>
                    <a:pt x="225382" y="123676"/>
                  </a:lnTo>
                  <a:lnTo>
                    <a:pt x="227778" y="126803"/>
                  </a:lnTo>
                  <a:lnTo>
                    <a:pt x="234204" y="130277"/>
                  </a:lnTo>
                  <a:lnTo>
                    <a:pt x="241762" y="129939"/>
                  </a:lnTo>
                  <a:lnTo>
                    <a:pt x="270714" y="118057"/>
                  </a:lnTo>
                  <a:lnTo>
                    <a:pt x="287613" y="114806"/>
                  </a:lnTo>
                  <a:lnTo>
                    <a:pt x="304538" y="114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157">
              <a:extLst>
                <a:ext uri="{FF2B5EF4-FFF2-40B4-BE49-F238E27FC236}">
                  <a16:creationId xmlns:a16="http://schemas.microsoft.com/office/drawing/2014/main" id="{F4F1F12B-EE10-C88D-BA83-D8D2D24D89C9}"/>
                </a:ext>
              </a:extLst>
            </p:cNvPr>
            <p:cNvSpPr/>
            <p:nvPr>
              <p:custDataLst>
                <p:tags r:id="rId441"/>
              </p:custDataLst>
            </p:nvPr>
          </p:nvSpPr>
          <p:spPr>
            <a:xfrm>
              <a:off x="6191250" y="2072948"/>
              <a:ext cx="67890" cy="78961"/>
            </a:xfrm>
            <a:custGeom>
              <a:avLst/>
              <a:gdLst/>
              <a:ahLst/>
              <a:cxnLst/>
              <a:rect l="0" t="0" r="0" b="0"/>
              <a:pathLst>
                <a:path w="67890" h="78961">
                  <a:moveTo>
                    <a:pt x="31750" y="22552"/>
                  </a:moveTo>
                  <a:lnTo>
                    <a:pt x="31750" y="22552"/>
                  </a:lnTo>
                  <a:lnTo>
                    <a:pt x="31750" y="19181"/>
                  </a:lnTo>
                  <a:lnTo>
                    <a:pt x="32455" y="18188"/>
                  </a:lnTo>
                  <a:lnTo>
                    <a:pt x="33632" y="17526"/>
                  </a:lnTo>
                  <a:lnTo>
                    <a:pt x="37839" y="16280"/>
                  </a:lnTo>
                  <a:lnTo>
                    <a:pt x="34651" y="12854"/>
                  </a:lnTo>
                  <a:lnTo>
                    <a:pt x="32979" y="12559"/>
                  </a:lnTo>
                  <a:lnTo>
                    <a:pt x="31159" y="13068"/>
                  </a:lnTo>
                  <a:lnTo>
                    <a:pt x="27254" y="14809"/>
                  </a:lnTo>
                  <a:lnTo>
                    <a:pt x="23166" y="15583"/>
                  </a:lnTo>
                  <a:lnTo>
                    <a:pt x="13527" y="22761"/>
                  </a:lnTo>
                  <a:lnTo>
                    <a:pt x="5106" y="33824"/>
                  </a:lnTo>
                  <a:lnTo>
                    <a:pt x="1513" y="46040"/>
                  </a:lnTo>
                  <a:lnTo>
                    <a:pt x="2554" y="54393"/>
                  </a:lnTo>
                  <a:lnTo>
                    <a:pt x="6074" y="62809"/>
                  </a:lnTo>
                  <a:lnTo>
                    <a:pt x="12342" y="71253"/>
                  </a:lnTo>
                  <a:lnTo>
                    <a:pt x="19831" y="75947"/>
                  </a:lnTo>
                  <a:lnTo>
                    <a:pt x="36137" y="78960"/>
                  </a:lnTo>
                  <a:lnTo>
                    <a:pt x="46399" y="73728"/>
                  </a:lnTo>
                  <a:lnTo>
                    <a:pt x="60316" y="60763"/>
                  </a:lnTo>
                  <a:lnTo>
                    <a:pt x="63494" y="56493"/>
                  </a:lnTo>
                  <a:lnTo>
                    <a:pt x="67024" y="46103"/>
                  </a:lnTo>
                  <a:lnTo>
                    <a:pt x="67889" y="34430"/>
                  </a:lnTo>
                  <a:lnTo>
                    <a:pt x="62694" y="11571"/>
                  </a:lnTo>
                  <a:lnTo>
                    <a:pt x="60847" y="6765"/>
                  </a:lnTo>
                  <a:lnTo>
                    <a:pt x="58203" y="3561"/>
                  </a:lnTo>
                  <a:lnTo>
                    <a:pt x="51504" y="0"/>
                  </a:lnTo>
                  <a:lnTo>
                    <a:pt x="41940" y="299"/>
                  </a:lnTo>
                  <a:lnTo>
                    <a:pt x="21926" y="6240"/>
                  </a:lnTo>
                  <a:lnTo>
                    <a:pt x="12062" y="12153"/>
                  </a:lnTo>
                  <a:lnTo>
                    <a:pt x="4671" y="21744"/>
                  </a:lnTo>
                  <a:lnTo>
                    <a:pt x="0" y="35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158">
              <a:extLst>
                <a:ext uri="{FF2B5EF4-FFF2-40B4-BE49-F238E27FC236}">
                  <a16:creationId xmlns:a16="http://schemas.microsoft.com/office/drawing/2014/main" id="{4140E3FD-9739-37B7-F5CA-A8E83AA4E86A}"/>
                </a:ext>
              </a:extLst>
            </p:cNvPr>
            <p:cNvSpPr/>
            <p:nvPr>
              <p:custDataLst>
                <p:tags r:id="rId442"/>
              </p:custDataLst>
            </p:nvPr>
          </p:nvSpPr>
          <p:spPr>
            <a:xfrm>
              <a:off x="5873750" y="2324242"/>
              <a:ext cx="107951" cy="94812"/>
            </a:xfrm>
            <a:custGeom>
              <a:avLst/>
              <a:gdLst/>
              <a:ahLst/>
              <a:cxnLst/>
              <a:rect l="0" t="0" r="0" b="0"/>
              <a:pathLst>
                <a:path w="107951" h="94812">
                  <a:moveTo>
                    <a:pt x="0" y="18908"/>
                  </a:moveTo>
                  <a:lnTo>
                    <a:pt x="0" y="18908"/>
                  </a:lnTo>
                  <a:lnTo>
                    <a:pt x="12698" y="6210"/>
                  </a:lnTo>
                  <a:lnTo>
                    <a:pt x="12700" y="15046"/>
                  </a:lnTo>
                  <a:lnTo>
                    <a:pt x="6612" y="43194"/>
                  </a:lnTo>
                  <a:lnTo>
                    <a:pt x="6358" y="74216"/>
                  </a:lnTo>
                  <a:lnTo>
                    <a:pt x="6356" y="76946"/>
                  </a:lnTo>
                  <a:lnTo>
                    <a:pt x="7765" y="79473"/>
                  </a:lnTo>
                  <a:lnTo>
                    <a:pt x="21899" y="91725"/>
                  </a:lnTo>
                  <a:lnTo>
                    <a:pt x="25726" y="93605"/>
                  </a:lnTo>
                  <a:lnTo>
                    <a:pt x="33931" y="94811"/>
                  </a:lnTo>
                  <a:lnTo>
                    <a:pt x="61785" y="87257"/>
                  </a:lnTo>
                  <a:lnTo>
                    <a:pt x="76548" y="77508"/>
                  </a:lnTo>
                  <a:lnTo>
                    <a:pt x="93957" y="74304"/>
                  </a:lnTo>
                  <a:lnTo>
                    <a:pt x="96504" y="72772"/>
                  </a:lnTo>
                  <a:lnTo>
                    <a:pt x="98203" y="71045"/>
                  </a:lnTo>
                  <a:lnTo>
                    <a:pt x="100090" y="67245"/>
                  </a:lnTo>
                  <a:lnTo>
                    <a:pt x="101512" y="56413"/>
                  </a:lnTo>
                  <a:lnTo>
                    <a:pt x="101597" y="27186"/>
                  </a:lnTo>
                  <a:lnTo>
                    <a:pt x="100894" y="11109"/>
                  </a:lnTo>
                  <a:lnTo>
                    <a:pt x="95512" y="338"/>
                  </a:lnTo>
                  <a:lnTo>
                    <a:pt x="98699" y="0"/>
                  </a:lnTo>
                  <a:lnTo>
                    <a:pt x="107950" y="6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159">
              <a:extLst>
                <a:ext uri="{FF2B5EF4-FFF2-40B4-BE49-F238E27FC236}">
                  <a16:creationId xmlns:a16="http://schemas.microsoft.com/office/drawing/2014/main" id="{CFAE669C-F522-28DF-1341-9446AC52F74B}"/>
                </a:ext>
              </a:extLst>
            </p:cNvPr>
            <p:cNvSpPr/>
            <p:nvPr>
              <p:custDataLst>
                <p:tags r:id="rId443"/>
              </p:custDataLst>
            </p:nvPr>
          </p:nvSpPr>
          <p:spPr>
            <a:xfrm>
              <a:off x="6019800" y="2336866"/>
              <a:ext cx="113413" cy="76135"/>
            </a:xfrm>
            <a:custGeom>
              <a:avLst/>
              <a:gdLst/>
              <a:ahLst/>
              <a:cxnLst/>
              <a:rect l="0" t="0" r="0" b="0"/>
              <a:pathLst>
                <a:path w="113413" h="76135">
                  <a:moveTo>
                    <a:pt x="0" y="12634"/>
                  </a:moveTo>
                  <a:lnTo>
                    <a:pt x="0" y="12634"/>
                  </a:lnTo>
                  <a:lnTo>
                    <a:pt x="3371" y="9263"/>
                  </a:lnTo>
                  <a:lnTo>
                    <a:pt x="8790" y="7608"/>
                  </a:lnTo>
                  <a:lnTo>
                    <a:pt x="12209" y="7167"/>
                  </a:lnTo>
                  <a:lnTo>
                    <a:pt x="17892" y="8558"/>
                  </a:lnTo>
                  <a:lnTo>
                    <a:pt x="20394" y="9917"/>
                  </a:lnTo>
                  <a:lnTo>
                    <a:pt x="22063" y="11528"/>
                  </a:lnTo>
                  <a:lnTo>
                    <a:pt x="25117" y="18578"/>
                  </a:lnTo>
                  <a:lnTo>
                    <a:pt x="30738" y="38425"/>
                  </a:lnTo>
                  <a:lnTo>
                    <a:pt x="31710" y="68000"/>
                  </a:lnTo>
                  <a:lnTo>
                    <a:pt x="31742" y="74527"/>
                  </a:lnTo>
                  <a:lnTo>
                    <a:pt x="31040" y="74357"/>
                  </a:lnTo>
                  <a:lnTo>
                    <a:pt x="26282" y="70526"/>
                  </a:lnTo>
                  <a:lnTo>
                    <a:pt x="34316" y="48802"/>
                  </a:lnTo>
                  <a:lnTo>
                    <a:pt x="42063" y="39057"/>
                  </a:lnTo>
                  <a:lnTo>
                    <a:pt x="70372" y="17002"/>
                  </a:lnTo>
                  <a:lnTo>
                    <a:pt x="91590" y="3723"/>
                  </a:lnTo>
                  <a:lnTo>
                    <a:pt x="107514" y="0"/>
                  </a:lnTo>
                  <a:lnTo>
                    <a:pt x="111193" y="6696"/>
                  </a:lnTo>
                  <a:lnTo>
                    <a:pt x="113379" y="17616"/>
                  </a:lnTo>
                  <a:lnTo>
                    <a:pt x="113412" y="42677"/>
                  </a:lnTo>
                  <a:lnTo>
                    <a:pt x="107950" y="76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160">
              <a:extLst>
                <a:ext uri="{FF2B5EF4-FFF2-40B4-BE49-F238E27FC236}">
                  <a16:creationId xmlns:a16="http://schemas.microsoft.com/office/drawing/2014/main" id="{95EAB3C9-C784-A552-4EE2-6DCC64E3EDA2}"/>
                </a:ext>
              </a:extLst>
            </p:cNvPr>
            <p:cNvSpPr/>
            <p:nvPr>
              <p:custDataLst>
                <p:tags r:id="rId444"/>
              </p:custDataLst>
            </p:nvPr>
          </p:nvSpPr>
          <p:spPr>
            <a:xfrm>
              <a:off x="6172940" y="2254250"/>
              <a:ext cx="62682" cy="173465"/>
            </a:xfrm>
            <a:custGeom>
              <a:avLst/>
              <a:gdLst/>
              <a:ahLst/>
              <a:cxnLst/>
              <a:rect l="0" t="0" r="0" b="0"/>
              <a:pathLst>
                <a:path w="62682" h="173465">
                  <a:moveTo>
                    <a:pt x="56410" y="107950"/>
                  </a:moveTo>
                  <a:lnTo>
                    <a:pt x="56410" y="107950"/>
                  </a:lnTo>
                  <a:lnTo>
                    <a:pt x="62498" y="101861"/>
                  </a:lnTo>
                  <a:lnTo>
                    <a:pt x="62681" y="98306"/>
                  </a:lnTo>
                  <a:lnTo>
                    <a:pt x="62002" y="97288"/>
                  </a:lnTo>
                  <a:lnTo>
                    <a:pt x="60845" y="96608"/>
                  </a:lnTo>
                  <a:lnTo>
                    <a:pt x="56289" y="95429"/>
                  </a:lnTo>
                  <a:lnTo>
                    <a:pt x="44277" y="95273"/>
                  </a:lnTo>
                  <a:lnTo>
                    <a:pt x="28587" y="100324"/>
                  </a:lnTo>
                  <a:lnTo>
                    <a:pt x="20291" y="104091"/>
                  </a:lnTo>
                  <a:lnTo>
                    <a:pt x="7687" y="120290"/>
                  </a:lnTo>
                  <a:lnTo>
                    <a:pt x="1757" y="136222"/>
                  </a:lnTo>
                  <a:lnTo>
                    <a:pt x="0" y="149880"/>
                  </a:lnTo>
                  <a:lnTo>
                    <a:pt x="2850" y="162864"/>
                  </a:lnTo>
                  <a:lnTo>
                    <a:pt x="8163" y="172277"/>
                  </a:lnTo>
                  <a:lnTo>
                    <a:pt x="10134" y="173412"/>
                  </a:lnTo>
                  <a:lnTo>
                    <a:pt x="12154" y="173464"/>
                  </a:lnTo>
                  <a:lnTo>
                    <a:pt x="17949" y="171568"/>
                  </a:lnTo>
                  <a:lnTo>
                    <a:pt x="21575" y="168114"/>
                  </a:lnTo>
                  <a:lnTo>
                    <a:pt x="23288" y="162676"/>
                  </a:lnTo>
                  <a:lnTo>
                    <a:pt x="26134" y="151682"/>
                  </a:lnTo>
                  <a:lnTo>
                    <a:pt x="28844" y="142203"/>
                  </a:lnTo>
                  <a:lnTo>
                    <a:pt x="32464" y="115004"/>
                  </a:lnTo>
                  <a:lnTo>
                    <a:pt x="35909" y="91696"/>
                  </a:lnTo>
                  <a:lnTo>
                    <a:pt x="36931" y="64328"/>
                  </a:lnTo>
                  <a:lnTo>
                    <a:pt x="37276" y="33168"/>
                  </a:lnTo>
                  <a:lnTo>
                    <a:pt x="37353" y="11451"/>
                  </a:lnTo>
                  <a:lnTo>
                    <a:pt x="39239" y="6736"/>
                  </a:lnTo>
                  <a:lnTo>
                    <a:pt x="40729" y="4491"/>
                  </a:lnTo>
                  <a:lnTo>
                    <a:pt x="43133" y="2994"/>
                  </a:lnTo>
                  <a:lnTo>
                    <a:pt x="564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161">
              <a:extLst>
                <a:ext uri="{FF2B5EF4-FFF2-40B4-BE49-F238E27FC236}">
                  <a16:creationId xmlns:a16="http://schemas.microsoft.com/office/drawing/2014/main" id="{6241BE20-8652-6DD7-73EE-733F4189B3B0}"/>
                </a:ext>
              </a:extLst>
            </p:cNvPr>
            <p:cNvSpPr/>
            <p:nvPr>
              <p:custDataLst>
                <p:tags r:id="rId445"/>
              </p:custDataLst>
            </p:nvPr>
          </p:nvSpPr>
          <p:spPr>
            <a:xfrm>
              <a:off x="6245719" y="2302102"/>
              <a:ext cx="104282" cy="103446"/>
            </a:xfrm>
            <a:custGeom>
              <a:avLst/>
              <a:gdLst/>
              <a:ahLst/>
              <a:cxnLst/>
              <a:rect l="0" t="0" r="0" b="0"/>
              <a:pathLst>
                <a:path w="104282" h="103446">
                  <a:moveTo>
                    <a:pt x="34431" y="34698"/>
                  </a:moveTo>
                  <a:lnTo>
                    <a:pt x="34431" y="34698"/>
                  </a:lnTo>
                  <a:lnTo>
                    <a:pt x="34431" y="38069"/>
                  </a:lnTo>
                  <a:lnTo>
                    <a:pt x="35136" y="39062"/>
                  </a:lnTo>
                  <a:lnTo>
                    <a:pt x="36313" y="39724"/>
                  </a:lnTo>
                  <a:lnTo>
                    <a:pt x="43269" y="40787"/>
                  </a:lnTo>
                  <a:lnTo>
                    <a:pt x="56507" y="40291"/>
                  </a:lnTo>
                  <a:lnTo>
                    <a:pt x="82758" y="29490"/>
                  </a:lnTo>
                  <a:lnTo>
                    <a:pt x="87870" y="25315"/>
                  </a:lnTo>
                  <a:lnTo>
                    <a:pt x="93852" y="16239"/>
                  </a:lnTo>
                  <a:lnTo>
                    <a:pt x="94506" y="13220"/>
                  </a:lnTo>
                  <a:lnTo>
                    <a:pt x="94237" y="10501"/>
                  </a:lnTo>
                  <a:lnTo>
                    <a:pt x="93351" y="7983"/>
                  </a:lnTo>
                  <a:lnTo>
                    <a:pt x="92054" y="6305"/>
                  </a:lnTo>
                  <a:lnTo>
                    <a:pt x="88735" y="4440"/>
                  </a:lnTo>
                  <a:lnTo>
                    <a:pt x="76156" y="19"/>
                  </a:lnTo>
                  <a:lnTo>
                    <a:pt x="66852" y="0"/>
                  </a:lnTo>
                  <a:lnTo>
                    <a:pt x="40032" y="8335"/>
                  </a:lnTo>
                  <a:lnTo>
                    <a:pt x="22920" y="18734"/>
                  </a:lnTo>
                  <a:lnTo>
                    <a:pt x="15675" y="26662"/>
                  </a:lnTo>
                  <a:lnTo>
                    <a:pt x="5274" y="52683"/>
                  </a:lnTo>
                  <a:lnTo>
                    <a:pt x="0" y="72483"/>
                  </a:lnTo>
                  <a:lnTo>
                    <a:pt x="2188" y="97764"/>
                  </a:lnTo>
                  <a:lnTo>
                    <a:pt x="3764" y="100026"/>
                  </a:lnTo>
                  <a:lnTo>
                    <a:pt x="6225" y="101533"/>
                  </a:lnTo>
                  <a:lnTo>
                    <a:pt x="13429" y="103208"/>
                  </a:lnTo>
                  <a:lnTo>
                    <a:pt x="30090" y="103445"/>
                  </a:lnTo>
                  <a:lnTo>
                    <a:pt x="60646" y="95681"/>
                  </a:lnTo>
                  <a:lnTo>
                    <a:pt x="91427" y="81769"/>
                  </a:lnTo>
                  <a:lnTo>
                    <a:pt x="104281" y="72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162">
              <a:extLst>
                <a:ext uri="{FF2B5EF4-FFF2-40B4-BE49-F238E27FC236}">
                  <a16:creationId xmlns:a16="http://schemas.microsoft.com/office/drawing/2014/main" id="{38E21B86-AB3F-1500-2CE1-386DAB10835A}"/>
                </a:ext>
              </a:extLst>
            </p:cNvPr>
            <p:cNvSpPr/>
            <p:nvPr>
              <p:custDataLst>
                <p:tags r:id="rId446"/>
              </p:custDataLst>
            </p:nvPr>
          </p:nvSpPr>
          <p:spPr>
            <a:xfrm>
              <a:off x="6369050" y="2317780"/>
              <a:ext cx="133351" cy="100565"/>
            </a:xfrm>
            <a:custGeom>
              <a:avLst/>
              <a:gdLst/>
              <a:ahLst/>
              <a:cxnLst/>
              <a:rect l="0" t="0" r="0" b="0"/>
              <a:pathLst>
                <a:path w="133351" h="100565">
                  <a:moveTo>
                    <a:pt x="0" y="12670"/>
                  </a:moveTo>
                  <a:lnTo>
                    <a:pt x="0" y="12670"/>
                  </a:lnTo>
                  <a:lnTo>
                    <a:pt x="0" y="9299"/>
                  </a:lnTo>
                  <a:lnTo>
                    <a:pt x="1882" y="5762"/>
                  </a:lnTo>
                  <a:lnTo>
                    <a:pt x="3372" y="3832"/>
                  </a:lnTo>
                  <a:lnTo>
                    <a:pt x="6907" y="1686"/>
                  </a:lnTo>
                  <a:lnTo>
                    <a:pt x="14746" y="478"/>
                  </a:lnTo>
                  <a:lnTo>
                    <a:pt x="33615" y="0"/>
                  </a:lnTo>
                  <a:lnTo>
                    <a:pt x="39870" y="5628"/>
                  </a:lnTo>
                  <a:lnTo>
                    <a:pt x="49442" y="20696"/>
                  </a:lnTo>
                  <a:lnTo>
                    <a:pt x="53725" y="32465"/>
                  </a:lnTo>
                  <a:lnTo>
                    <a:pt x="55430" y="52402"/>
                  </a:lnTo>
                  <a:lnTo>
                    <a:pt x="51780" y="77908"/>
                  </a:lnTo>
                  <a:lnTo>
                    <a:pt x="46231" y="93932"/>
                  </a:lnTo>
                  <a:lnTo>
                    <a:pt x="42183" y="98175"/>
                  </a:lnTo>
                  <a:lnTo>
                    <a:pt x="29196" y="100564"/>
                  </a:lnTo>
                  <a:lnTo>
                    <a:pt x="25109" y="99488"/>
                  </a:lnTo>
                  <a:lnTo>
                    <a:pt x="18685" y="94530"/>
                  </a:lnTo>
                  <a:lnTo>
                    <a:pt x="15360" y="87623"/>
                  </a:lnTo>
                  <a:lnTo>
                    <a:pt x="14472" y="83805"/>
                  </a:lnTo>
                  <a:lnTo>
                    <a:pt x="19967" y="64948"/>
                  </a:lnTo>
                  <a:lnTo>
                    <a:pt x="28629" y="53309"/>
                  </a:lnTo>
                  <a:lnTo>
                    <a:pt x="51438" y="34338"/>
                  </a:lnTo>
                  <a:lnTo>
                    <a:pt x="79984" y="22072"/>
                  </a:lnTo>
                  <a:lnTo>
                    <a:pt x="108588" y="10677"/>
                  </a:lnTo>
                  <a:lnTo>
                    <a:pt x="133350" y="6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2" name="SMARTInkShape-Group37">
            <a:extLst>
              <a:ext uri="{FF2B5EF4-FFF2-40B4-BE49-F238E27FC236}">
                <a16:creationId xmlns:a16="http://schemas.microsoft.com/office/drawing/2014/main" id="{6C015A0A-271E-E8BB-CAF5-4B429B8C1A27}"/>
              </a:ext>
            </a:extLst>
          </p:cNvPr>
          <p:cNvGrpSpPr/>
          <p:nvPr/>
        </p:nvGrpSpPr>
        <p:grpSpPr>
          <a:xfrm>
            <a:off x="6673850" y="2235200"/>
            <a:ext cx="234920" cy="215764"/>
            <a:chOff x="6673850" y="2235200"/>
            <a:chExt cx="234920" cy="215764"/>
          </a:xfrm>
        </p:grpSpPr>
        <p:sp>
          <p:nvSpPr>
            <p:cNvPr id="1458" name="SMARTInkShape-163">
              <a:extLst>
                <a:ext uri="{FF2B5EF4-FFF2-40B4-BE49-F238E27FC236}">
                  <a16:creationId xmlns:a16="http://schemas.microsoft.com/office/drawing/2014/main" id="{E47BAE4A-6931-1B9B-94D4-8D71BDBC60D7}"/>
                </a:ext>
              </a:extLst>
            </p:cNvPr>
            <p:cNvSpPr/>
            <p:nvPr>
              <p:custDataLst>
                <p:tags r:id="rId434"/>
              </p:custDataLst>
            </p:nvPr>
          </p:nvSpPr>
          <p:spPr>
            <a:xfrm>
              <a:off x="6680350" y="2235200"/>
              <a:ext cx="12528" cy="196851"/>
            </a:xfrm>
            <a:custGeom>
              <a:avLst/>
              <a:gdLst/>
              <a:ahLst/>
              <a:cxnLst/>
              <a:rect l="0" t="0" r="0" b="0"/>
              <a:pathLst>
                <a:path w="12528" h="196851">
                  <a:moveTo>
                    <a:pt x="6200" y="0"/>
                  </a:moveTo>
                  <a:lnTo>
                    <a:pt x="6200" y="0"/>
                  </a:lnTo>
                  <a:lnTo>
                    <a:pt x="11668" y="0"/>
                  </a:lnTo>
                  <a:lnTo>
                    <a:pt x="11962" y="706"/>
                  </a:lnTo>
                  <a:lnTo>
                    <a:pt x="12527" y="25040"/>
                  </a:lnTo>
                  <a:lnTo>
                    <a:pt x="9173" y="54456"/>
                  </a:lnTo>
                  <a:lnTo>
                    <a:pt x="5640" y="75943"/>
                  </a:lnTo>
                  <a:lnTo>
                    <a:pt x="2423" y="97253"/>
                  </a:lnTo>
                  <a:lnTo>
                    <a:pt x="613" y="127672"/>
                  </a:lnTo>
                  <a:lnTo>
                    <a:pt x="0" y="157628"/>
                  </a:lnTo>
                  <a:lnTo>
                    <a:pt x="1775" y="177468"/>
                  </a:lnTo>
                  <a:lnTo>
                    <a:pt x="620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164">
              <a:extLst>
                <a:ext uri="{FF2B5EF4-FFF2-40B4-BE49-F238E27FC236}">
                  <a16:creationId xmlns:a16="http://schemas.microsoft.com/office/drawing/2014/main" id="{1C82911F-9191-3ACD-4088-83E56DBD7FD5}"/>
                </a:ext>
              </a:extLst>
            </p:cNvPr>
            <p:cNvSpPr/>
            <p:nvPr>
              <p:custDataLst>
                <p:tags r:id="rId435"/>
              </p:custDataLst>
            </p:nvPr>
          </p:nvSpPr>
          <p:spPr>
            <a:xfrm>
              <a:off x="6762750" y="2237304"/>
              <a:ext cx="19051" cy="193847"/>
            </a:xfrm>
            <a:custGeom>
              <a:avLst/>
              <a:gdLst/>
              <a:ahLst/>
              <a:cxnLst/>
              <a:rect l="0" t="0" r="0" b="0"/>
              <a:pathLst>
                <a:path w="19051" h="193847">
                  <a:moveTo>
                    <a:pt x="0" y="23296"/>
                  </a:moveTo>
                  <a:lnTo>
                    <a:pt x="0" y="23296"/>
                  </a:lnTo>
                  <a:lnTo>
                    <a:pt x="3372" y="19925"/>
                  </a:lnTo>
                  <a:lnTo>
                    <a:pt x="5026" y="16388"/>
                  </a:lnTo>
                  <a:lnTo>
                    <a:pt x="11739" y="0"/>
                  </a:lnTo>
                  <a:lnTo>
                    <a:pt x="11354" y="4"/>
                  </a:lnTo>
                  <a:lnTo>
                    <a:pt x="9044" y="1891"/>
                  </a:lnTo>
                  <a:lnTo>
                    <a:pt x="7547" y="6962"/>
                  </a:lnTo>
                  <a:lnTo>
                    <a:pt x="6507" y="36615"/>
                  </a:lnTo>
                  <a:lnTo>
                    <a:pt x="5691" y="63539"/>
                  </a:lnTo>
                  <a:lnTo>
                    <a:pt x="2705" y="85550"/>
                  </a:lnTo>
                  <a:lnTo>
                    <a:pt x="5421" y="111950"/>
                  </a:lnTo>
                  <a:lnTo>
                    <a:pt x="7956" y="134936"/>
                  </a:lnTo>
                  <a:lnTo>
                    <a:pt x="11295" y="160327"/>
                  </a:lnTo>
                  <a:lnTo>
                    <a:pt x="14165" y="179373"/>
                  </a:lnTo>
                  <a:lnTo>
                    <a:pt x="18764" y="193846"/>
                  </a:lnTo>
                  <a:lnTo>
                    <a:pt x="19050" y="1883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165">
              <a:extLst>
                <a:ext uri="{FF2B5EF4-FFF2-40B4-BE49-F238E27FC236}">
                  <a16:creationId xmlns:a16="http://schemas.microsoft.com/office/drawing/2014/main" id="{1E78B3E2-BB3C-D58D-C88B-B36E7522F4B4}"/>
                </a:ext>
              </a:extLst>
            </p:cNvPr>
            <p:cNvSpPr/>
            <p:nvPr>
              <p:custDataLst>
                <p:tags r:id="rId436"/>
              </p:custDataLst>
            </p:nvPr>
          </p:nvSpPr>
          <p:spPr>
            <a:xfrm>
              <a:off x="6673850" y="23368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9329"/>
                  </a:lnTo>
                  <a:lnTo>
                    <a:pt x="53877" y="1716"/>
                  </a:lnTo>
                  <a:lnTo>
                    <a:pt x="83731" y="1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166">
              <a:extLst>
                <a:ext uri="{FF2B5EF4-FFF2-40B4-BE49-F238E27FC236}">
                  <a16:creationId xmlns:a16="http://schemas.microsoft.com/office/drawing/2014/main" id="{60929C49-8BFD-2BD8-4183-9EC5CE92421C}"/>
                </a:ext>
              </a:extLst>
            </p:cNvPr>
            <p:cNvSpPr/>
            <p:nvPr>
              <p:custDataLst>
                <p:tags r:id="rId437"/>
              </p:custDataLst>
            </p:nvPr>
          </p:nvSpPr>
          <p:spPr>
            <a:xfrm>
              <a:off x="6834996" y="2374901"/>
              <a:ext cx="73774" cy="76063"/>
            </a:xfrm>
            <a:custGeom>
              <a:avLst/>
              <a:gdLst/>
              <a:ahLst/>
              <a:cxnLst/>
              <a:rect l="0" t="0" r="0" b="0"/>
              <a:pathLst>
                <a:path w="73774" h="76063">
                  <a:moveTo>
                    <a:pt x="42054" y="6349"/>
                  </a:moveTo>
                  <a:lnTo>
                    <a:pt x="42054" y="6349"/>
                  </a:lnTo>
                  <a:lnTo>
                    <a:pt x="42054" y="10007"/>
                  </a:lnTo>
                  <a:lnTo>
                    <a:pt x="42054" y="8446"/>
                  </a:lnTo>
                  <a:lnTo>
                    <a:pt x="41349" y="8452"/>
                  </a:lnTo>
                  <a:lnTo>
                    <a:pt x="29190" y="17414"/>
                  </a:lnTo>
                  <a:lnTo>
                    <a:pt x="27127" y="17959"/>
                  </a:lnTo>
                  <a:lnTo>
                    <a:pt x="17483" y="25468"/>
                  </a:lnTo>
                  <a:lnTo>
                    <a:pt x="2994" y="44306"/>
                  </a:lnTo>
                  <a:lnTo>
                    <a:pt x="0" y="50970"/>
                  </a:lnTo>
                  <a:lnTo>
                    <a:pt x="550" y="58166"/>
                  </a:lnTo>
                  <a:lnTo>
                    <a:pt x="3147" y="65362"/>
                  </a:lnTo>
                  <a:lnTo>
                    <a:pt x="6653" y="70912"/>
                  </a:lnTo>
                  <a:lnTo>
                    <a:pt x="9281" y="72675"/>
                  </a:lnTo>
                  <a:lnTo>
                    <a:pt x="19017" y="75155"/>
                  </a:lnTo>
                  <a:lnTo>
                    <a:pt x="34595" y="76062"/>
                  </a:lnTo>
                  <a:lnTo>
                    <a:pt x="40620" y="74256"/>
                  </a:lnTo>
                  <a:lnTo>
                    <a:pt x="61999" y="62124"/>
                  </a:lnTo>
                  <a:lnTo>
                    <a:pt x="69747" y="54761"/>
                  </a:lnTo>
                  <a:lnTo>
                    <a:pt x="72001" y="50678"/>
                  </a:lnTo>
                  <a:lnTo>
                    <a:pt x="73447" y="42309"/>
                  </a:lnTo>
                  <a:lnTo>
                    <a:pt x="73773" y="26259"/>
                  </a:lnTo>
                  <a:lnTo>
                    <a:pt x="68334" y="8747"/>
                  </a:lnTo>
                  <a:lnTo>
                    <a:pt x="67335" y="7948"/>
                  </a:lnTo>
                  <a:lnTo>
                    <a:pt x="62558" y="6117"/>
                  </a:lnTo>
                  <a:lnTo>
                    <a:pt x="56675" y="2125"/>
                  </a:lnTo>
                  <a:lnTo>
                    <a:pt x="50463" y="629"/>
                  </a:lnTo>
                  <a:lnTo>
                    <a:pt x="35737" y="0"/>
                  </a:lnTo>
                  <a:lnTo>
                    <a:pt x="35713" y="3370"/>
                  </a:lnTo>
                  <a:lnTo>
                    <a:pt x="33827" y="6907"/>
                  </a:lnTo>
                  <a:lnTo>
                    <a:pt x="29354" y="126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3" name="SMARTInkShape-167">
            <a:extLst>
              <a:ext uri="{FF2B5EF4-FFF2-40B4-BE49-F238E27FC236}">
                <a16:creationId xmlns:a16="http://schemas.microsoft.com/office/drawing/2014/main" id="{3B16A3C6-A4EB-1F79-2F78-5EB7F6D4AC4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33800" y="3530600"/>
            <a:ext cx="2012951" cy="44451"/>
          </a:xfrm>
          <a:custGeom>
            <a:avLst/>
            <a:gdLst/>
            <a:ahLst/>
            <a:cxnLst/>
            <a:rect l="0" t="0" r="0" b="0"/>
            <a:pathLst>
              <a:path w="2012951" h="44451">
                <a:moveTo>
                  <a:pt x="12700" y="12700"/>
                </a:moveTo>
                <a:lnTo>
                  <a:pt x="12700" y="12700"/>
                </a:lnTo>
                <a:lnTo>
                  <a:pt x="9329" y="12700"/>
                </a:lnTo>
                <a:lnTo>
                  <a:pt x="8336" y="11995"/>
                </a:lnTo>
                <a:lnTo>
                  <a:pt x="7674" y="10819"/>
                </a:lnTo>
                <a:lnTo>
                  <a:pt x="6350" y="6350"/>
                </a:lnTo>
                <a:lnTo>
                  <a:pt x="6350" y="11817"/>
                </a:lnTo>
                <a:lnTo>
                  <a:pt x="5645" y="12111"/>
                </a:lnTo>
                <a:lnTo>
                  <a:pt x="0" y="12700"/>
                </a:lnTo>
                <a:lnTo>
                  <a:pt x="0" y="16071"/>
                </a:lnTo>
                <a:lnTo>
                  <a:pt x="705" y="17064"/>
                </a:lnTo>
                <a:lnTo>
                  <a:pt x="1881" y="17726"/>
                </a:lnTo>
                <a:lnTo>
                  <a:pt x="6343" y="19048"/>
                </a:lnTo>
                <a:lnTo>
                  <a:pt x="11817" y="19050"/>
                </a:lnTo>
                <a:lnTo>
                  <a:pt x="12111" y="18345"/>
                </a:lnTo>
                <a:lnTo>
                  <a:pt x="12438" y="15679"/>
                </a:lnTo>
                <a:lnTo>
                  <a:pt x="13231" y="14686"/>
                </a:lnTo>
                <a:lnTo>
                  <a:pt x="18971" y="12723"/>
                </a:lnTo>
                <a:lnTo>
                  <a:pt x="48704" y="12700"/>
                </a:lnTo>
                <a:lnTo>
                  <a:pt x="52926" y="12700"/>
                </a:lnTo>
                <a:lnTo>
                  <a:pt x="65749" y="9042"/>
                </a:lnTo>
                <a:lnTo>
                  <a:pt x="84905" y="12646"/>
                </a:lnTo>
                <a:lnTo>
                  <a:pt x="115278" y="6610"/>
                </a:lnTo>
                <a:lnTo>
                  <a:pt x="129728" y="5696"/>
                </a:lnTo>
                <a:lnTo>
                  <a:pt x="153735" y="889"/>
                </a:lnTo>
                <a:lnTo>
                  <a:pt x="183839" y="176"/>
                </a:lnTo>
                <a:lnTo>
                  <a:pt x="212123" y="52"/>
                </a:lnTo>
                <a:lnTo>
                  <a:pt x="238692" y="16"/>
                </a:lnTo>
                <a:lnTo>
                  <a:pt x="269190" y="3"/>
                </a:lnTo>
                <a:lnTo>
                  <a:pt x="295963" y="0"/>
                </a:lnTo>
                <a:lnTo>
                  <a:pt x="320134" y="0"/>
                </a:lnTo>
                <a:lnTo>
                  <a:pt x="345170" y="3371"/>
                </a:lnTo>
                <a:lnTo>
                  <a:pt x="370891" y="5761"/>
                </a:lnTo>
                <a:lnTo>
                  <a:pt x="397134" y="6176"/>
                </a:lnTo>
                <a:lnTo>
                  <a:pt x="423096" y="6298"/>
                </a:lnTo>
                <a:lnTo>
                  <a:pt x="453390" y="8221"/>
                </a:lnTo>
                <a:lnTo>
                  <a:pt x="480123" y="11815"/>
                </a:lnTo>
                <a:lnTo>
                  <a:pt x="504287" y="12438"/>
                </a:lnTo>
                <a:lnTo>
                  <a:pt x="529321" y="12622"/>
                </a:lnTo>
                <a:lnTo>
                  <a:pt x="554336" y="17049"/>
                </a:lnTo>
                <a:lnTo>
                  <a:pt x="584990" y="18655"/>
                </a:lnTo>
                <a:lnTo>
                  <a:pt x="609834" y="18933"/>
                </a:lnTo>
                <a:lnTo>
                  <a:pt x="631306" y="20897"/>
                </a:lnTo>
                <a:lnTo>
                  <a:pt x="657946" y="24511"/>
                </a:lnTo>
                <a:lnTo>
                  <a:pt x="688974" y="25224"/>
                </a:lnTo>
                <a:lnTo>
                  <a:pt x="705399" y="26053"/>
                </a:lnTo>
                <a:lnTo>
                  <a:pt x="733640" y="31157"/>
                </a:lnTo>
                <a:lnTo>
                  <a:pt x="763088" y="31633"/>
                </a:lnTo>
                <a:lnTo>
                  <a:pt x="787722" y="31715"/>
                </a:lnTo>
                <a:lnTo>
                  <a:pt x="812896" y="33621"/>
                </a:lnTo>
                <a:lnTo>
                  <a:pt x="828365" y="35404"/>
                </a:lnTo>
                <a:lnTo>
                  <a:pt x="855438" y="34563"/>
                </a:lnTo>
                <a:lnTo>
                  <a:pt x="885876" y="37052"/>
                </a:lnTo>
                <a:lnTo>
                  <a:pt x="908073" y="37634"/>
                </a:lnTo>
                <a:lnTo>
                  <a:pt x="936436" y="37962"/>
                </a:lnTo>
                <a:lnTo>
                  <a:pt x="962713" y="38059"/>
                </a:lnTo>
                <a:lnTo>
                  <a:pt x="993114" y="38092"/>
                </a:lnTo>
                <a:lnTo>
                  <a:pt x="1019868" y="38098"/>
                </a:lnTo>
                <a:lnTo>
                  <a:pt x="1044035" y="38100"/>
                </a:lnTo>
                <a:lnTo>
                  <a:pt x="1064444" y="38100"/>
                </a:lnTo>
                <a:lnTo>
                  <a:pt x="1095970" y="38100"/>
                </a:lnTo>
                <a:lnTo>
                  <a:pt x="1123186" y="38100"/>
                </a:lnTo>
                <a:lnTo>
                  <a:pt x="1149124" y="38100"/>
                </a:lnTo>
                <a:lnTo>
                  <a:pt x="1178562" y="38100"/>
                </a:lnTo>
                <a:lnTo>
                  <a:pt x="1205790" y="38100"/>
                </a:lnTo>
                <a:lnTo>
                  <a:pt x="1235130" y="38100"/>
                </a:lnTo>
                <a:lnTo>
                  <a:pt x="1263118" y="38100"/>
                </a:lnTo>
                <a:lnTo>
                  <a:pt x="1290382" y="38100"/>
                </a:lnTo>
                <a:lnTo>
                  <a:pt x="1316334" y="38100"/>
                </a:lnTo>
                <a:lnTo>
                  <a:pt x="1345269" y="34729"/>
                </a:lnTo>
                <a:lnTo>
                  <a:pt x="1376184" y="36004"/>
                </a:lnTo>
                <a:lnTo>
                  <a:pt x="1407687" y="34108"/>
                </a:lnTo>
                <a:lnTo>
                  <a:pt x="1439364" y="32448"/>
                </a:lnTo>
                <a:lnTo>
                  <a:pt x="1464351" y="31957"/>
                </a:lnTo>
                <a:lnTo>
                  <a:pt x="1491901" y="31811"/>
                </a:lnTo>
                <a:lnTo>
                  <a:pt x="1513968" y="31777"/>
                </a:lnTo>
                <a:lnTo>
                  <a:pt x="1537179" y="31762"/>
                </a:lnTo>
                <a:lnTo>
                  <a:pt x="1568670" y="31753"/>
                </a:lnTo>
                <a:lnTo>
                  <a:pt x="1593445" y="31751"/>
                </a:lnTo>
                <a:lnTo>
                  <a:pt x="1623205" y="31750"/>
                </a:lnTo>
                <a:lnTo>
                  <a:pt x="1646408" y="31750"/>
                </a:lnTo>
                <a:lnTo>
                  <a:pt x="1668950" y="33631"/>
                </a:lnTo>
                <a:lnTo>
                  <a:pt x="1697711" y="34894"/>
                </a:lnTo>
                <a:lnTo>
                  <a:pt x="1723402" y="34563"/>
                </a:lnTo>
                <a:lnTo>
                  <a:pt x="1753355" y="37052"/>
                </a:lnTo>
                <a:lnTo>
                  <a:pt x="1784574" y="37790"/>
                </a:lnTo>
                <a:lnTo>
                  <a:pt x="1812403" y="36126"/>
                </a:lnTo>
                <a:lnTo>
                  <a:pt x="1828568" y="34401"/>
                </a:lnTo>
                <a:lnTo>
                  <a:pt x="1857502" y="35985"/>
                </a:lnTo>
                <a:lnTo>
                  <a:pt x="1887007" y="34024"/>
                </a:lnTo>
                <a:lnTo>
                  <a:pt x="1918536" y="37086"/>
                </a:lnTo>
                <a:lnTo>
                  <a:pt x="1943348" y="37800"/>
                </a:lnTo>
                <a:lnTo>
                  <a:pt x="1968573" y="38011"/>
                </a:lnTo>
                <a:lnTo>
                  <a:pt x="1999999" y="38794"/>
                </a:lnTo>
                <a:lnTo>
                  <a:pt x="2012950" y="444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SMARTInkShape-168">
            <a:extLst>
              <a:ext uri="{FF2B5EF4-FFF2-40B4-BE49-F238E27FC236}">
                <a16:creationId xmlns:a16="http://schemas.microsoft.com/office/drawing/2014/main" id="{72A52B5C-553F-3506-2CD7-3523D4C1283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721100" y="2286405"/>
            <a:ext cx="2266950" cy="1187046"/>
          </a:xfrm>
          <a:custGeom>
            <a:avLst/>
            <a:gdLst/>
            <a:ahLst/>
            <a:cxnLst/>
            <a:rect l="0" t="0" r="0" b="0"/>
            <a:pathLst>
              <a:path w="2266950" h="1187046">
                <a:moveTo>
                  <a:pt x="0" y="1091795"/>
                </a:moveTo>
                <a:lnTo>
                  <a:pt x="0" y="1091795"/>
                </a:lnTo>
                <a:lnTo>
                  <a:pt x="5467" y="1097262"/>
                </a:lnTo>
                <a:lnTo>
                  <a:pt x="11740" y="1098067"/>
                </a:lnTo>
                <a:lnTo>
                  <a:pt x="19157" y="1098122"/>
                </a:lnTo>
                <a:lnTo>
                  <a:pt x="24507" y="1096253"/>
                </a:lnTo>
                <a:lnTo>
                  <a:pt x="26921" y="1094767"/>
                </a:lnTo>
                <a:lnTo>
                  <a:pt x="37061" y="1092676"/>
                </a:lnTo>
                <a:lnTo>
                  <a:pt x="52424" y="1091263"/>
                </a:lnTo>
                <a:lnTo>
                  <a:pt x="82800" y="1076875"/>
                </a:lnTo>
                <a:lnTo>
                  <a:pt x="113864" y="1062156"/>
                </a:lnTo>
                <a:lnTo>
                  <a:pt x="140962" y="1048755"/>
                </a:lnTo>
                <a:lnTo>
                  <a:pt x="171616" y="1030040"/>
                </a:lnTo>
                <a:lnTo>
                  <a:pt x="200077" y="1014222"/>
                </a:lnTo>
                <a:lnTo>
                  <a:pt x="227983" y="998390"/>
                </a:lnTo>
                <a:lnTo>
                  <a:pt x="256831" y="981675"/>
                </a:lnTo>
                <a:lnTo>
                  <a:pt x="285854" y="952092"/>
                </a:lnTo>
                <a:lnTo>
                  <a:pt x="312018" y="920365"/>
                </a:lnTo>
                <a:lnTo>
                  <a:pt x="332599" y="893506"/>
                </a:lnTo>
                <a:lnTo>
                  <a:pt x="356301" y="865557"/>
                </a:lnTo>
                <a:lnTo>
                  <a:pt x="379130" y="834466"/>
                </a:lnTo>
                <a:lnTo>
                  <a:pt x="398837" y="802774"/>
                </a:lnTo>
                <a:lnTo>
                  <a:pt x="419219" y="773864"/>
                </a:lnTo>
                <a:lnTo>
                  <a:pt x="436057" y="745439"/>
                </a:lnTo>
                <a:lnTo>
                  <a:pt x="455968" y="715633"/>
                </a:lnTo>
                <a:lnTo>
                  <a:pt x="467827" y="687082"/>
                </a:lnTo>
                <a:lnTo>
                  <a:pt x="486187" y="655466"/>
                </a:lnTo>
                <a:lnTo>
                  <a:pt x="497053" y="628814"/>
                </a:lnTo>
                <a:lnTo>
                  <a:pt x="511628" y="600934"/>
                </a:lnTo>
                <a:lnTo>
                  <a:pt x="522462" y="578949"/>
                </a:lnTo>
                <a:lnTo>
                  <a:pt x="528538" y="569647"/>
                </a:lnTo>
                <a:lnTo>
                  <a:pt x="538748" y="538568"/>
                </a:lnTo>
                <a:lnTo>
                  <a:pt x="552472" y="509904"/>
                </a:lnTo>
                <a:lnTo>
                  <a:pt x="566573" y="481663"/>
                </a:lnTo>
                <a:lnTo>
                  <a:pt x="579906" y="454983"/>
                </a:lnTo>
                <a:lnTo>
                  <a:pt x="595568" y="424806"/>
                </a:lnTo>
                <a:lnTo>
                  <a:pt x="607308" y="394675"/>
                </a:lnTo>
                <a:lnTo>
                  <a:pt x="620874" y="367421"/>
                </a:lnTo>
                <a:lnTo>
                  <a:pt x="643007" y="336158"/>
                </a:lnTo>
                <a:lnTo>
                  <a:pt x="655828" y="309771"/>
                </a:lnTo>
                <a:lnTo>
                  <a:pt x="673613" y="280748"/>
                </a:lnTo>
                <a:lnTo>
                  <a:pt x="686764" y="265779"/>
                </a:lnTo>
                <a:lnTo>
                  <a:pt x="689756" y="256893"/>
                </a:lnTo>
                <a:lnTo>
                  <a:pt x="690554" y="251561"/>
                </a:lnTo>
                <a:lnTo>
                  <a:pt x="695204" y="241872"/>
                </a:lnTo>
                <a:lnTo>
                  <a:pt x="717818" y="210555"/>
                </a:lnTo>
                <a:lnTo>
                  <a:pt x="725430" y="200599"/>
                </a:lnTo>
                <a:lnTo>
                  <a:pt x="744960" y="170277"/>
                </a:lnTo>
                <a:lnTo>
                  <a:pt x="769497" y="141175"/>
                </a:lnTo>
                <a:lnTo>
                  <a:pt x="795352" y="111764"/>
                </a:lnTo>
                <a:lnTo>
                  <a:pt x="804965" y="99074"/>
                </a:lnTo>
                <a:lnTo>
                  <a:pt x="836045" y="76352"/>
                </a:lnTo>
                <a:lnTo>
                  <a:pt x="845793" y="65847"/>
                </a:lnTo>
                <a:lnTo>
                  <a:pt x="852864" y="57263"/>
                </a:lnTo>
                <a:lnTo>
                  <a:pt x="876362" y="42270"/>
                </a:lnTo>
                <a:lnTo>
                  <a:pt x="903895" y="31055"/>
                </a:lnTo>
                <a:lnTo>
                  <a:pt x="932328" y="17065"/>
                </a:lnTo>
                <a:lnTo>
                  <a:pt x="959094" y="7548"/>
                </a:lnTo>
                <a:lnTo>
                  <a:pt x="985119" y="5451"/>
                </a:lnTo>
                <a:lnTo>
                  <a:pt x="1016817" y="0"/>
                </a:lnTo>
                <a:lnTo>
                  <a:pt x="1037980" y="354"/>
                </a:lnTo>
                <a:lnTo>
                  <a:pt x="1067186" y="8440"/>
                </a:lnTo>
                <a:lnTo>
                  <a:pt x="1098792" y="19052"/>
                </a:lnTo>
                <a:lnTo>
                  <a:pt x="1127116" y="29499"/>
                </a:lnTo>
                <a:lnTo>
                  <a:pt x="1130294" y="30115"/>
                </a:lnTo>
                <a:lnTo>
                  <a:pt x="1141509" y="37722"/>
                </a:lnTo>
                <a:lnTo>
                  <a:pt x="1169709" y="61167"/>
                </a:lnTo>
                <a:lnTo>
                  <a:pt x="1197777" y="83024"/>
                </a:lnTo>
                <a:lnTo>
                  <a:pt x="1229049" y="105473"/>
                </a:lnTo>
                <a:lnTo>
                  <a:pt x="1242991" y="120672"/>
                </a:lnTo>
                <a:lnTo>
                  <a:pt x="1267232" y="150470"/>
                </a:lnTo>
                <a:lnTo>
                  <a:pt x="1280525" y="174029"/>
                </a:lnTo>
                <a:lnTo>
                  <a:pt x="1292802" y="185380"/>
                </a:lnTo>
                <a:lnTo>
                  <a:pt x="1308449" y="197630"/>
                </a:lnTo>
                <a:lnTo>
                  <a:pt x="1322761" y="225485"/>
                </a:lnTo>
                <a:lnTo>
                  <a:pt x="1341070" y="253522"/>
                </a:lnTo>
                <a:lnTo>
                  <a:pt x="1357959" y="282525"/>
                </a:lnTo>
                <a:lnTo>
                  <a:pt x="1374342" y="307447"/>
                </a:lnTo>
                <a:lnTo>
                  <a:pt x="1383979" y="325302"/>
                </a:lnTo>
                <a:lnTo>
                  <a:pt x="1407741" y="356241"/>
                </a:lnTo>
                <a:lnTo>
                  <a:pt x="1429627" y="386645"/>
                </a:lnTo>
                <a:lnTo>
                  <a:pt x="1448194" y="413142"/>
                </a:lnTo>
                <a:lnTo>
                  <a:pt x="1469018" y="442789"/>
                </a:lnTo>
                <a:lnTo>
                  <a:pt x="1485910" y="461345"/>
                </a:lnTo>
                <a:lnTo>
                  <a:pt x="1502834" y="488189"/>
                </a:lnTo>
                <a:lnTo>
                  <a:pt x="1519397" y="519872"/>
                </a:lnTo>
                <a:lnTo>
                  <a:pt x="1537208" y="546476"/>
                </a:lnTo>
                <a:lnTo>
                  <a:pt x="1557934" y="576137"/>
                </a:lnTo>
                <a:lnTo>
                  <a:pt x="1583274" y="604031"/>
                </a:lnTo>
                <a:lnTo>
                  <a:pt x="1604435" y="631380"/>
                </a:lnTo>
                <a:lnTo>
                  <a:pt x="1627599" y="662753"/>
                </a:lnTo>
                <a:lnTo>
                  <a:pt x="1636934" y="679156"/>
                </a:lnTo>
                <a:lnTo>
                  <a:pt x="1665418" y="710749"/>
                </a:lnTo>
                <a:lnTo>
                  <a:pt x="1691182" y="738827"/>
                </a:lnTo>
                <a:lnTo>
                  <a:pt x="1704381" y="758352"/>
                </a:lnTo>
                <a:lnTo>
                  <a:pt x="1707885" y="765093"/>
                </a:lnTo>
                <a:lnTo>
                  <a:pt x="1718498" y="776821"/>
                </a:lnTo>
                <a:lnTo>
                  <a:pt x="1747250" y="801043"/>
                </a:lnTo>
                <a:lnTo>
                  <a:pt x="1773620" y="830239"/>
                </a:lnTo>
                <a:lnTo>
                  <a:pt x="1804006" y="857637"/>
                </a:lnTo>
                <a:lnTo>
                  <a:pt x="1830293" y="885851"/>
                </a:lnTo>
                <a:lnTo>
                  <a:pt x="1861815" y="916075"/>
                </a:lnTo>
                <a:lnTo>
                  <a:pt x="1884318" y="934919"/>
                </a:lnTo>
                <a:lnTo>
                  <a:pt x="1908062" y="961257"/>
                </a:lnTo>
                <a:lnTo>
                  <a:pt x="1936460" y="989885"/>
                </a:lnTo>
                <a:lnTo>
                  <a:pt x="1964006" y="1012423"/>
                </a:lnTo>
                <a:lnTo>
                  <a:pt x="1994145" y="1036344"/>
                </a:lnTo>
                <a:lnTo>
                  <a:pt x="2022587" y="1057761"/>
                </a:lnTo>
                <a:lnTo>
                  <a:pt x="2049237" y="1081796"/>
                </a:lnTo>
                <a:lnTo>
                  <a:pt x="2078668" y="1097058"/>
                </a:lnTo>
                <a:lnTo>
                  <a:pt x="2108953" y="1117657"/>
                </a:lnTo>
                <a:lnTo>
                  <a:pt x="2129354" y="1128151"/>
                </a:lnTo>
                <a:lnTo>
                  <a:pt x="2156769" y="1140249"/>
                </a:lnTo>
                <a:lnTo>
                  <a:pt x="2183750" y="1150781"/>
                </a:lnTo>
                <a:lnTo>
                  <a:pt x="2214654" y="1164578"/>
                </a:lnTo>
                <a:lnTo>
                  <a:pt x="2233583" y="1170916"/>
                </a:lnTo>
                <a:lnTo>
                  <a:pt x="2245751" y="1178032"/>
                </a:lnTo>
                <a:lnTo>
                  <a:pt x="2266939" y="1180694"/>
                </a:lnTo>
                <a:lnTo>
                  <a:pt x="2266947" y="1180695"/>
                </a:lnTo>
                <a:lnTo>
                  <a:pt x="2266948" y="1180695"/>
                </a:lnTo>
                <a:lnTo>
                  <a:pt x="2266949" y="1180695"/>
                </a:lnTo>
                <a:lnTo>
                  <a:pt x="2260600" y="118704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3" name="SMARTInkShape-Group40">
            <a:extLst>
              <a:ext uri="{FF2B5EF4-FFF2-40B4-BE49-F238E27FC236}">
                <a16:creationId xmlns:a16="http://schemas.microsoft.com/office/drawing/2014/main" id="{8992C2BE-6FBA-D42D-8B42-44AA6888CF87}"/>
              </a:ext>
            </a:extLst>
          </p:cNvPr>
          <p:cNvGrpSpPr/>
          <p:nvPr/>
        </p:nvGrpSpPr>
        <p:grpSpPr>
          <a:xfrm>
            <a:off x="2984500" y="2071244"/>
            <a:ext cx="577851" cy="181321"/>
            <a:chOff x="2984500" y="2071244"/>
            <a:chExt cx="577851" cy="181321"/>
          </a:xfrm>
        </p:grpSpPr>
        <p:sp>
          <p:nvSpPr>
            <p:cNvPr id="1465" name="SMARTInkShape-169">
              <a:extLst>
                <a:ext uri="{FF2B5EF4-FFF2-40B4-BE49-F238E27FC236}">
                  <a16:creationId xmlns:a16="http://schemas.microsoft.com/office/drawing/2014/main" id="{F929B7BD-6BD1-DAA1-B611-BAE3F2CEAD5B}"/>
                </a:ext>
              </a:extLst>
            </p:cNvPr>
            <p:cNvSpPr/>
            <p:nvPr>
              <p:custDataLst>
                <p:tags r:id="rId426"/>
              </p:custDataLst>
            </p:nvPr>
          </p:nvSpPr>
          <p:spPr>
            <a:xfrm>
              <a:off x="3050743" y="2115433"/>
              <a:ext cx="9958" cy="134309"/>
            </a:xfrm>
            <a:custGeom>
              <a:avLst/>
              <a:gdLst/>
              <a:ahLst/>
              <a:cxnLst/>
              <a:rect l="0" t="0" r="0" b="0"/>
              <a:pathLst>
                <a:path w="9958" h="134309">
                  <a:moveTo>
                    <a:pt x="9957" y="5467"/>
                  </a:moveTo>
                  <a:lnTo>
                    <a:pt x="9957" y="5467"/>
                  </a:lnTo>
                  <a:lnTo>
                    <a:pt x="9957" y="0"/>
                  </a:lnTo>
                  <a:lnTo>
                    <a:pt x="9252" y="25208"/>
                  </a:lnTo>
                  <a:lnTo>
                    <a:pt x="4931" y="56821"/>
                  </a:lnTo>
                  <a:lnTo>
                    <a:pt x="3999" y="81831"/>
                  </a:lnTo>
                  <a:lnTo>
                    <a:pt x="1842" y="103353"/>
                  </a:lnTo>
                  <a:lnTo>
                    <a:pt x="0" y="113883"/>
                  </a:lnTo>
                  <a:lnTo>
                    <a:pt x="2992" y="133112"/>
                  </a:lnTo>
                  <a:lnTo>
                    <a:pt x="3903" y="134308"/>
                  </a:lnTo>
                  <a:lnTo>
                    <a:pt x="9957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170">
              <a:extLst>
                <a:ext uri="{FF2B5EF4-FFF2-40B4-BE49-F238E27FC236}">
                  <a16:creationId xmlns:a16="http://schemas.microsoft.com/office/drawing/2014/main" id="{9FCB0207-02DD-C848-F51F-A0A363D34A37}"/>
                </a:ext>
              </a:extLst>
            </p:cNvPr>
            <p:cNvSpPr/>
            <p:nvPr>
              <p:custDataLst>
                <p:tags r:id="rId427"/>
              </p:custDataLst>
            </p:nvPr>
          </p:nvSpPr>
          <p:spPr>
            <a:xfrm>
              <a:off x="2984500" y="2117416"/>
              <a:ext cx="152261" cy="123962"/>
            </a:xfrm>
            <a:custGeom>
              <a:avLst/>
              <a:gdLst/>
              <a:ahLst/>
              <a:cxnLst/>
              <a:rect l="0" t="0" r="0" b="0"/>
              <a:pathLst>
                <a:path w="152261" h="123962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20970" y="0"/>
                  </a:lnTo>
                  <a:lnTo>
                    <a:pt x="46711" y="4468"/>
                  </a:lnTo>
                  <a:lnTo>
                    <a:pt x="60977" y="8860"/>
                  </a:lnTo>
                  <a:lnTo>
                    <a:pt x="89543" y="27197"/>
                  </a:lnTo>
                  <a:lnTo>
                    <a:pt x="121159" y="50664"/>
                  </a:lnTo>
                  <a:lnTo>
                    <a:pt x="147093" y="74669"/>
                  </a:lnTo>
                  <a:lnTo>
                    <a:pt x="150273" y="80574"/>
                  </a:lnTo>
                  <a:lnTo>
                    <a:pt x="152260" y="104809"/>
                  </a:lnTo>
                  <a:lnTo>
                    <a:pt x="150190" y="107723"/>
                  </a:lnTo>
                  <a:lnTo>
                    <a:pt x="142246" y="112842"/>
                  </a:lnTo>
                  <a:lnTo>
                    <a:pt x="114124" y="121172"/>
                  </a:lnTo>
                  <a:lnTo>
                    <a:pt x="87594" y="123256"/>
                  </a:lnTo>
                  <a:lnTo>
                    <a:pt x="61151" y="123961"/>
                  </a:lnTo>
                  <a:lnTo>
                    <a:pt x="32408" y="123406"/>
                  </a:lnTo>
                  <a:lnTo>
                    <a:pt x="25400" y="1177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171">
              <a:extLst>
                <a:ext uri="{FF2B5EF4-FFF2-40B4-BE49-F238E27FC236}">
                  <a16:creationId xmlns:a16="http://schemas.microsoft.com/office/drawing/2014/main" id="{A76A2D3A-BB12-9E3E-6910-43D6AB05D64B}"/>
                </a:ext>
              </a:extLst>
            </p:cNvPr>
            <p:cNvSpPr/>
            <p:nvPr>
              <p:custDataLst>
                <p:tags r:id="rId428"/>
              </p:custDataLst>
            </p:nvPr>
          </p:nvSpPr>
          <p:spPr>
            <a:xfrm>
              <a:off x="3175000" y="2165457"/>
              <a:ext cx="82551" cy="87108"/>
            </a:xfrm>
            <a:custGeom>
              <a:avLst/>
              <a:gdLst/>
              <a:ahLst/>
              <a:cxnLst/>
              <a:rect l="0" t="0" r="0" b="0"/>
              <a:pathLst>
                <a:path w="82551" h="87108">
                  <a:moveTo>
                    <a:pt x="0" y="18943"/>
                  </a:moveTo>
                  <a:lnTo>
                    <a:pt x="0" y="18943"/>
                  </a:lnTo>
                  <a:lnTo>
                    <a:pt x="0" y="10105"/>
                  </a:lnTo>
                  <a:lnTo>
                    <a:pt x="1881" y="6078"/>
                  </a:lnTo>
                  <a:lnTo>
                    <a:pt x="6272" y="0"/>
                  </a:lnTo>
                  <a:lnTo>
                    <a:pt x="2956" y="3296"/>
                  </a:lnTo>
                  <a:lnTo>
                    <a:pt x="1314" y="6814"/>
                  </a:lnTo>
                  <a:lnTo>
                    <a:pt x="876" y="8741"/>
                  </a:lnTo>
                  <a:lnTo>
                    <a:pt x="3832" y="22677"/>
                  </a:lnTo>
                  <a:lnTo>
                    <a:pt x="2155" y="37688"/>
                  </a:lnTo>
                  <a:lnTo>
                    <a:pt x="6043" y="68711"/>
                  </a:lnTo>
                  <a:lnTo>
                    <a:pt x="6332" y="87107"/>
                  </a:lnTo>
                  <a:lnTo>
                    <a:pt x="6345" y="84922"/>
                  </a:lnTo>
                  <a:lnTo>
                    <a:pt x="7052" y="84096"/>
                  </a:lnTo>
                  <a:lnTo>
                    <a:pt x="34188" y="72360"/>
                  </a:lnTo>
                  <a:lnTo>
                    <a:pt x="63519" y="69896"/>
                  </a:lnTo>
                  <a:lnTo>
                    <a:pt x="82550" y="69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172">
              <a:extLst>
                <a:ext uri="{FF2B5EF4-FFF2-40B4-BE49-F238E27FC236}">
                  <a16:creationId xmlns:a16="http://schemas.microsoft.com/office/drawing/2014/main" id="{7C47F0CD-01E8-7CA7-E9BF-FCFDC6B618FE}"/>
                </a:ext>
              </a:extLst>
            </p:cNvPr>
            <p:cNvSpPr/>
            <p:nvPr>
              <p:custDataLst>
                <p:tags r:id="rId429"/>
              </p:custDataLst>
            </p:nvPr>
          </p:nvSpPr>
          <p:spPr>
            <a:xfrm>
              <a:off x="3219789" y="2120900"/>
              <a:ext cx="12362" cy="25401"/>
            </a:xfrm>
            <a:custGeom>
              <a:avLst/>
              <a:gdLst/>
              <a:ahLst/>
              <a:cxnLst/>
              <a:rect l="0" t="0" r="0" b="0"/>
              <a:pathLst>
                <a:path w="12362" h="25401">
                  <a:moveTo>
                    <a:pt x="12361" y="25400"/>
                  </a:moveTo>
                  <a:lnTo>
                    <a:pt x="12361" y="25400"/>
                  </a:lnTo>
                  <a:lnTo>
                    <a:pt x="7292" y="19625"/>
                  </a:lnTo>
                  <a:lnTo>
                    <a:pt x="805" y="8377"/>
                  </a:lnTo>
                  <a:lnTo>
                    <a:pt x="0" y="3579"/>
                  </a:lnTo>
                  <a:lnTo>
                    <a:pt x="593" y="2386"/>
                  </a:lnTo>
                  <a:lnTo>
                    <a:pt x="1236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173">
              <a:extLst>
                <a:ext uri="{FF2B5EF4-FFF2-40B4-BE49-F238E27FC236}">
                  <a16:creationId xmlns:a16="http://schemas.microsoft.com/office/drawing/2014/main" id="{51CE16BC-74D4-C812-FE38-6DE61273F0C1}"/>
                </a:ext>
              </a:extLst>
            </p:cNvPr>
            <p:cNvSpPr/>
            <p:nvPr>
              <p:custDataLst>
                <p:tags r:id="rId430"/>
              </p:custDataLst>
            </p:nvPr>
          </p:nvSpPr>
          <p:spPr>
            <a:xfrm>
              <a:off x="3276600" y="2133630"/>
              <a:ext cx="81120" cy="98820"/>
            </a:xfrm>
            <a:custGeom>
              <a:avLst/>
              <a:gdLst/>
              <a:ahLst/>
              <a:cxnLst/>
              <a:rect l="0" t="0" r="0" b="0"/>
              <a:pathLst>
                <a:path w="81120" h="98820">
                  <a:moveTo>
                    <a:pt x="57150" y="12670"/>
                  </a:moveTo>
                  <a:lnTo>
                    <a:pt x="57150" y="12670"/>
                  </a:lnTo>
                  <a:lnTo>
                    <a:pt x="75784" y="309"/>
                  </a:lnTo>
                  <a:lnTo>
                    <a:pt x="63954" y="0"/>
                  </a:lnTo>
                  <a:lnTo>
                    <a:pt x="49053" y="3350"/>
                  </a:lnTo>
                  <a:lnTo>
                    <a:pt x="34603" y="12182"/>
                  </a:lnTo>
                  <a:lnTo>
                    <a:pt x="11903" y="32726"/>
                  </a:lnTo>
                  <a:lnTo>
                    <a:pt x="8818" y="37576"/>
                  </a:lnTo>
                  <a:lnTo>
                    <a:pt x="7995" y="39857"/>
                  </a:lnTo>
                  <a:lnTo>
                    <a:pt x="8858" y="42084"/>
                  </a:lnTo>
                  <a:lnTo>
                    <a:pt x="13579" y="46439"/>
                  </a:lnTo>
                  <a:lnTo>
                    <a:pt x="40315" y="55226"/>
                  </a:lnTo>
                  <a:lnTo>
                    <a:pt x="63217" y="61940"/>
                  </a:lnTo>
                  <a:lnTo>
                    <a:pt x="69959" y="65848"/>
                  </a:lnTo>
                  <a:lnTo>
                    <a:pt x="77722" y="75385"/>
                  </a:lnTo>
                  <a:lnTo>
                    <a:pt x="81119" y="83777"/>
                  </a:lnTo>
                  <a:lnTo>
                    <a:pt x="80185" y="85475"/>
                  </a:lnTo>
                  <a:lnTo>
                    <a:pt x="78151" y="86606"/>
                  </a:lnTo>
                  <a:lnTo>
                    <a:pt x="53001" y="93697"/>
                  </a:lnTo>
                  <a:lnTo>
                    <a:pt x="22464" y="94919"/>
                  </a:lnTo>
                  <a:lnTo>
                    <a:pt x="11630" y="96968"/>
                  </a:lnTo>
                  <a:lnTo>
                    <a:pt x="7754" y="98502"/>
                  </a:lnTo>
                  <a:lnTo>
                    <a:pt x="5169" y="98819"/>
                  </a:lnTo>
                  <a:lnTo>
                    <a:pt x="3446" y="98325"/>
                  </a:lnTo>
                  <a:lnTo>
                    <a:pt x="0" y="952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174">
              <a:extLst>
                <a:ext uri="{FF2B5EF4-FFF2-40B4-BE49-F238E27FC236}">
                  <a16:creationId xmlns:a16="http://schemas.microsoft.com/office/drawing/2014/main" id="{104C4A2A-83CF-5029-EE73-9700B2451EE9}"/>
                </a:ext>
              </a:extLst>
            </p:cNvPr>
            <p:cNvSpPr/>
            <p:nvPr>
              <p:custDataLst>
                <p:tags r:id="rId431"/>
              </p:custDataLst>
            </p:nvPr>
          </p:nvSpPr>
          <p:spPr>
            <a:xfrm>
              <a:off x="3403600" y="2071244"/>
              <a:ext cx="57151" cy="149670"/>
            </a:xfrm>
            <a:custGeom>
              <a:avLst/>
              <a:gdLst/>
              <a:ahLst/>
              <a:cxnLst/>
              <a:rect l="0" t="0" r="0" b="0"/>
              <a:pathLst>
                <a:path w="57151" h="149670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10125" y="324"/>
                  </a:lnTo>
                  <a:lnTo>
                    <a:pt x="10983" y="1246"/>
                  </a:lnTo>
                  <a:lnTo>
                    <a:pt x="16838" y="16235"/>
                  </a:lnTo>
                  <a:lnTo>
                    <a:pt x="18759" y="45926"/>
                  </a:lnTo>
                  <a:lnTo>
                    <a:pt x="15593" y="69874"/>
                  </a:lnTo>
                  <a:lnTo>
                    <a:pt x="10187" y="95942"/>
                  </a:lnTo>
                  <a:lnTo>
                    <a:pt x="7486" y="121539"/>
                  </a:lnTo>
                  <a:lnTo>
                    <a:pt x="291" y="149669"/>
                  </a:lnTo>
                  <a:lnTo>
                    <a:pt x="900" y="149493"/>
                  </a:lnTo>
                  <a:lnTo>
                    <a:pt x="5493" y="145649"/>
                  </a:lnTo>
                  <a:lnTo>
                    <a:pt x="13145" y="145004"/>
                  </a:lnTo>
                  <a:lnTo>
                    <a:pt x="27786" y="144908"/>
                  </a:lnTo>
                  <a:lnTo>
                    <a:pt x="49078" y="136068"/>
                  </a:lnTo>
                  <a:lnTo>
                    <a:pt x="57150" y="1258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SMARTInkShape-175">
              <a:extLst>
                <a:ext uri="{FF2B5EF4-FFF2-40B4-BE49-F238E27FC236}">
                  <a16:creationId xmlns:a16="http://schemas.microsoft.com/office/drawing/2014/main" id="{EB450AEF-A415-0572-E776-5D754006B0E5}"/>
                </a:ext>
              </a:extLst>
            </p:cNvPr>
            <p:cNvSpPr/>
            <p:nvPr>
              <p:custDataLst>
                <p:tags r:id="rId432"/>
              </p:custDataLst>
            </p:nvPr>
          </p:nvSpPr>
          <p:spPr>
            <a:xfrm>
              <a:off x="3397250" y="2141172"/>
              <a:ext cx="63501" cy="17829"/>
            </a:xfrm>
            <a:custGeom>
              <a:avLst/>
              <a:gdLst/>
              <a:ahLst/>
              <a:cxnLst/>
              <a:rect l="0" t="0" r="0" b="0"/>
              <a:pathLst>
                <a:path w="63501" h="17829">
                  <a:moveTo>
                    <a:pt x="0" y="17828"/>
                  </a:moveTo>
                  <a:lnTo>
                    <a:pt x="0" y="17828"/>
                  </a:lnTo>
                  <a:lnTo>
                    <a:pt x="8838" y="8990"/>
                  </a:lnTo>
                  <a:lnTo>
                    <a:pt x="21668" y="2901"/>
                  </a:lnTo>
                  <a:lnTo>
                    <a:pt x="38876" y="0"/>
                  </a:lnTo>
                  <a:lnTo>
                    <a:pt x="63500" y="51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176">
              <a:extLst>
                <a:ext uri="{FF2B5EF4-FFF2-40B4-BE49-F238E27FC236}">
                  <a16:creationId xmlns:a16="http://schemas.microsoft.com/office/drawing/2014/main" id="{897280EC-1D69-CA34-C972-329958FDBEF6}"/>
                </a:ext>
              </a:extLst>
            </p:cNvPr>
            <p:cNvSpPr/>
            <p:nvPr>
              <p:custDataLst>
                <p:tags r:id="rId433"/>
              </p:custDataLst>
            </p:nvPr>
          </p:nvSpPr>
          <p:spPr>
            <a:xfrm>
              <a:off x="3530600" y="2218893"/>
              <a:ext cx="31751" cy="9958"/>
            </a:xfrm>
            <a:custGeom>
              <a:avLst/>
              <a:gdLst/>
              <a:ahLst/>
              <a:cxnLst/>
              <a:rect l="0" t="0" r="0" b="0"/>
              <a:pathLst>
                <a:path w="31751" h="9958">
                  <a:moveTo>
                    <a:pt x="0" y="9957"/>
                  </a:moveTo>
                  <a:lnTo>
                    <a:pt x="0" y="9957"/>
                  </a:lnTo>
                  <a:lnTo>
                    <a:pt x="0" y="4490"/>
                  </a:lnTo>
                  <a:lnTo>
                    <a:pt x="20956" y="0"/>
                  </a:lnTo>
                  <a:lnTo>
                    <a:pt x="31750" y="36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8" name="SMARTInkShape-Group41">
            <a:extLst>
              <a:ext uri="{FF2B5EF4-FFF2-40B4-BE49-F238E27FC236}">
                <a16:creationId xmlns:a16="http://schemas.microsoft.com/office/drawing/2014/main" id="{7406B36E-EBD0-3762-0588-EFEA94626DC6}"/>
              </a:ext>
            </a:extLst>
          </p:cNvPr>
          <p:cNvGrpSpPr/>
          <p:nvPr/>
        </p:nvGrpSpPr>
        <p:grpSpPr>
          <a:xfrm>
            <a:off x="3719007" y="2038380"/>
            <a:ext cx="529144" cy="301816"/>
            <a:chOff x="3719007" y="2038380"/>
            <a:chExt cx="529144" cy="301816"/>
          </a:xfrm>
        </p:grpSpPr>
        <p:sp>
          <p:nvSpPr>
            <p:cNvPr id="1474" name="SMARTInkShape-177">
              <a:extLst>
                <a:ext uri="{FF2B5EF4-FFF2-40B4-BE49-F238E27FC236}">
                  <a16:creationId xmlns:a16="http://schemas.microsoft.com/office/drawing/2014/main" id="{59EC9335-3DDC-AABF-FE9F-BB49C87AC0B7}"/>
                </a:ext>
              </a:extLst>
            </p:cNvPr>
            <p:cNvSpPr/>
            <p:nvPr>
              <p:custDataLst>
                <p:tags r:id="rId422"/>
              </p:custDataLst>
            </p:nvPr>
          </p:nvSpPr>
          <p:spPr>
            <a:xfrm>
              <a:off x="3719007" y="2159000"/>
              <a:ext cx="58666" cy="65665"/>
            </a:xfrm>
            <a:custGeom>
              <a:avLst/>
              <a:gdLst/>
              <a:ahLst/>
              <a:cxnLst/>
              <a:rect l="0" t="0" r="0" b="0"/>
              <a:pathLst>
                <a:path w="58666" h="65665">
                  <a:moveTo>
                    <a:pt x="27493" y="12700"/>
                  </a:moveTo>
                  <a:lnTo>
                    <a:pt x="27493" y="12700"/>
                  </a:lnTo>
                  <a:lnTo>
                    <a:pt x="27493" y="9329"/>
                  </a:lnTo>
                  <a:lnTo>
                    <a:pt x="28198" y="8336"/>
                  </a:lnTo>
                  <a:lnTo>
                    <a:pt x="29374" y="7674"/>
                  </a:lnTo>
                  <a:lnTo>
                    <a:pt x="32960" y="6612"/>
                  </a:lnTo>
                  <a:lnTo>
                    <a:pt x="33451" y="4585"/>
                  </a:lnTo>
                  <a:lnTo>
                    <a:pt x="33765" y="906"/>
                  </a:lnTo>
                  <a:lnTo>
                    <a:pt x="33827" y="3837"/>
                  </a:lnTo>
                  <a:lnTo>
                    <a:pt x="33841" y="645"/>
                  </a:lnTo>
                  <a:lnTo>
                    <a:pt x="31961" y="287"/>
                  </a:lnTo>
                  <a:lnTo>
                    <a:pt x="21634" y="57"/>
                  </a:lnTo>
                  <a:lnTo>
                    <a:pt x="14070" y="3788"/>
                  </a:lnTo>
                  <a:lnTo>
                    <a:pt x="10078" y="6759"/>
                  </a:lnTo>
                  <a:lnTo>
                    <a:pt x="3760" y="15704"/>
                  </a:lnTo>
                  <a:lnTo>
                    <a:pt x="1088" y="21053"/>
                  </a:lnTo>
                  <a:lnTo>
                    <a:pt x="0" y="34521"/>
                  </a:lnTo>
                  <a:lnTo>
                    <a:pt x="2574" y="47798"/>
                  </a:lnTo>
                  <a:lnTo>
                    <a:pt x="8421" y="56051"/>
                  </a:lnTo>
                  <a:lnTo>
                    <a:pt x="23018" y="64664"/>
                  </a:lnTo>
                  <a:lnTo>
                    <a:pt x="34676" y="65664"/>
                  </a:lnTo>
                  <a:lnTo>
                    <a:pt x="40749" y="64942"/>
                  </a:lnTo>
                  <a:lnTo>
                    <a:pt x="45502" y="63050"/>
                  </a:lnTo>
                  <a:lnTo>
                    <a:pt x="52665" y="57185"/>
                  </a:lnTo>
                  <a:lnTo>
                    <a:pt x="56320" y="47993"/>
                  </a:lnTo>
                  <a:lnTo>
                    <a:pt x="58665" y="21475"/>
                  </a:lnTo>
                  <a:lnTo>
                    <a:pt x="57447" y="15728"/>
                  </a:lnTo>
                  <a:lnTo>
                    <a:pt x="52330" y="7460"/>
                  </a:lnTo>
                  <a:lnTo>
                    <a:pt x="47233" y="3316"/>
                  </a:lnTo>
                  <a:lnTo>
                    <a:pt x="338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178">
              <a:extLst>
                <a:ext uri="{FF2B5EF4-FFF2-40B4-BE49-F238E27FC236}">
                  <a16:creationId xmlns:a16="http://schemas.microsoft.com/office/drawing/2014/main" id="{09A6C474-2EA8-387B-FCED-EF4651237749}"/>
                </a:ext>
              </a:extLst>
            </p:cNvPr>
            <p:cNvSpPr/>
            <p:nvPr>
              <p:custDataLst>
                <p:tags r:id="rId423"/>
              </p:custDataLst>
            </p:nvPr>
          </p:nvSpPr>
          <p:spPr>
            <a:xfrm>
              <a:off x="3822841" y="2039712"/>
              <a:ext cx="81821" cy="300484"/>
            </a:xfrm>
            <a:custGeom>
              <a:avLst/>
              <a:gdLst/>
              <a:ahLst/>
              <a:cxnLst/>
              <a:rect l="0" t="0" r="0" b="0"/>
              <a:pathLst>
                <a:path w="81821" h="300484">
                  <a:moveTo>
                    <a:pt x="76059" y="74838"/>
                  </a:moveTo>
                  <a:lnTo>
                    <a:pt x="76059" y="74838"/>
                  </a:lnTo>
                  <a:lnTo>
                    <a:pt x="76059" y="71467"/>
                  </a:lnTo>
                  <a:lnTo>
                    <a:pt x="81820" y="51364"/>
                  </a:lnTo>
                  <a:lnTo>
                    <a:pt x="81529" y="40288"/>
                  </a:lnTo>
                  <a:lnTo>
                    <a:pt x="74560" y="13179"/>
                  </a:lnTo>
                  <a:lnTo>
                    <a:pt x="71865" y="7923"/>
                  </a:lnTo>
                  <a:lnTo>
                    <a:pt x="70667" y="3235"/>
                  </a:lnTo>
                  <a:lnTo>
                    <a:pt x="68937" y="1703"/>
                  </a:lnTo>
                  <a:lnTo>
                    <a:pt x="63250" y="0"/>
                  </a:lnTo>
                  <a:lnTo>
                    <a:pt x="56020" y="1125"/>
                  </a:lnTo>
                  <a:lnTo>
                    <a:pt x="52116" y="2412"/>
                  </a:lnTo>
                  <a:lnTo>
                    <a:pt x="44016" y="11369"/>
                  </a:lnTo>
                  <a:lnTo>
                    <a:pt x="36418" y="25463"/>
                  </a:lnTo>
                  <a:lnTo>
                    <a:pt x="28173" y="51820"/>
                  </a:lnTo>
                  <a:lnTo>
                    <a:pt x="20557" y="76485"/>
                  </a:lnTo>
                  <a:lnTo>
                    <a:pt x="13526" y="100499"/>
                  </a:lnTo>
                  <a:lnTo>
                    <a:pt x="8377" y="131673"/>
                  </a:lnTo>
                  <a:lnTo>
                    <a:pt x="2273" y="163127"/>
                  </a:lnTo>
                  <a:lnTo>
                    <a:pt x="574" y="188879"/>
                  </a:lnTo>
                  <a:lnTo>
                    <a:pt x="177" y="210895"/>
                  </a:lnTo>
                  <a:lnTo>
                    <a:pt x="0" y="232910"/>
                  </a:lnTo>
                  <a:lnTo>
                    <a:pt x="1782" y="263255"/>
                  </a:lnTo>
                  <a:lnTo>
                    <a:pt x="8706" y="292051"/>
                  </a:lnTo>
                  <a:lnTo>
                    <a:pt x="11417" y="300064"/>
                  </a:lnTo>
                  <a:lnTo>
                    <a:pt x="11798" y="300483"/>
                  </a:lnTo>
                  <a:lnTo>
                    <a:pt x="12559" y="297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179">
              <a:extLst>
                <a:ext uri="{FF2B5EF4-FFF2-40B4-BE49-F238E27FC236}">
                  <a16:creationId xmlns:a16="http://schemas.microsoft.com/office/drawing/2014/main" id="{2D1EAE40-7663-E31F-D691-E5A4CFB55F81}"/>
                </a:ext>
              </a:extLst>
            </p:cNvPr>
            <p:cNvSpPr/>
            <p:nvPr>
              <p:custDataLst>
                <p:tags r:id="rId424"/>
              </p:custDataLst>
            </p:nvPr>
          </p:nvSpPr>
          <p:spPr>
            <a:xfrm>
              <a:off x="3778250" y="2193631"/>
              <a:ext cx="152401" cy="16170"/>
            </a:xfrm>
            <a:custGeom>
              <a:avLst/>
              <a:gdLst/>
              <a:ahLst/>
              <a:cxnLst/>
              <a:rect l="0" t="0" r="0" b="0"/>
              <a:pathLst>
                <a:path w="152401" h="16170">
                  <a:moveTo>
                    <a:pt x="0" y="16169"/>
                  </a:moveTo>
                  <a:lnTo>
                    <a:pt x="0" y="16169"/>
                  </a:lnTo>
                  <a:lnTo>
                    <a:pt x="6742" y="12798"/>
                  </a:lnTo>
                  <a:lnTo>
                    <a:pt x="37664" y="8330"/>
                  </a:lnTo>
                  <a:lnTo>
                    <a:pt x="66134" y="3403"/>
                  </a:lnTo>
                  <a:lnTo>
                    <a:pt x="88191" y="0"/>
                  </a:lnTo>
                  <a:lnTo>
                    <a:pt x="113306" y="2127"/>
                  </a:lnTo>
                  <a:lnTo>
                    <a:pt x="152400" y="3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180">
              <a:extLst>
                <a:ext uri="{FF2B5EF4-FFF2-40B4-BE49-F238E27FC236}">
                  <a16:creationId xmlns:a16="http://schemas.microsoft.com/office/drawing/2014/main" id="{5F1D9185-3488-3331-771D-9DFB358DB6BE}"/>
                </a:ext>
              </a:extLst>
            </p:cNvPr>
            <p:cNvSpPr/>
            <p:nvPr>
              <p:custDataLst>
                <p:tags r:id="rId425"/>
              </p:custDataLst>
            </p:nvPr>
          </p:nvSpPr>
          <p:spPr>
            <a:xfrm>
              <a:off x="4032250" y="2038380"/>
              <a:ext cx="215901" cy="19021"/>
            </a:xfrm>
            <a:custGeom>
              <a:avLst/>
              <a:gdLst/>
              <a:ahLst/>
              <a:cxnLst/>
              <a:rect l="0" t="0" r="0" b="0"/>
              <a:pathLst>
                <a:path w="215901" h="19021">
                  <a:moveTo>
                    <a:pt x="0" y="19020"/>
                  </a:moveTo>
                  <a:lnTo>
                    <a:pt x="0" y="19020"/>
                  </a:lnTo>
                  <a:lnTo>
                    <a:pt x="26731" y="18314"/>
                  </a:lnTo>
                  <a:lnTo>
                    <a:pt x="52944" y="13994"/>
                  </a:lnTo>
                  <a:lnTo>
                    <a:pt x="78348" y="12932"/>
                  </a:lnTo>
                  <a:lnTo>
                    <a:pt x="102629" y="12748"/>
                  </a:lnTo>
                  <a:lnTo>
                    <a:pt x="128794" y="9322"/>
                  </a:lnTo>
                  <a:lnTo>
                    <a:pt x="154421" y="3839"/>
                  </a:lnTo>
                  <a:lnTo>
                    <a:pt x="183023" y="479"/>
                  </a:lnTo>
                  <a:lnTo>
                    <a:pt x="204879" y="0"/>
                  </a:lnTo>
                  <a:lnTo>
                    <a:pt x="209356" y="1865"/>
                  </a:lnTo>
                  <a:lnTo>
                    <a:pt x="215900" y="6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9" name="SMARTInkShape-181">
            <a:extLst>
              <a:ext uri="{FF2B5EF4-FFF2-40B4-BE49-F238E27FC236}">
                <a16:creationId xmlns:a16="http://schemas.microsoft.com/office/drawing/2014/main" id="{5BA4C929-D8B7-E826-E1B4-4D936ED27D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114800" y="2114921"/>
            <a:ext cx="171451" cy="123652"/>
          </a:xfrm>
          <a:custGeom>
            <a:avLst/>
            <a:gdLst/>
            <a:ahLst/>
            <a:cxnLst/>
            <a:rect l="0" t="0" r="0" b="0"/>
            <a:pathLst>
              <a:path w="171451" h="123652">
                <a:moveTo>
                  <a:pt x="0" y="31379"/>
                </a:moveTo>
                <a:lnTo>
                  <a:pt x="0" y="31379"/>
                </a:lnTo>
                <a:lnTo>
                  <a:pt x="0" y="22541"/>
                </a:lnTo>
                <a:lnTo>
                  <a:pt x="1881" y="18514"/>
                </a:lnTo>
                <a:lnTo>
                  <a:pt x="8838" y="10180"/>
                </a:lnTo>
                <a:lnTo>
                  <a:pt x="21668" y="3853"/>
                </a:lnTo>
                <a:lnTo>
                  <a:pt x="50638" y="0"/>
                </a:lnTo>
                <a:lnTo>
                  <a:pt x="65334" y="3110"/>
                </a:lnTo>
                <a:lnTo>
                  <a:pt x="71371" y="6585"/>
                </a:lnTo>
                <a:lnTo>
                  <a:pt x="72980" y="8500"/>
                </a:lnTo>
                <a:lnTo>
                  <a:pt x="75247" y="21307"/>
                </a:lnTo>
                <a:lnTo>
                  <a:pt x="75306" y="39529"/>
                </a:lnTo>
                <a:lnTo>
                  <a:pt x="69011" y="69582"/>
                </a:lnTo>
                <a:lnTo>
                  <a:pt x="48944" y="100477"/>
                </a:lnTo>
                <a:lnTo>
                  <a:pt x="40215" y="110335"/>
                </a:lnTo>
                <a:lnTo>
                  <a:pt x="29712" y="117019"/>
                </a:lnTo>
                <a:lnTo>
                  <a:pt x="11351" y="123651"/>
                </a:lnTo>
                <a:lnTo>
                  <a:pt x="9684" y="123233"/>
                </a:lnTo>
                <a:lnTo>
                  <a:pt x="7009" y="120862"/>
                </a:lnTo>
                <a:lnTo>
                  <a:pt x="9916" y="110339"/>
                </a:lnTo>
                <a:lnTo>
                  <a:pt x="17107" y="101515"/>
                </a:lnTo>
                <a:lnTo>
                  <a:pt x="48042" y="73973"/>
                </a:lnTo>
                <a:lnTo>
                  <a:pt x="72796" y="58111"/>
                </a:lnTo>
                <a:lnTo>
                  <a:pt x="102652" y="40109"/>
                </a:lnTo>
                <a:lnTo>
                  <a:pt x="133489" y="20595"/>
                </a:lnTo>
                <a:lnTo>
                  <a:pt x="143995" y="15297"/>
                </a:lnTo>
                <a:lnTo>
                  <a:pt x="154664" y="3974"/>
                </a:lnTo>
                <a:lnTo>
                  <a:pt x="155320" y="2526"/>
                </a:lnTo>
                <a:lnTo>
                  <a:pt x="155052" y="1560"/>
                </a:lnTo>
                <a:lnTo>
                  <a:pt x="152924" y="11"/>
                </a:lnTo>
                <a:lnTo>
                  <a:pt x="131398" y="11872"/>
                </a:lnTo>
                <a:lnTo>
                  <a:pt x="100546" y="35758"/>
                </a:lnTo>
                <a:lnTo>
                  <a:pt x="88980" y="44984"/>
                </a:lnTo>
                <a:lnTo>
                  <a:pt x="81084" y="58929"/>
                </a:lnTo>
                <a:lnTo>
                  <a:pt x="74276" y="76466"/>
                </a:lnTo>
                <a:lnTo>
                  <a:pt x="73699" y="88812"/>
                </a:lnTo>
                <a:lnTo>
                  <a:pt x="75706" y="107243"/>
                </a:lnTo>
                <a:lnTo>
                  <a:pt x="77282" y="109472"/>
                </a:lnTo>
                <a:lnTo>
                  <a:pt x="79743" y="110957"/>
                </a:lnTo>
                <a:lnTo>
                  <a:pt x="82795" y="111948"/>
                </a:lnTo>
                <a:lnTo>
                  <a:pt x="112308" y="108051"/>
                </a:lnTo>
                <a:lnTo>
                  <a:pt x="143645" y="104270"/>
                </a:lnTo>
                <a:lnTo>
                  <a:pt x="171450" y="9487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4" name="SMARTInkShape-Group43">
            <a:extLst>
              <a:ext uri="{FF2B5EF4-FFF2-40B4-BE49-F238E27FC236}">
                <a16:creationId xmlns:a16="http://schemas.microsoft.com/office/drawing/2014/main" id="{853262ED-8C17-D331-C3DC-73F0F6ECCEDB}"/>
              </a:ext>
            </a:extLst>
          </p:cNvPr>
          <p:cNvGrpSpPr/>
          <p:nvPr/>
        </p:nvGrpSpPr>
        <p:grpSpPr>
          <a:xfrm>
            <a:off x="4584700" y="2171700"/>
            <a:ext cx="393513" cy="1770632"/>
            <a:chOff x="4584700" y="2171700"/>
            <a:chExt cx="393513" cy="1770632"/>
          </a:xfrm>
        </p:grpSpPr>
        <p:sp>
          <p:nvSpPr>
            <p:cNvPr id="1480" name="SMARTInkShape-182">
              <a:extLst>
                <a:ext uri="{FF2B5EF4-FFF2-40B4-BE49-F238E27FC236}">
                  <a16:creationId xmlns:a16="http://schemas.microsoft.com/office/drawing/2014/main" id="{1B66D7DC-0C73-2ADB-6402-78CF58029EB8}"/>
                </a:ext>
              </a:extLst>
            </p:cNvPr>
            <p:cNvSpPr/>
            <p:nvPr>
              <p:custDataLst>
                <p:tags r:id="rId408"/>
              </p:custDataLst>
            </p:nvPr>
          </p:nvSpPr>
          <p:spPr>
            <a:xfrm>
              <a:off x="4686300" y="2171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183">
              <a:extLst>
                <a:ext uri="{FF2B5EF4-FFF2-40B4-BE49-F238E27FC236}">
                  <a16:creationId xmlns:a16="http://schemas.microsoft.com/office/drawing/2014/main" id="{5BD36872-026F-B38C-3A81-684777C9CC0E}"/>
                </a:ext>
              </a:extLst>
            </p:cNvPr>
            <p:cNvSpPr/>
            <p:nvPr>
              <p:custDataLst>
                <p:tags r:id="rId409"/>
              </p:custDataLst>
            </p:nvPr>
          </p:nvSpPr>
          <p:spPr>
            <a:xfrm>
              <a:off x="4686639" y="2324100"/>
              <a:ext cx="12362" cy="31751"/>
            </a:xfrm>
            <a:custGeom>
              <a:avLst/>
              <a:gdLst/>
              <a:ahLst/>
              <a:cxnLst/>
              <a:rect l="0" t="0" r="0" b="0"/>
              <a:pathLst>
                <a:path w="12362" h="31751">
                  <a:moveTo>
                    <a:pt x="12361" y="0"/>
                  </a:moveTo>
                  <a:lnTo>
                    <a:pt x="12361" y="0"/>
                  </a:lnTo>
                  <a:lnTo>
                    <a:pt x="12361" y="3371"/>
                  </a:lnTo>
                  <a:lnTo>
                    <a:pt x="10479" y="6908"/>
                  </a:lnTo>
                  <a:lnTo>
                    <a:pt x="0" y="18688"/>
                  </a:lnTo>
                  <a:lnTo>
                    <a:pt x="3132" y="18943"/>
                  </a:lnTo>
                  <a:lnTo>
                    <a:pt x="4092" y="20390"/>
                  </a:lnTo>
                  <a:lnTo>
                    <a:pt x="6011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184">
              <a:extLst>
                <a:ext uri="{FF2B5EF4-FFF2-40B4-BE49-F238E27FC236}">
                  <a16:creationId xmlns:a16="http://schemas.microsoft.com/office/drawing/2014/main" id="{FE88B02C-56AE-E7C3-C2A2-5F1BAB0BB21D}"/>
                </a:ext>
              </a:extLst>
            </p:cNvPr>
            <p:cNvSpPr/>
            <p:nvPr>
              <p:custDataLst>
                <p:tags r:id="rId410"/>
              </p:custDataLst>
            </p:nvPr>
          </p:nvSpPr>
          <p:spPr>
            <a:xfrm>
              <a:off x="4699000" y="2489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5645" y="8728"/>
                  </a:lnTo>
                  <a:lnTo>
                    <a:pt x="4468" y="10052"/>
                  </a:lnTo>
                  <a:lnTo>
                    <a:pt x="2979" y="10935"/>
                  </a:lnTo>
                  <a:lnTo>
                    <a:pt x="1986" y="12229"/>
                  </a:lnTo>
                  <a:lnTo>
                    <a:pt x="261" y="18012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185">
              <a:extLst>
                <a:ext uri="{FF2B5EF4-FFF2-40B4-BE49-F238E27FC236}">
                  <a16:creationId xmlns:a16="http://schemas.microsoft.com/office/drawing/2014/main" id="{8CA32368-8DAC-D108-1B2B-DF585AF19E72}"/>
                </a:ext>
              </a:extLst>
            </p:cNvPr>
            <p:cNvSpPr/>
            <p:nvPr>
              <p:custDataLst>
                <p:tags r:id="rId411"/>
              </p:custDataLst>
            </p:nvPr>
          </p:nvSpPr>
          <p:spPr>
            <a:xfrm>
              <a:off x="4667250" y="2641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883" y="546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186">
              <a:extLst>
                <a:ext uri="{FF2B5EF4-FFF2-40B4-BE49-F238E27FC236}">
                  <a16:creationId xmlns:a16="http://schemas.microsoft.com/office/drawing/2014/main" id="{0D039E7E-A891-88EF-7FEF-C7C71D53365E}"/>
                </a:ext>
              </a:extLst>
            </p:cNvPr>
            <p:cNvSpPr/>
            <p:nvPr>
              <p:custDataLst>
                <p:tags r:id="rId412"/>
              </p:custDataLst>
            </p:nvPr>
          </p:nvSpPr>
          <p:spPr>
            <a:xfrm>
              <a:off x="4648200" y="27686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3084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187">
              <a:extLst>
                <a:ext uri="{FF2B5EF4-FFF2-40B4-BE49-F238E27FC236}">
                  <a16:creationId xmlns:a16="http://schemas.microsoft.com/office/drawing/2014/main" id="{9703361A-9ED2-01FE-0ABD-44ECC06DE0AA}"/>
                </a:ext>
              </a:extLst>
            </p:cNvPr>
            <p:cNvSpPr/>
            <p:nvPr>
              <p:custDataLst>
                <p:tags r:id="rId413"/>
              </p:custDataLst>
            </p:nvPr>
          </p:nvSpPr>
          <p:spPr>
            <a:xfrm>
              <a:off x="4660900" y="2959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28611"/>
                  </a:lnTo>
                  <a:lnTo>
                    <a:pt x="1324" y="5442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188">
              <a:extLst>
                <a:ext uri="{FF2B5EF4-FFF2-40B4-BE49-F238E27FC236}">
                  <a16:creationId xmlns:a16="http://schemas.microsoft.com/office/drawing/2014/main" id="{69097155-93A8-4174-15E6-83A361766C7A}"/>
                </a:ext>
              </a:extLst>
            </p:cNvPr>
            <p:cNvSpPr/>
            <p:nvPr>
              <p:custDataLst>
                <p:tags r:id="rId414"/>
              </p:custDataLst>
            </p:nvPr>
          </p:nvSpPr>
          <p:spPr>
            <a:xfrm>
              <a:off x="4673600" y="3111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189">
              <a:extLst>
                <a:ext uri="{FF2B5EF4-FFF2-40B4-BE49-F238E27FC236}">
                  <a16:creationId xmlns:a16="http://schemas.microsoft.com/office/drawing/2014/main" id="{D10C718D-93C5-83EA-DCCB-DFB6A4BBF369}"/>
                </a:ext>
              </a:extLst>
            </p:cNvPr>
            <p:cNvSpPr/>
            <p:nvPr>
              <p:custDataLst>
                <p:tags r:id="rId415"/>
              </p:custDataLst>
            </p:nvPr>
          </p:nvSpPr>
          <p:spPr>
            <a:xfrm>
              <a:off x="4679950" y="3187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1986" y="1083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190">
              <a:extLst>
                <a:ext uri="{FF2B5EF4-FFF2-40B4-BE49-F238E27FC236}">
                  <a16:creationId xmlns:a16="http://schemas.microsoft.com/office/drawing/2014/main" id="{B77E83C7-D271-FE02-CC16-99D3EE4DCFE7}"/>
                </a:ext>
              </a:extLst>
            </p:cNvPr>
            <p:cNvSpPr/>
            <p:nvPr>
              <p:custDataLst>
                <p:tags r:id="rId416"/>
              </p:custDataLst>
            </p:nvPr>
          </p:nvSpPr>
          <p:spPr>
            <a:xfrm>
              <a:off x="4686300" y="3295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12209"/>
                  </a:lnTo>
                  <a:lnTo>
                    <a:pt x="5645" y="144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191">
              <a:extLst>
                <a:ext uri="{FF2B5EF4-FFF2-40B4-BE49-F238E27FC236}">
                  <a16:creationId xmlns:a16="http://schemas.microsoft.com/office/drawing/2014/main" id="{8840DFF1-70FA-6580-2DFC-BB8F385FFC8F}"/>
                </a:ext>
              </a:extLst>
            </p:cNvPr>
            <p:cNvSpPr/>
            <p:nvPr>
              <p:custDataLst>
                <p:tags r:id="rId417"/>
              </p:custDataLst>
            </p:nvPr>
          </p:nvSpPr>
          <p:spPr>
            <a:xfrm>
              <a:off x="4692650" y="3369845"/>
              <a:ext cx="6351" cy="14706"/>
            </a:xfrm>
            <a:custGeom>
              <a:avLst/>
              <a:gdLst/>
              <a:ahLst/>
              <a:cxnLst/>
              <a:rect l="0" t="0" r="0" b="0"/>
              <a:pathLst>
                <a:path w="6351" h="14706">
                  <a:moveTo>
                    <a:pt x="0" y="2005"/>
                  </a:moveTo>
                  <a:lnTo>
                    <a:pt x="0" y="2005"/>
                  </a:lnTo>
                  <a:lnTo>
                    <a:pt x="0" y="14214"/>
                  </a:lnTo>
                  <a:lnTo>
                    <a:pt x="0" y="0"/>
                  </a:lnTo>
                  <a:lnTo>
                    <a:pt x="0" y="3231"/>
                  </a:lnTo>
                  <a:lnTo>
                    <a:pt x="6350" y="147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192">
              <a:extLst>
                <a:ext uri="{FF2B5EF4-FFF2-40B4-BE49-F238E27FC236}">
                  <a16:creationId xmlns:a16="http://schemas.microsoft.com/office/drawing/2014/main" id="{6C58A462-A4D4-37CD-E06F-D5415F265B8C}"/>
                </a:ext>
              </a:extLst>
            </p:cNvPr>
            <p:cNvSpPr/>
            <p:nvPr>
              <p:custDataLst>
                <p:tags r:id="rId418"/>
              </p:custDataLst>
            </p:nvPr>
          </p:nvSpPr>
          <p:spPr>
            <a:xfrm>
              <a:off x="4699000" y="3454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193">
              <a:extLst>
                <a:ext uri="{FF2B5EF4-FFF2-40B4-BE49-F238E27FC236}">
                  <a16:creationId xmlns:a16="http://schemas.microsoft.com/office/drawing/2014/main" id="{14ED6559-FC2D-9095-CF5F-CA6B147116AC}"/>
                </a:ext>
              </a:extLst>
            </p:cNvPr>
            <p:cNvSpPr/>
            <p:nvPr>
              <p:custDataLst>
                <p:tags r:id="rId419"/>
              </p:custDataLst>
            </p:nvPr>
          </p:nvSpPr>
          <p:spPr>
            <a:xfrm>
              <a:off x="4699261" y="3524250"/>
              <a:ext cx="6090" cy="6351"/>
            </a:xfrm>
            <a:custGeom>
              <a:avLst/>
              <a:gdLst/>
              <a:ahLst/>
              <a:cxnLst/>
              <a:rect l="0" t="0" r="0" b="0"/>
              <a:pathLst>
                <a:path w="6090" h="6351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6089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194">
              <a:extLst>
                <a:ext uri="{FF2B5EF4-FFF2-40B4-BE49-F238E27FC236}">
                  <a16:creationId xmlns:a16="http://schemas.microsoft.com/office/drawing/2014/main" id="{DD98A96C-5C6B-8383-5236-40BA20AAE89E}"/>
                </a:ext>
              </a:extLst>
            </p:cNvPr>
            <p:cNvSpPr/>
            <p:nvPr>
              <p:custDataLst>
                <p:tags r:id="rId420"/>
              </p:custDataLst>
            </p:nvPr>
          </p:nvSpPr>
          <p:spPr>
            <a:xfrm>
              <a:off x="4584700" y="3733831"/>
              <a:ext cx="260351" cy="177770"/>
            </a:xfrm>
            <a:custGeom>
              <a:avLst/>
              <a:gdLst/>
              <a:ahLst/>
              <a:cxnLst/>
              <a:rect l="0" t="0" r="0" b="0"/>
              <a:pathLst>
                <a:path w="260351" h="177770">
                  <a:moveTo>
                    <a:pt x="0" y="177769"/>
                  </a:moveTo>
                  <a:lnTo>
                    <a:pt x="0" y="177769"/>
                  </a:lnTo>
                  <a:lnTo>
                    <a:pt x="0" y="171681"/>
                  </a:lnTo>
                  <a:lnTo>
                    <a:pt x="6481" y="160626"/>
                  </a:lnTo>
                  <a:lnTo>
                    <a:pt x="29233" y="129363"/>
                  </a:lnTo>
                  <a:lnTo>
                    <a:pt x="52628" y="98679"/>
                  </a:lnTo>
                  <a:lnTo>
                    <a:pt x="73190" y="70503"/>
                  </a:lnTo>
                  <a:lnTo>
                    <a:pt x="90107" y="43185"/>
                  </a:lnTo>
                  <a:lnTo>
                    <a:pt x="106395" y="15477"/>
                  </a:lnTo>
                  <a:lnTo>
                    <a:pt x="107489" y="10130"/>
                  </a:lnTo>
                  <a:lnTo>
                    <a:pt x="107814" y="4077"/>
                  </a:lnTo>
                  <a:lnTo>
                    <a:pt x="108565" y="2708"/>
                  </a:lnTo>
                  <a:lnTo>
                    <a:pt x="109771" y="1795"/>
                  </a:lnTo>
                  <a:lnTo>
                    <a:pt x="114221" y="0"/>
                  </a:lnTo>
                  <a:lnTo>
                    <a:pt x="105454" y="21019"/>
                  </a:lnTo>
                  <a:lnTo>
                    <a:pt x="102362" y="49884"/>
                  </a:lnTo>
                  <a:lnTo>
                    <a:pt x="101750" y="78999"/>
                  </a:lnTo>
                  <a:lnTo>
                    <a:pt x="102325" y="108292"/>
                  </a:lnTo>
                  <a:lnTo>
                    <a:pt x="107381" y="126374"/>
                  </a:lnTo>
                  <a:lnTo>
                    <a:pt x="113812" y="136347"/>
                  </a:lnTo>
                  <a:lnTo>
                    <a:pt x="118207" y="139571"/>
                  </a:lnTo>
                  <a:lnTo>
                    <a:pt x="128737" y="143153"/>
                  </a:lnTo>
                  <a:lnTo>
                    <a:pt x="146564" y="141799"/>
                  </a:lnTo>
                  <a:lnTo>
                    <a:pt x="165252" y="130187"/>
                  </a:lnTo>
                  <a:lnTo>
                    <a:pt x="177453" y="116712"/>
                  </a:lnTo>
                  <a:lnTo>
                    <a:pt x="188602" y="90083"/>
                  </a:lnTo>
                  <a:lnTo>
                    <a:pt x="201780" y="61827"/>
                  </a:lnTo>
                  <a:lnTo>
                    <a:pt x="211387" y="32649"/>
                  </a:lnTo>
                  <a:lnTo>
                    <a:pt x="215890" y="6451"/>
                  </a:lnTo>
                  <a:lnTo>
                    <a:pt x="215897" y="9729"/>
                  </a:lnTo>
                  <a:lnTo>
                    <a:pt x="207062" y="38926"/>
                  </a:lnTo>
                  <a:lnTo>
                    <a:pt x="199599" y="69414"/>
                  </a:lnTo>
                  <a:lnTo>
                    <a:pt x="198370" y="96353"/>
                  </a:lnTo>
                  <a:lnTo>
                    <a:pt x="205796" y="127257"/>
                  </a:lnTo>
                  <a:lnTo>
                    <a:pt x="209763" y="134153"/>
                  </a:lnTo>
                  <a:lnTo>
                    <a:pt x="218058" y="141950"/>
                  </a:lnTo>
                  <a:lnTo>
                    <a:pt x="220867" y="142601"/>
                  </a:lnTo>
                  <a:lnTo>
                    <a:pt x="249415" y="139738"/>
                  </a:lnTo>
                  <a:lnTo>
                    <a:pt x="260350" y="1396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195">
              <a:extLst>
                <a:ext uri="{FF2B5EF4-FFF2-40B4-BE49-F238E27FC236}">
                  <a16:creationId xmlns:a16="http://schemas.microsoft.com/office/drawing/2014/main" id="{99AD7B7E-CB4E-CAEB-0D30-B309932D6E7A}"/>
                </a:ext>
              </a:extLst>
            </p:cNvPr>
            <p:cNvSpPr/>
            <p:nvPr>
              <p:custDataLst>
                <p:tags r:id="rId421"/>
              </p:custDataLst>
            </p:nvPr>
          </p:nvSpPr>
          <p:spPr>
            <a:xfrm>
              <a:off x="4902310" y="3867176"/>
              <a:ext cx="75903" cy="75156"/>
            </a:xfrm>
            <a:custGeom>
              <a:avLst/>
              <a:gdLst/>
              <a:ahLst/>
              <a:cxnLst/>
              <a:rect l="0" t="0" r="0" b="0"/>
              <a:pathLst>
                <a:path w="75903" h="75156">
                  <a:moveTo>
                    <a:pt x="25290" y="6324"/>
                  </a:moveTo>
                  <a:lnTo>
                    <a:pt x="25290" y="6324"/>
                  </a:lnTo>
                  <a:lnTo>
                    <a:pt x="31640" y="6324"/>
                  </a:lnTo>
                  <a:lnTo>
                    <a:pt x="22802" y="6324"/>
                  </a:lnTo>
                  <a:lnTo>
                    <a:pt x="18775" y="8205"/>
                  </a:lnTo>
                  <a:lnTo>
                    <a:pt x="10441" y="15162"/>
                  </a:lnTo>
                  <a:lnTo>
                    <a:pt x="4114" y="24622"/>
                  </a:lnTo>
                  <a:lnTo>
                    <a:pt x="1141" y="36362"/>
                  </a:lnTo>
                  <a:lnTo>
                    <a:pt x="0" y="55926"/>
                  </a:lnTo>
                  <a:lnTo>
                    <a:pt x="1820" y="62001"/>
                  </a:lnTo>
                  <a:lnTo>
                    <a:pt x="3293" y="64608"/>
                  </a:lnTo>
                  <a:lnTo>
                    <a:pt x="4982" y="66347"/>
                  </a:lnTo>
                  <a:lnTo>
                    <a:pt x="18191" y="72737"/>
                  </a:lnTo>
                  <a:lnTo>
                    <a:pt x="29928" y="75155"/>
                  </a:lnTo>
                  <a:lnTo>
                    <a:pt x="36289" y="73840"/>
                  </a:lnTo>
                  <a:lnTo>
                    <a:pt x="43836" y="71014"/>
                  </a:lnTo>
                  <a:lnTo>
                    <a:pt x="46121" y="70617"/>
                  </a:lnTo>
                  <a:lnTo>
                    <a:pt x="50541" y="68295"/>
                  </a:lnTo>
                  <a:lnTo>
                    <a:pt x="54857" y="65617"/>
                  </a:lnTo>
                  <a:lnTo>
                    <a:pt x="59127" y="64427"/>
                  </a:lnTo>
                  <a:lnTo>
                    <a:pt x="68869" y="57014"/>
                  </a:lnTo>
                  <a:lnTo>
                    <a:pt x="72881" y="51665"/>
                  </a:lnTo>
                  <a:lnTo>
                    <a:pt x="75139" y="44688"/>
                  </a:lnTo>
                  <a:lnTo>
                    <a:pt x="75902" y="32639"/>
                  </a:lnTo>
                  <a:lnTo>
                    <a:pt x="74125" y="26721"/>
                  </a:lnTo>
                  <a:lnTo>
                    <a:pt x="71689" y="21740"/>
                  </a:lnTo>
                  <a:lnTo>
                    <a:pt x="69612" y="14968"/>
                  </a:lnTo>
                  <a:lnTo>
                    <a:pt x="66625" y="10637"/>
                  </a:lnTo>
                  <a:lnTo>
                    <a:pt x="62945" y="8241"/>
                  </a:lnTo>
                  <a:lnTo>
                    <a:pt x="58959" y="6471"/>
                  </a:lnTo>
                  <a:lnTo>
                    <a:pt x="52748" y="2213"/>
                  </a:lnTo>
                  <a:lnTo>
                    <a:pt x="46439" y="637"/>
                  </a:lnTo>
                  <a:lnTo>
                    <a:pt x="29523" y="0"/>
                  </a:lnTo>
                  <a:lnTo>
                    <a:pt x="25290" y="1867"/>
                  </a:lnTo>
                  <a:lnTo>
                    <a:pt x="15941" y="9434"/>
                  </a:lnTo>
                  <a:lnTo>
                    <a:pt x="15531" y="11925"/>
                  </a:lnTo>
                  <a:lnTo>
                    <a:pt x="18940" y="317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1" name="SMARTInkShape-Group44">
            <a:extLst>
              <a:ext uri="{FF2B5EF4-FFF2-40B4-BE49-F238E27FC236}">
                <a16:creationId xmlns:a16="http://schemas.microsoft.com/office/drawing/2014/main" id="{10C576C0-57CC-671B-2DDF-EA8EB2F12351}"/>
              </a:ext>
            </a:extLst>
          </p:cNvPr>
          <p:cNvGrpSpPr/>
          <p:nvPr/>
        </p:nvGrpSpPr>
        <p:grpSpPr>
          <a:xfrm>
            <a:off x="4445255" y="4083050"/>
            <a:ext cx="685546" cy="201265"/>
            <a:chOff x="4445255" y="4083050"/>
            <a:chExt cx="685546" cy="201265"/>
          </a:xfrm>
        </p:grpSpPr>
        <p:sp>
          <p:nvSpPr>
            <p:cNvPr id="1495" name="SMARTInkShape-196">
              <a:extLst>
                <a:ext uri="{FF2B5EF4-FFF2-40B4-BE49-F238E27FC236}">
                  <a16:creationId xmlns:a16="http://schemas.microsoft.com/office/drawing/2014/main" id="{4A3BC375-3768-E3A8-F8E7-200696B35722}"/>
                </a:ext>
              </a:extLst>
            </p:cNvPr>
            <p:cNvSpPr/>
            <p:nvPr>
              <p:custDataLst>
                <p:tags r:id="rId402"/>
              </p:custDataLst>
            </p:nvPr>
          </p:nvSpPr>
          <p:spPr>
            <a:xfrm>
              <a:off x="4445255" y="4083050"/>
              <a:ext cx="75946" cy="201265"/>
            </a:xfrm>
            <a:custGeom>
              <a:avLst/>
              <a:gdLst/>
              <a:ahLst/>
              <a:cxnLst/>
              <a:rect l="0" t="0" r="0" b="0"/>
              <a:pathLst>
                <a:path w="75946" h="201265">
                  <a:moveTo>
                    <a:pt x="75945" y="0"/>
                  </a:moveTo>
                  <a:lnTo>
                    <a:pt x="75945" y="0"/>
                  </a:lnTo>
                  <a:lnTo>
                    <a:pt x="70875" y="5775"/>
                  </a:lnTo>
                  <a:lnTo>
                    <a:pt x="49505" y="33613"/>
                  </a:lnTo>
                  <a:lnTo>
                    <a:pt x="31708" y="60523"/>
                  </a:lnTo>
                  <a:lnTo>
                    <a:pt x="20739" y="77200"/>
                  </a:lnTo>
                  <a:lnTo>
                    <a:pt x="8467" y="103718"/>
                  </a:lnTo>
                  <a:lnTo>
                    <a:pt x="1677" y="125537"/>
                  </a:lnTo>
                  <a:lnTo>
                    <a:pt x="0" y="156702"/>
                  </a:lnTo>
                  <a:lnTo>
                    <a:pt x="1677" y="178859"/>
                  </a:lnTo>
                  <a:lnTo>
                    <a:pt x="3150" y="184855"/>
                  </a:lnTo>
                  <a:lnTo>
                    <a:pt x="8549" y="193401"/>
                  </a:lnTo>
                  <a:lnTo>
                    <a:pt x="11964" y="196667"/>
                  </a:lnTo>
                  <a:lnTo>
                    <a:pt x="19522" y="200296"/>
                  </a:lnTo>
                  <a:lnTo>
                    <a:pt x="23513" y="201264"/>
                  </a:lnTo>
                  <a:lnTo>
                    <a:pt x="44195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197">
              <a:extLst>
                <a:ext uri="{FF2B5EF4-FFF2-40B4-BE49-F238E27FC236}">
                  <a16:creationId xmlns:a16="http://schemas.microsoft.com/office/drawing/2014/main" id="{F4E7E915-1044-E3CD-A553-E659B97F3796}"/>
                </a:ext>
              </a:extLst>
            </p:cNvPr>
            <p:cNvSpPr/>
            <p:nvPr>
              <p:custDataLst>
                <p:tags r:id="rId403"/>
              </p:custDataLst>
            </p:nvPr>
          </p:nvSpPr>
          <p:spPr>
            <a:xfrm>
              <a:off x="4568341" y="4152900"/>
              <a:ext cx="78975" cy="94947"/>
            </a:xfrm>
            <a:custGeom>
              <a:avLst/>
              <a:gdLst/>
              <a:ahLst/>
              <a:cxnLst/>
              <a:rect l="0" t="0" r="0" b="0"/>
              <a:pathLst>
                <a:path w="78975" h="94947">
                  <a:moveTo>
                    <a:pt x="3659" y="6350"/>
                  </a:moveTo>
                  <a:lnTo>
                    <a:pt x="3659" y="6350"/>
                  </a:lnTo>
                  <a:lnTo>
                    <a:pt x="3659" y="0"/>
                  </a:lnTo>
                  <a:lnTo>
                    <a:pt x="2954" y="24716"/>
                  </a:lnTo>
                  <a:lnTo>
                    <a:pt x="0" y="39073"/>
                  </a:lnTo>
                  <a:lnTo>
                    <a:pt x="3383" y="69783"/>
                  </a:lnTo>
                  <a:lnTo>
                    <a:pt x="4242" y="77581"/>
                  </a:lnTo>
                  <a:lnTo>
                    <a:pt x="9110" y="87270"/>
                  </a:lnTo>
                  <a:lnTo>
                    <a:pt x="23629" y="92942"/>
                  </a:lnTo>
                  <a:lnTo>
                    <a:pt x="40460" y="94946"/>
                  </a:lnTo>
                  <a:lnTo>
                    <a:pt x="43010" y="94342"/>
                  </a:lnTo>
                  <a:lnTo>
                    <a:pt x="44709" y="93233"/>
                  </a:lnTo>
                  <a:lnTo>
                    <a:pt x="45842" y="91789"/>
                  </a:lnTo>
                  <a:lnTo>
                    <a:pt x="48983" y="90184"/>
                  </a:lnTo>
                  <a:lnTo>
                    <a:pt x="50808" y="89756"/>
                  </a:lnTo>
                  <a:lnTo>
                    <a:pt x="59606" y="83508"/>
                  </a:lnTo>
                  <a:lnTo>
                    <a:pt x="73431" y="69928"/>
                  </a:lnTo>
                  <a:lnTo>
                    <a:pt x="73486" y="66502"/>
                  </a:lnTo>
                  <a:lnTo>
                    <a:pt x="74199" y="65501"/>
                  </a:lnTo>
                  <a:lnTo>
                    <a:pt x="75380" y="64834"/>
                  </a:lnTo>
                  <a:lnTo>
                    <a:pt x="76873" y="64389"/>
                  </a:lnTo>
                  <a:lnTo>
                    <a:pt x="77868" y="63387"/>
                  </a:lnTo>
                  <a:lnTo>
                    <a:pt x="78974" y="60392"/>
                  </a:lnTo>
                  <a:lnTo>
                    <a:pt x="74314" y="33016"/>
                  </a:lnTo>
                  <a:lnTo>
                    <a:pt x="73509" y="1365"/>
                  </a:lnTo>
                  <a:lnTo>
                    <a:pt x="73509" y="80"/>
                  </a:lnTo>
                  <a:lnTo>
                    <a:pt x="73509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198">
              <a:extLst>
                <a:ext uri="{FF2B5EF4-FFF2-40B4-BE49-F238E27FC236}">
                  <a16:creationId xmlns:a16="http://schemas.microsoft.com/office/drawing/2014/main" id="{6ED420B1-F362-03C8-5E2D-50E5BC471E6A}"/>
                </a:ext>
              </a:extLst>
            </p:cNvPr>
            <p:cNvSpPr/>
            <p:nvPr>
              <p:custDataLst>
                <p:tags r:id="rId404"/>
              </p:custDataLst>
            </p:nvPr>
          </p:nvSpPr>
          <p:spPr>
            <a:xfrm>
              <a:off x="4673600" y="4172910"/>
              <a:ext cx="107951" cy="81591"/>
            </a:xfrm>
            <a:custGeom>
              <a:avLst/>
              <a:gdLst/>
              <a:ahLst/>
              <a:cxnLst/>
              <a:rect l="0" t="0" r="0" b="0"/>
              <a:pathLst>
                <a:path w="107951" h="81591">
                  <a:moveTo>
                    <a:pt x="0" y="11740"/>
                  </a:moveTo>
                  <a:lnTo>
                    <a:pt x="0" y="11740"/>
                  </a:lnTo>
                  <a:lnTo>
                    <a:pt x="11740" y="0"/>
                  </a:lnTo>
                  <a:lnTo>
                    <a:pt x="12765" y="386"/>
                  </a:lnTo>
                  <a:lnTo>
                    <a:pt x="15786" y="2696"/>
                  </a:lnTo>
                  <a:lnTo>
                    <a:pt x="17600" y="7956"/>
                  </a:lnTo>
                  <a:lnTo>
                    <a:pt x="23949" y="36041"/>
                  </a:lnTo>
                  <a:lnTo>
                    <a:pt x="25375" y="67245"/>
                  </a:lnTo>
                  <a:lnTo>
                    <a:pt x="25392" y="68403"/>
                  </a:lnTo>
                  <a:lnTo>
                    <a:pt x="25400" y="56638"/>
                  </a:lnTo>
                  <a:lnTo>
                    <a:pt x="29163" y="49099"/>
                  </a:lnTo>
                  <a:lnTo>
                    <a:pt x="51882" y="23534"/>
                  </a:lnTo>
                  <a:lnTo>
                    <a:pt x="82854" y="8283"/>
                  </a:lnTo>
                  <a:lnTo>
                    <a:pt x="87815" y="6247"/>
                  </a:lnTo>
                  <a:lnTo>
                    <a:pt x="91475" y="5771"/>
                  </a:lnTo>
                  <a:lnTo>
                    <a:pt x="92733" y="7055"/>
                  </a:lnTo>
                  <a:lnTo>
                    <a:pt x="102010" y="38043"/>
                  </a:lnTo>
                  <a:lnTo>
                    <a:pt x="107167" y="63234"/>
                  </a:lnTo>
                  <a:lnTo>
                    <a:pt x="107950" y="815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199">
              <a:extLst>
                <a:ext uri="{FF2B5EF4-FFF2-40B4-BE49-F238E27FC236}">
                  <a16:creationId xmlns:a16="http://schemas.microsoft.com/office/drawing/2014/main" id="{BF6881C9-47D0-F13C-5AA9-6623B49053A5}"/>
                </a:ext>
              </a:extLst>
            </p:cNvPr>
            <p:cNvSpPr/>
            <p:nvPr>
              <p:custDataLst>
                <p:tags r:id="rId405"/>
              </p:custDataLst>
            </p:nvPr>
          </p:nvSpPr>
          <p:spPr>
            <a:xfrm>
              <a:off x="4821241" y="4083050"/>
              <a:ext cx="74610" cy="182686"/>
            </a:xfrm>
            <a:custGeom>
              <a:avLst/>
              <a:gdLst/>
              <a:ahLst/>
              <a:cxnLst/>
              <a:rect l="0" t="0" r="0" b="0"/>
              <a:pathLst>
                <a:path w="74610" h="182686">
                  <a:moveTo>
                    <a:pt x="42859" y="114300"/>
                  </a:moveTo>
                  <a:lnTo>
                    <a:pt x="42859" y="114300"/>
                  </a:lnTo>
                  <a:lnTo>
                    <a:pt x="42859" y="102560"/>
                  </a:lnTo>
                  <a:lnTo>
                    <a:pt x="42154" y="102240"/>
                  </a:lnTo>
                  <a:lnTo>
                    <a:pt x="39488" y="101885"/>
                  </a:lnTo>
                  <a:lnTo>
                    <a:pt x="35952" y="99845"/>
                  </a:lnTo>
                  <a:lnTo>
                    <a:pt x="34021" y="98313"/>
                  </a:lnTo>
                  <a:lnTo>
                    <a:pt x="31322" y="97998"/>
                  </a:lnTo>
                  <a:lnTo>
                    <a:pt x="24561" y="99528"/>
                  </a:lnTo>
                  <a:lnTo>
                    <a:pt x="16853" y="106324"/>
                  </a:lnTo>
                  <a:lnTo>
                    <a:pt x="3777" y="124562"/>
                  </a:lnTo>
                  <a:lnTo>
                    <a:pt x="0" y="140859"/>
                  </a:lnTo>
                  <a:lnTo>
                    <a:pt x="2252" y="159094"/>
                  </a:lnTo>
                  <a:lnTo>
                    <a:pt x="7387" y="171160"/>
                  </a:lnTo>
                  <a:lnTo>
                    <a:pt x="16748" y="179204"/>
                  </a:lnTo>
                  <a:lnTo>
                    <a:pt x="24434" y="181952"/>
                  </a:lnTo>
                  <a:lnTo>
                    <a:pt x="28459" y="182685"/>
                  </a:lnTo>
                  <a:lnTo>
                    <a:pt x="31848" y="181056"/>
                  </a:lnTo>
                  <a:lnTo>
                    <a:pt x="48012" y="157507"/>
                  </a:lnTo>
                  <a:lnTo>
                    <a:pt x="53322" y="129218"/>
                  </a:lnTo>
                  <a:lnTo>
                    <a:pt x="56447" y="102351"/>
                  </a:lnTo>
                  <a:lnTo>
                    <a:pt x="59481" y="75123"/>
                  </a:lnTo>
                  <a:lnTo>
                    <a:pt x="61895" y="47188"/>
                  </a:lnTo>
                  <a:lnTo>
                    <a:pt x="66794" y="16586"/>
                  </a:lnTo>
                  <a:lnTo>
                    <a:pt x="68313" y="7372"/>
                  </a:lnTo>
                  <a:lnTo>
                    <a:pt x="69706" y="4914"/>
                  </a:lnTo>
                  <a:lnTo>
                    <a:pt x="746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200">
              <a:extLst>
                <a:ext uri="{FF2B5EF4-FFF2-40B4-BE49-F238E27FC236}">
                  <a16:creationId xmlns:a16="http://schemas.microsoft.com/office/drawing/2014/main" id="{F5A9944F-36F9-3F40-D482-DB04F1D9A9C5}"/>
                </a:ext>
              </a:extLst>
            </p:cNvPr>
            <p:cNvSpPr/>
            <p:nvPr>
              <p:custDataLst>
                <p:tags r:id="rId406"/>
              </p:custDataLst>
            </p:nvPr>
          </p:nvSpPr>
          <p:spPr>
            <a:xfrm>
              <a:off x="4912861" y="4146919"/>
              <a:ext cx="90940" cy="110801"/>
            </a:xfrm>
            <a:custGeom>
              <a:avLst/>
              <a:gdLst/>
              <a:ahLst/>
              <a:cxnLst/>
              <a:rect l="0" t="0" r="0" b="0"/>
              <a:pathLst>
                <a:path w="90940" h="110801">
                  <a:moveTo>
                    <a:pt x="8389" y="37731"/>
                  </a:moveTo>
                  <a:lnTo>
                    <a:pt x="8389" y="37731"/>
                  </a:lnTo>
                  <a:lnTo>
                    <a:pt x="38829" y="37731"/>
                  </a:lnTo>
                  <a:lnTo>
                    <a:pt x="41382" y="37731"/>
                  </a:lnTo>
                  <a:lnTo>
                    <a:pt x="43086" y="37026"/>
                  </a:lnTo>
                  <a:lnTo>
                    <a:pt x="44219" y="35850"/>
                  </a:lnTo>
                  <a:lnTo>
                    <a:pt x="47698" y="30824"/>
                  </a:lnTo>
                  <a:lnTo>
                    <a:pt x="49412" y="28893"/>
                  </a:lnTo>
                  <a:lnTo>
                    <a:pt x="53197" y="26748"/>
                  </a:lnTo>
                  <a:lnTo>
                    <a:pt x="55194" y="26176"/>
                  </a:lnTo>
                  <a:lnTo>
                    <a:pt x="56527" y="25089"/>
                  </a:lnTo>
                  <a:lnTo>
                    <a:pt x="58006" y="21999"/>
                  </a:lnTo>
                  <a:lnTo>
                    <a:pt x="58839" y="16293"/>
                  </a:lnTo>
                  <a:lnTo>
                    <a:pt x="57152" y="12210"/>
                  </a:lnTo>
                  <a:lnTo>
                    <a:pt x="50320" y="3840"/>
                  </a:lnTo>
                  <a:lnTo>
                    <a:pt x="46310" y="1502"/>
                  </a:lnTo>
                  <a:lnTo>
                    <a:pt x="37987" y="0"/>
                  </a:lnTo>
                  <a:lnTo>
                    <a:pt x="35882" y="1288"/>
                  </a:lnTo>
                  <a:lnTo>
                    <a:pt x="13504" y="29494"/>
                  </a:lnTo>
                  <a:lnTo>
                    <a:pt x="2155" y="57369"/>
                  </a:lnTo>
                  <a:lnTo>
                    <a:pt x="0" y="63523"/>
                  </a:lnTo>
                  <a:lnTo>
                    <a:pt x="337" y="85668"/>
                  </a:lnTo>
                  <a:lnTo>
                    <a:pt x="5045" y="98077"/>
                  </a:lnTo>
                  <a:lnTo>
                    <a:pt x="8277" y="103362"/>
                  </a:lnTo>
                  <a:lnTo>
                    <a:pt x="12548" y="106885"/>
                  </a:lnTo>
                  <a:lnTo>
                    <a:pt x="22937" y="110800"/>
                  </a:lnTo>
                  <a:lnTo>
                    <a:pt x="36492" y="108776"/>
                  </a:lnTo>
                  <a:lnTo>
                    <a:pt x="64819" y="99350"/>
                  </a:lnTo>
                  <a:lnTo>
                    <a:pt x="90939" y="758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201">
              <a:extLst>
                <a:ext uri="{FF2B5EF4-FFF2-40B4-BE49-F238E27FC236}">
                  <a16:creationId xmlns:a16="http://schemas.microsoft.com/office/drawing/2014/main" id="{C9EBE390-3D4C-61A2-90CD-5F1F67243A3F}"/>
                </a:ext>
              </a:extLst>
            </p:cNvPr>
            <p:cNvSpPr/>
            <p:nvPr>
              <p:custDataLst>
                <p:tags r:id="rId407"/>
              </p:custDataLst>
            </p:nvPr>
          </p:nvSpPr>
          <p:spPr>
            <a:xfrm>
              <a:off x="4991100" y="4172319"/>
              <a:ext cx="139701" cy="87771"/>
            </a:xfrm>
            <a:custGeom>
              <a:avLst/>
              <a:gdLst/>
              <a:ahLst/>
              <a:cxnLst/>
              <a:rect l="0" t="0" r="0" b="0"/>
              <a:pathLst>
                <a:path w="139701" h="87771">
                  <a:moveTo>
                    <a:pt x="0" y="25031"/>
                  </a:moveTo>
                  <a:lnTo>
                    <a:pt x="0" y="25031"/>
                  </a:lnTo>
                  <a:lnTo>
                    <a:pt x="23306" y="2432"/>
                  </a:lnTo>
                  <a:lnTo>
                    <a:pt x="27526" y="876"/>
                  </a:lnTo>
                  <a:lnTo>
                    <a:pt x="37240" y="0"/>
                  </a:lnTo>
                  <a:lnTo>
                    <a:pt x="43127" y="1677"/>
                  </a:lnTo>
                  <a:lnTo>
                    <a:pt x="45685" y="3111"/>
                  </a:lnTo>
                  <a:lnTo>
                    <a:pt x="47391" y="5479"/>
                  </a:lnTo>
                  <a:lnTo>
                    <a:pt x="55626" y="34744"/>
                  </a:lnTo>
                  <a:lnTo>
                    <a:pt x="56134" y="37856"/>
                  </a:lnTo>
                  <a:lnTo>
                    <a:pt x="51593" y="66678"/>
                  </a:lnTo>
                  <a:lnTo>
                    <a:pt x="47391" y="75526"/>
                  </a:lnTo>
                  <a:lnTo>
                    <a:pt x="41523" y="82751"/>
                  </a:lnTo>
                  <a:lnTo>
                    <a:pt x="33176" y="87770"/>
                  </a:lnTo>
                  <a:lnTo>
                    <a:pt x="32031" y="73878"/>
                  </a:lnTo>
                  <a:lnTo>
                    <a:pt x="31876" y="65320"/>
                  </a:lnTo>
                  <a:lnTo>
                    <a:pt x="35568" y="56814"/>
                  </a:lnTo>
                  <a:lnTo>
                    <a:pt x="49437" y="39854"/>
                  </a:lnTo>
                  <a:lnTo>
                    <a:pt x="61607" y="30521"/>
                  </a:lnTo>
                  <a:lnTo>
                    <a:pt x="89487" y="18846"/>
                  </a:lnTo>
                  <a:lnTo>
                    <a:pt x="119316" y="8825"/>
                  </a:lnTo>
                  <a:lnTo>
                    <a:pt x="139700" y="59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7" name="SMARTInkShape-Group45">
            <a:extLst>
              <a:ext uri="{FF2B5EF4-FFF2-40B4-BE49-F238E27FC236}">
                <a16:creationId xmlns:a16="http://schemas.microsoft.com/office/drawing/2014/main" id="{5E06C9A4-099A-3E8B-257A-4D96F33744E6}"/>
              </a:ext>
            </a:extLst>
          </p:cNvPr>
          <p:cNvGrpSpPr/>
          <p:nvPr/>
        </p:nvGrpSpPr>
        <p:grpSpPr>
          <a:xfrm>
            <a:off x="5302250" y="4013200"/>
            <a:ext cx="307617" cy="317501"/>
            <a:chOff x="5302250" y="4013200"/>
            <a:chExt cx="307617" cy="317501"/>
          </a:xfrm>
        </p:grpSpPr>
        <p:sp>
          <p:nvSpPr>
            <p:cNvPr id="1502" name="SMARTInkShape-202">
              <a:extLst>
                <a:ext uri="{FF2B5EF4-FFF2-40B4-BE49-F238E27FC236}">
                  <a16:creationId xmlns:a16="http://schemas.microsoft.com/office/drawing/2014/main" id="{CA01A3D0-6A2B-53BF-B19B-FA0694F88461}"/>
                </a:ext>
              </a:extLst>
            </p:cNvPr>
            <p:cNvSpPr/>
            <p:nvPr>
              <p:custDataLst>
                <p:tags r:id="rId397"/>
              </p:custDataLst>
            </p:nvPr>
          </p:nvSpPr>
          <p:spPr>
            <a:xfrm>
              <a:off x="5302250" y="4083057"/>
              <a:ext cx="12701" cy="196844"/>
            </a:xfrm>
            <a:custGeom>
              <a:avLst/>
              <a:gdLst/>
              <a:ahLst/>
              <a:cxnLst/>
              <a:rect l="0" t="0" r="0" b="0"/>
              <a:pathLst>
                <a:path w="12701" h="196844">
                  <a:moveTo>
                    <a:pt x="0" y="6343"/>
                  </a:moveTo>
                  <a:lnTo>
                    <a:pt x="0" y="6343"/>
                  </a:lnTo>
                  <a:lnTo>
                    <a:pt x="0" y="2972"/>
                  </a:lnTo>
                  <a:lnTo>
                    <a:pt x="705" y="1979"/>
                  </a:lnTo>
                  <a:lnTo>
                    <a:pt x="1882" y="1317"/>
                  </a:lnTo>
                  <a:lnTo>
                    <a:pt x="6088" y="71"/>
                  </a:lnTo>
                  <a:lnTo>
                    <a:pt x="11793" y="0"/>
                  </a:lnTo>
                  <a:lnTo>
                    <a:pt x="12097" y="703"/>
                  </a:lnTo>
                  <a:lnTo>
                    <a:pt x="12432" y="3366"/>
                  </a:lnTo>
                  <a:lnTo>
                    <a:pt x="7577" y="26739"/>
                  </a:lnTo>
                  <a:lnTo>
                    <a:pt x="2559" y="54563"/>
                  </a:lnTo>
                  <a:lnTo>
                    <a:pt x="758" y="83739"/>
                  </a:lnTo>
                  <a:lnTo>
                    <a:pt x="225" y="107827"/>
                  </a:lnTo>
                  <a:lnTo>
                    <a:pt x="772" y="135974"/>
                  </a:lnTo>
                  <a:lnTo>
                    <a:pt x="5090" y="161796"/>
                  </a:lnTo>
                  <a:lnTo>
                    <a:pt x="11939" y="192059"/>
                  </a:lnTo>
                  <a:lnTo>
                    <a:pt x="12700" y="1968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203">
              <a:extLst>
                <a:ext uri="{FF2B5EF4-FFF2-40B4-BE49-F238E27FC236}">
                  <a16:creationId xmlns:a16="http://schemas.microsoft.com/office/drawing/2014/main" id="{AF3BC5A4-AB57-57A4-2123-4B6EE1DC5B2E}"/>
                </a:ext>
              </a:extLst>
            </p:cNvPr>
            <p:cNvSpPr/>
            <p:nvPr>
              <p:custDataLst>
                <p:tags r:id="rId398"/>
              </p:custDataLst>
            </p:nvPr>
          </p:nvSpPr>
          <p:spPr>
            <a:xfrm>
              <a:off x="5384800" y="4077301"/>
              <a:ext cx="25401" cy="192818"/>
            </a:xfrm>
            <a:custGeom>
              <a:avLst/>
              <a:gdLst/>
              <a:ahLst/>
              <a:cxnLst/>
              <a:rect l="0" t="0" r="0" b="0"/>
              <a:pathLst>
                <a:path w="25401" h="192818">
                  <a:moveTo>
                    <a:pt x="0" y="18449"/>
                  </a:moveTo>
                  <a:lnTo>
                    <a:pt x="0" y="18449"/>
                  </a:lnTo>
                  <a:lnTo>
                    <a:pt x="5071" y="12674"/>
                  </a:lnTo>
                  <a:lnTo>
                    <a:pt x="12361" y="0"/>
                  </a:lnTo>
                  <a:lnTo>
                    <a:pt x="12671" y="18403"/>
                  </a:lnTo>
                  <a:lnTo>
                    <a:pt x="7669" y="48312"/>
                  </a:lnTo>
                  <a:lnTo>
                    <a:pt x="8623" y="69866"/>
                  </a:lnTo>
                  <a:lnTo>
                    <a:pt x="11492" y="101182"/>
                  </a:lnTo>
                  <a:lnTo>
                    <a:pt x="14224" y="129040"/>
                  </a:lnTo>
                  <a:lnTo>
                    <a:pt x="21467" y="160788"/>
                  </a:lnTo>
                  <a:lnTo>
                    <a:pt x="25055" y="192160"/>
                  </a:lnTo>
                  <a:lnTo>
                    <a:pt x="25169" y="192817"/>
                  </a:lnTo>
                  <a:lnTo>
                    <a:pt x="25400" y="1898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204">
              <a:extLst>
                <a:ext uri="{FF2B5EF4-FFF2-40B4-BE49-F238E27FC236}">
                  <a16:creationId xmlns:a16="http://schemas.microsoft.com/office/drawing/2014/main" id="{B2E7C76C-87F4-8871-C2E3-FDA399A70A7E}"/>
                </a:ext>
              </a:extLst>
            </p:cNvPr>
            <p:cNvSpPr/>
            <p:nvPr>
              <p:custDataLst>
                <p:tags r:id="rId399"/>
              </p:custDataLst>
            </p:nvPr>
          </p:nvSpPr>
          <p:spPr>
            <a:xfrm>
              <a:off x="5303132" y="4178300"/>
              <a:ext cx="94369" cy="6351"/>
            </a:xfrm>
            <a:custGeom>
              <a:avLst/>
              <a:gdLst/>
              <a:ahLst/>
              <a:cxnLst/>
              <a:rect l="0" t="0" r="0" b="0"/>
              <a:pathLst>
                <a:path w="943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5834" y="4469"/>
                  </a:lnTo>
                  <a:lnTo>
                    <a:pt x="52783" y="589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205">
              <a:extLst>
                <a:ext uri="{FF2B5EF4-FFF2-40B4-BE49-F238E27FC236}">
                  <a16:creationId xmlns:a16="http://schemas.microsoft.com/office/drawing/2014/main" id="{F831A94F-CE11-05CE-28D8-B77497E8DF2C}"/>
                </a:ext>
              </a:extLst>
            </p:cNvPr>
            <p:cNvSpPr/>
            <p:nvPr>
              <p:custDataLst>
                <p:tags r:id="rId400"/>
              </p:custDataLst>
            </p:nvPr>
          </p:nvSpPr>
          <p:spPr>
            <a:xfrm>
              <a:off x="5461676" y="4203723"/>
              <a:ext cx="62137" cy="71769"/>
            </a:xfrm>
            <a:custGeom>
              <a:avLst/>
              <a:gdLst/>
              <a:ahLst/>
              <a:cxnLst/>
              <a:rect l="0" t="0" r="0" b="0"/>
              <a:pathLst>
                <a:path w="62137" h="71769">
                  <a:moveTo>
                    <a:pt x="43774" y="6327"/>
                  </a:moveTo>
                  <a:lnTo>
                    <a:pt x="43774" y="6327"/>
                  </a:lnTo>
                  <a:lnTo>
                    <a:pt x="43774" y="55"/>
                  </a:lnTo>
                  <a:lnTo>
                    <a:pt x="40403" y="0"/>
                  </a:lnTo>
                  <a:lnTo>
                    <a:pt x="24214" y="5051"/>
                  </a:lnTo>
                  <a:lnTo>
                    <a:pt x="10878" y="14725"/>
                  </a:lnTo>
                  <a:lnTo>
                    <a:pt x="7027" y="18275"/>
                  </a:lnTo>
                  <a:lnTo>
                    <a:pt x="2747" y="27865"/>
                  </a:lnTo>
                  <a:lnTo>
                    <a:pt x="0" y="47898"/>
                  </a:lnTo>
                  <a:lnTo>
                    <a:pt x="3387" y="56788"/>
                  </a:lnTo>
                  <a:lnTo>
                    <a:pt x="9596" y="64737"/>
                  </a:lnTo>
                  <a:lnTo>
                    <a:pt x="17061" y="70623"/>
                  </a:lnTo>
                  <a:lnTo>
                    <a:pt x="21731" y="71768"/>
                  </a:lnTo>
                  <a:lnTo>
                    <a:pt x="32567" y="71160"/>
                  </a:lnTo>
                  <a:lnTo>
                    <a:pt x="37007" y="69305"/>
                  </a:lnTo>
                  <a:lnTo>
                    <a:pt x="54999" y="52267"/>
                  </a:lnTo>
                  <a:lnTo>
                    <a:pt x="59346" y="44149"/>
                  </a:lnTo>
                  <a:lnTo>
                    <a:pt x="62136" y="24068"/>
                  </a:lnTo>
                  <a:lnTo>
                    <a:pt x="60638" y="15858"/>
                  </a:lnTo>
                  <a:lnTo>
                    <a:pt x="55826" y="7269"/>
                  </a:lnTo>
                  <a:lnTo>
                    <a:pt x="53924" y="4839"/>
                  </a:lnTo>
                  <a:lnTo>
                    <a:pt x="46169" y="2138"/>
                  </a:lnTo>
                  <a:lnTo>
                    <a:pt x="37077" y="1643"/>
                  </a:lnTo>
                  <a:lnTo>
                    <a:pt x="30685" y="3775"/>
                  </a:lnTo>
                  <a:lnTo>
                    <a:pt x="18374" y="12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206">
              <a:extLst>
                <a:ext uri="{FF2B5EF4-FFF2-40B4-BE49-F238E27FC236}">
                  <a16:creationId xmlns:a16="http://schemas.microsoft.com/office/drawing/2014/main" id="{031E708C-1BE8-FF1C-A102-8B09447CD5B6}"/>
                </a:ext>
              </a:extLst>
            </p:cNvPr>
            <p:cNvSpPr/>
            <p:nvPr>
              <p:custDataLst>
                <p:tags r:id="rId401"/>
              </p:custDataLst>
            </p:nvPr>
          </p:nvSpPr>
          <p:spPr>
            <a:xfrm>
              <a:off x="5513194" y="4013200"/>
              <a:ext cx="96673" cy="317501"/>
            </a:xfrm>
            <a:custGeom>
              <a:avLst/>
              <a:gdLst/>
              <a:ahLst/>
              <a:cxnLst/>
              <a:rect l="0" t="0" r="0" b="0"/>
              <a:pathLst>
                <a:path w="96673" h="317501">
                  <a:moveTo>
                    <a:pt x="11306" y="0"/>
                  </a:moveTo>
                  <a:lnTo>
                    <a:pt x="11306" y="0"/>
                  </a:lnTo>
                  <a:lnTo>
                    <a:pt x="14677" y="0"/>
                  </a:lnTo>
                  <a:lnTo>
                    <a:pt x="23515" y="3371"/>
                  </a:lnTo>
                  <a:lnTo>
                    <a:pt x="47432" y="29232"/>
                  </a:lnTo>
                  <a:lnTo>
                    <a:pt x="63545" y="55921"/>
                  </a:lnTo>
                  <a:lnTo>
                    <a:pt x="74254" y="82307"/>
                  </a:lnTo>
                  <a:lnTo>
                    <a:pt x="83164" y="111273"/>
                  </a:lnTo>
                  <a:lnTo>
                    <a:pt x="91718" y="139808"/>
                  </a:lnTo>
                  <a:lnTo>
                    <a:pt x="96672" y="165053"/>
                  </a:lnTo>
                  <a:lnTo>
                    <a:pt x="94298" y="196601"/>
                  </a:lnTo>
                  <a:lnTo>
                    <a:pt x="88421" y="219589"/>
                  </a:lnTo>
                  <a:lnTo>
                    <a:pt x="70135" y="248275"/>
                  </a:lnTo>
                  <a:lnTo>
                    <a:pt x="48484" y="277537"/>
                  </a:lnTo>
                  <a:lnTo>
                    <a:pt x="25705" y="300669"/>
                  </a:lnTo>
                  <a:lnTo>
                    <a:pt x="5662" y="315256"/>
                  </a:lnTo>
                  <a:lnTo>
                    <a:pt x="0" y="317057"/>
                  </a:lnTo>
                  <a:lnTo>
                    <a:pt x="241" y="317205"/>
                  </a:lnTo>
                  <a:lnTo>
                    <a:pt x="11306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8" name="SMARTInkShape-207">
            <a:extLst>
              <a:ext uri="{FF2B5EF4-FFF2-40B4-BE49-F238E27FC236}">
                <a16:creationId xmlns:a16="http://schemas.microsoft.com/office/drawing/2014/main" id="{5330AD96-F3A6-E024-9006-BD4D0427536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968750" y="3263902"/>
            <a:ext cx="6351" cy="292097"/>
          </a:xfrm>
          <a:custGeom>
            <a:avLst/>
            <a:gdLst/>
            <a:ahLst/>
            <a:cxnLst/>
            <a:rect l="0" t="0" r="0" b="0"/>
            <a:pathLst>
              <a:path w="6351" h="292097">
                <a:moveTo>
                  <a:pt x="0" y="12698"/>
                </a:moveTo>
                <a:lnTo>
                  <a:pt x="0" y="12698"/>
                </a:lnTo>
                <a:lnTo>
                  <a:pt x="6350" y="6348"/>
                </a:lnTo>
                <a:lnTo>
                  <a:pt x="6350" y="0"/>
                </a:lnTo>
                <a:lnTo>
                  <a:pt x="6350" y="3369"/>
                </a:lnTo>
                <a:lnTo>
                  <a:pt x="4469" y="6906"/>
                </a:lnTo>
                <a:lnTo>
                  <a:pt x="2979" y="8837"/>
                </a:lnTo>
                <a:lnTo>
                  <a:pt x="392" y="36056"/>
                </a:lnTo>
                <a:lnTo>
                  <a:pt x="757" y="59701"/>
                </a:lnTo>
                <a:lnTo>
                  <a:pt x="5766" y="90403"/>
                </a:lnTo>
                <a:lnTo>
                  <a:pt x="6316" y="120612"/>
                </a:lnTo>
                <a:lnTo>
                  <a:pt x="6348" y="150279"/>
                </a:lnTo>
                <a:lnTo>
                  <a:pt x="5645" y="167215"/>
                </a:lnTo>
                <a:lnTo>
                  <a:pt x="589" y="192615"/>
                </a:lnTo>
                <a:lnTo>
                  <a:pt x="23" y="221014"/>
                </a:lnTo>
                <a:lnTo>
                  <a:pt x="1892" y="227109"/>
                </a:lnTo>
                <a:lnTo>
                  <a:pt x="5469" y="233400"/>
                </a:lnTo>
                <a:lnTo>
                  <a:pt x="5058" y="234622"/>
                </a:lnTo>
                <a:lnTo>
                  <a:pt x="2718" y="237860"/>
                </a:lnTo>
                <a:lnTo>
                  <a:pt x="1208" y="243533"/>
                </a:lnTo>
                <a:lnTo>
                  <a:pt x="0" y="274798"/>
                </a:lnTo>
                <a:lnTo>
                  <a:pt x="0" y="288778"/>
                </a:lnTo>
                <a:lnTo>
                  <a:pt x="705" y="289885"/>
                </a:lnTo>
                <a:lnTo>
                  <a:pt x="1881" y="290623"/>
                </a:lnTo>
                <a:lnTo>
                  <a:pt x="6343" y="292096"/>
                </a:lnTo>
                <a:lnTo>
                  <a:pt x="6350" y="27939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SMARTInkShape-208">
            <a:extLst>
              <a:ext uri="{FF2B5EF4-FFF2-40B4-BE49-F238E27FC236}">
                <a16:creationId xmlns:a16="http://schemas.microsoft.com/office/drawing/2014/main" id="{F65AA6B2-208A-2967-1A91-4980A5AC37F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582348" y="3232176"/>
            <a:ext cx="18353" cy="330175"/>
          </a:xfrm>
          <a:custGeom>
            <a:avLst/>
            <a:gdLst/>
            <a:ahLst/>
            <a:cxnLst/>
            <a:rect l="0" t="0" r="0" b="0"/>
            <a:pathLst>
              <a:path w="18353" h="330175">
                <a:moveTo>
                  <a:pt x="12002" y="25374"/>
                </a:moveTo>
                <a:lnTo>
                  <a:pt x="12002" y="25374"/>
                </a:lnTo>
                <a:lnTo>
                  <a:pt x="12002" y="0"/>
                </a:lnTo>
                <a:lnTo>
                  <a:pt x="12002" y="29207"/>
                </a:lnTo>
                <a:lnTo>
                  <a:pt x="6976" y="59510"/>
                </a:lnTo>
                <a:lnTo>
                  <a:pt x="5826" y="89632"/>
                </a:lnTo>
                <a:lnTo>
                  <a:pt x="5668" y="121341"/>
                </a:lnTo>
                <a:lnTo>
                  <a:pt x="5655" y="149097"/>
                </a:lnTo>
                <a:lnTo>
                  <a:pt x="5652" y="178927"/>
                </a:lnTo>
                <a:lnTo>
                  <a:pt x="4947" y="193968"/>
                </a:lnTo>
                <a:lnTo>
                  <a:pt x="2281" y="201669"/>
                </a:lnTo>
                <a:lnTo>
                  <a:pt x="2507" y="209796"/>
                </a:lnTo>
                <a:lnTo>
                  <a:pt x="3555" y="213938"/>
                </a:lnTo>
                <a:lnTo>
                  <a:pt x="2839" y="222304"/>
                </a:lnTo>
                <a:lnTo>
                  <a:pt x="0" y="235802"/>
                </a:lnTo>
                <a:lnTo>
                  <a:pt x="1494" y="240724"/>
                </a:lnTo>
                <a:lnTo>
                  <a:pt x="2880" y="243024"/>
                </a:lnTo>
                <a:lnTo>
                  <a:pt x="5105" y="256149"/>
                </a:lnTo>
                <a:lnTo>
                  <a:pt x="5650" y="287834"/>
                </a:lnTo>
                <a:lnTo>
                  <a:pt x="5652" y="317508"/>
                </a:lnTo>
                <a:lnTo>
                  <a:pt x="5652" y="329289"/>
                </a:lnTo>
                <a:lnTo>
                  <a:pt x="6357" y="329584"/>
                </a:lnTo>
                <a:lnTo>
                  <a:pt x="11999" y="330174"/>
                </a:lnTo>
                <a:lnTo>
                  <a:pt x="12001" y="326803"/>
                </a:lnTo>
                <a:lnTo>
                  <a:pt x="12707" y="325810"/>
                </a:lnTo>
                <a:lnTo>
                  <a:pt x="13884" y="325148"/>
                </a:lnTo>
                <a:lnTo>
                  <a:pt x="18352" y="32382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5" name="SMARTInkShape-Group48">
            <a:extLst>
              <a:ext uri="{FF2B5EF4-FFF2-40B4-BE49-F238E27FC236}">
                <a16:creationId xmlns:a16="http://schemas.microsoft.com/office/drawing/2014/main" id="{0303D06A-A6BC-16F6-71EE-4E4B12D90114}"/>
              </a:ext>
            </a:extLst>
          </p:cNvPr>
          <p:cNvGrpSpPr/>
          <p:nvPr/>
        </p:nvGrpSpPr>
        <p:grpSpPr>
          <a:xfrm>
            <a:off x="3657600" y="3670569"/>
            <a:ext cx="495301" cy="284671"/>
            <a:chOff x="3657600" y="3670569"/>
            <a:chExt cx="495301" cy="284671"/>
          </a:xfrm>
        </p:grpSpPr>
        <p:sp>
          <p:nvSpPr>
            <p:cNvPr id="1510" name="SMARTInkShape-209">
              <a:extLst>
                <a:ext uri="{FF2B5EF4-FFF2-40B4-BE49-F238E27FC236}">
                  <a16:creationId xmlns:a16="http://schemas.microsoft.com/office/drawing/2014/main" id="{6B264F55-C744-FEC3-CD62-3C0E6086970F}"/>
                </a:ext>
              </a:extLst>
            </p:cNvPr>
            <p:cNvSpPr/>
            <p:nvPr>
              <p:custDataLst>
                <p:tags r:id="rId392"/>
              </p:custDataLst>
            </p:nvPr>
          </p:nvSpPr>
          <p:spPr>
            <a:xfrm>
              <a:off x="3676650" y="3747470"/>
              <a:ext cx="184151" cy="113216"/>
            </a:xfrm>
            <a:custGeom>
              <a:avLst/>
              <a:gdLst/>
              <a:ahLst/>
              <a:cxnLst/>
              <a:rect l="0" t="0" r="0" b="0"/>
              <a:pathLst>
                <a:path w="184151" h="113216">
                  <a:moveTo>
                    <a:pt x="0" y="30780"/>
                  </a:moveTo>
                  <a:lnTo>
                    <a:pt x="0" y="30780"/>
                  </a:lnTo>
                  <a:lnTo>
                    <a:pt x="3371" y="30780"/>
                  </a:lnTo>
                  <a:lnTo>
                    <a:pt x="4364" y="30075"/>
                  </a:lnTo>
                  <a:lnTo>
                    <a:pt x="5026" y="28899"/>
                  </a:lnTo>
                  <a:lnTo>
                    <a:pt x="5467" y="27409"/>
                  </a:lnTo>
                  <a:lnTo>
                    <a:pt x="13141" y="17915"/>
                  </a:lnTo>
                  <a:lnTo>
                    <a:pt x="15111" y="15853"/>
                  </a:lnTo>
                  <a:lnTo>
                    <a:pt x="21062" y="13562"/>
                  </a:lnTo>
                  <a:lnTo>
                    <a:pt x="27705" y="11839"/>
                  </a:lnTo>
                  <a:lnTo>
                    <a:pt x="37719" y="6865"/>
                  </a:lnTo>
                  <a:lnTo>
                    <a:pt x="42164" y="5335"/>
                  </a:lnTo>
                  <a:lnTo>
                    <a:pt x="49339" y="1212"/>
                  </a:lnTo>
                  <a:lnTo>
                    <a:pt x="56265" y="0"/>
                  </a:lnTo>
                  <a:lnTo>
                    <a:pt x="58677" y="382"/>
                  </a:lnTo>
                  <a:lnTo>
                    <a:pt x="60285" y="1343"/>
                  </a:lnTo>
                  <a:lnTo>
                    <a:pt x="61357" y="2688"/>
                  </a:lnTo>
                  <a:lnTo>
                    <a:pt x="64429" y="4184"/>
                  </a:lnTo>
                  <a:lnTo>
                    <a:pt x="66236" y="4582"/>
                  </a:lnTo>
                  <a:lnTo>
                    <a:pt x="72150" y="8515"/>
                  </a:lnTo>
                  <a:lnTo>
                    <a:pt x="78371" y="17519"/>
                  </a:lnTo>
                  <a:lnTo>
                    <a:pt x="81312" y="25754"/>
                  </a:lnTo>
                  <a:lnTo>
                    <a:pt x="82183" y="39404"/>
                  </a:lnTo>
                  <a:lnTo>
                    <a:pt x="79070" y="53483"/>
                  </a:lnTo>
                  <a:lnTo>
                    <a:pt x="64242" y="82783"/>
                  </a:lnTo>
                  <a:lnTo>
                    <a:pt x="36319" y="108907"/>
                  </a:lnTo>
                  <a:lnTo>
                    <a:pt x="31900" y="111365"/>
                  </a:lnTo>
                  <a:lnTo>
                    <a:pt x="20313" y="113215"/>
                  </a:lnTo>
                  <a:lnTo>
                    <a:pt x="19892" y="112548"/>
                  </a:lnTo>
                  <a:lnTo>
                    <a:pt x="19424" y="109925"/>
                  </a:lnTo>
                  <a:lnTo>
                    <a:pt x="20711" y="108238"/>
                  </a:lnTo>
                  <a:lnTo>
                    <a:pt x="52285" y="83292"/>
                  </a:lnTo>
                  <a:lnTo>
                    <a:pt x="80864" y="64358"/>
                  </a:lnTo>
                  <a:lnTo>
                    <a:pt x="107859" y="47823"/>
                  </a:lnTo>
                  <a:lnTo>
                    <a:pt x="135979" y="32386"/>
                  </a:lnTo>
                  <a:lnTo>
                    <a:pt x="164139" y="14015"/>
                  </a:lnTo>
                  <a:lnTo>
                    <a:pt x="166576" y="13254"/>
                  </a:lnTo>
                  <a:lnTo>
                    <a:pt x="168200" y="12040"/>
                  </a:lnTo>
                  <a:lnTo>
                    <a:pt x="171366" y="5581"/>
                  </a:lnTo>
                  <a:lnTo>
                    <a:pt x="171412" y="5470"/>
                  </a:lnTo>
                  <a:lnTo>
                    <a:pt x="168068" y="8777"/>
                  </a:lnTo>
                  <a:lnTo>
                    <a:pt x="162656" y="10418"/>
                  </a:lnTo>
                  <a:lnTo>
                    <a:pt x="156252" y="11852"/>
                  </a:lnTo>
                  <a:lnTo>
                    <a:pt x="146393" y="18522"/>
                  </a:lnTo>
                  <a:lnTo>
                    <a:pt x="121982" y="39023"/>
                  </a:lnTo>
                  <a:lnTo>
                    <a:pt x="114695" y="52272"/>
                  </a:lnTo>
                  <a:lnTo>
                    <a:pt x="105911" y="72341"/>
                  </a:lnTo>
                  <a:lnTo>
                    <a:pt x="105397" y="81237"/>
                  </a:lnTo>
                  <a:lnTo>
                    <a:pt x="106249" y="85584"/>
                  </a:lnTo>
                  <a:lnTo>
                    <a:pt x="110957" y="92297"/>
                  </a:lnTo>
                  <a:lnTo>
                    <a:pt x="114188" y="95075"/>
                  </a:lnTo>
                  <a:lnTo>
                    <a:pt x="121541" y="98161"/>
                  </a:lnTo>
                  <a:lnTo>
                    <a:pt x="141131" y="100142"/>
                  </a:lnTo>
                  <a:lnTo>
                    <a:pt x="172458" y="91749"/>
                  </a:lnTo>
                  <a:lnTo>
                    <a:pt x="184150" y="815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210">
              <a:extLst>
                <a:ext uri="{FF2B5EF4-FFF2-40B4-BE49-F238E27FC236}">
                  <a16:creationId xmlns:a16="http://schemas.microsoft.com/office/drawing/2014/main" id="{A93D7186-E9D3-44D5-78D2-A372488FCD51}"/>
                </a:ext>
              </a:extLst>
            </p:cNvPr>
            <p:cNvSpPr/>
            <p:nvPr>
              <p:custDataLst>
                <p:tags r:id="rId393"/>
              </p:custDataLst>
            </p:nvPr>
          </p:nvSpPr>
          <p:spPr>
            <a:xfrm>
              <a:off x="3657600" y="3670569"/>
              <a:ext cx="190501" cy="17899"/>
            </a:xfrm>
            <a:custGeom>
              <a:avLst/>
              <a:gdLst/>
              <a:ahLst/>
              <a:cxnLst/>
              <a:rect l="0" t="0" r="0" b="0"/>
              <a:pathLst>
                <a:path w="190501" h="17899">
                  <a:moveTo>
                    <a:pt x="0" y="12431"/>
                  </a:moveTo>
                  <a:lnTo>
                    <a:pt x="0" y="12431"/>
                  </a:lnTo>
                  <a:lnTo>
                    <a:pt x="0" y="15802"/>
                  </a:lnTo>
                  <a:lnTo>
                    <a:pt x="705" y="16795"/>
                  </a:lnTo>
                  <a:lnTo>
                    <a:pt x="1881" y="17457"/>
                  </a:lnTo>
                  <a:lnTo>
                    <a:pt x="3371" y="17898"/>
                  </a:lnTo>
                  <a:lnTo>
                    <a:pt x="34319" y="12968"/>
                  </a:lnTo>
                  <a:lnTo>
                    <a:pt x="65549" y="12537"/>
                  </a:lnTo>
                  <a:lnTo>
                    <a:pt x="96046" y="9081"/>
                  </a:lnTo>
                  <a:lnTo>
                    <a:pt x="122375" y="6970"/>
                  </a:lnTo>
                  <a:lnTo>
                    <a:pt x="151486" y="5551"/>
                  </a:lnTo>
                  <a:lnTo>
                    <a:pt x="182117" y="0"/>
                  </a:lnTo>
                  <a:lnTo>
                    <a:pt x="182795" y="615"/>
                  </a:lnTo>
                  <a:lnTo>
                    <a:pt x="183972" y="5222"/>
                  </a:lnTo>
                  <a:lnTo>
                    <a:pt x="190500" y="60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211">
              <a:extLst>
                <a:ext uri="{FF2B5EF4-FFF2-40B4-BE49-F238E27FC236}">
                  <a16:creationId xmlns:a16="http://schemas.microsoft.com/office/drawing/2014/main" id="{8D21E5F8-3ABD-89B7-E5A5-5EF5CFFB4FF1}"/>
                </a:ext>
              </a:extLst>
            </p:cNvPr>
            <p:cNvSpPr/>
            <p:nvPr>
              <p:custDataLst>
                <p:tags r:id="rId394"/>
              </p:custDataLst>
            </p:nvPr>
          </p:nvSpPr>
          <p:spPr>
            <a:xfrm>
              <a:off x="3887160" y="3854450"/>
              <a:ext cx="11740" cy="88901"/>
            </a:xfrm>
            <a:custGeom>
              <a:avLst/>
              <a:gdLst/>
              <a:ahLst/>
              <a:cxnLst/>
              <a:rect l="0" t="0" r="0" b="0"/>
              <a:pathLst>
                <a:path w="11740" h="88901">
                  <a:moveTo>
                    <a:pt x="5390" y="0"/>
                  </a:moveTo>
                  <a:lnTo>
                    <a:pt x="5390" y="0"/>
                  </a:lnTo>
                  <a:lnTo>
                    <a:pt x="11478" y="0"/>
                  </a:lnTo>
                  <a:lnTo>
                    <a:pt x="11739" y="27969"/>
                  </a:lnTo>
                  <a:lnTo>
                    <a:pt x="9859" y="45211"/>
                  </a:lnTo>
                  <a:lnTo>
                    <a:pt x="2280" y="74639"/>
                  </a:lnTo>
                  <a:lnTo>
                    <a:pt x="0" y="83577"/>
                  </a:lnTo>
                  <a:lnTo>
                    <a:pt x="386" y="85351"/>
                  </a:lnTo>
                  <a:lnTo>
                    <a:pt x="539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212">
              <a:extLst>
                <a:ext uri="{FF2B5EF4-FFF2-40B4-BE49-F238E27FC236}">
                  <a16:creationId xmlns:a16="http://schemas.microsoft.com/office/drawing/2014/main" id="{DBFDFB04-1EF3-5CBF-93EC-EBAC079C972E}"/>
                </a:ext>
              </a:extLst>
            </p:cNvPr>
            <p:cNvSpPr/>
            <p:nvPr>
              <p:custDataLst>
                <p:tags r:id="rId395"/>
              </p:custDataLst>
            </p:nvPr>
          </p:nvSpPr>
          <p:spPr>
            <a:xfrm>
              <a:off x="3949700" y="3888590"/>
              <a:ext cx="52819" cy="60616"/>
            </a:xfrm>
            <a:custGeom>
              <a:avLst/>
              <a:gdLst/>
              <a:ahLst/>
              <a:cxnLst/>
              <a:rect l="0" t="0" r="0" b="0"/>
              <a:pathLst>
                <a:path w="52819" h="60616">
                  <a:moveTo>
                    <a:pt x="19050" y="10310"/>
                  </a:moveTo>
                  <a:lnTo>
                    <a:pt x="19050" y="10310"/>
                  </a:lnTo>
                  <a:lnTo>
                    <a:pt x="22421" y="10310"/>
                  </a:lnTo>
                  <a:lnTo>
                    <a:pt x="23414" y="9605"/>
                  </a:lnTo>
                  <a:lnTo>
                    <a:pt x="24076" y="8429"/>
                  </a:lnTo>
                  <a:lnTo>
                    <a:pt x="25138" y="4843"/>
                  </a:lnTo>
                  <a:lnTo>
                    <a:pt x="24520" y="4549"/>
                  </a:lnTo>
                  <a:lnTo>
                    <a:pt x="21951" y="4222"/>
                  </a:lnTo>
                  <a:lnTo>
                    <a:pt x="18458" y="5958"/>
                  </a:lnTo>
                  <a:lnTo>
                    <a:pt x="4199" y="18894"/>
                  </a:lnTo>
                  <a:lnTo>
                    <a:pt x="3504" y="22383"/>
                  </a:lnTo>
                  <a:lnTo>
                    <a:pt x="5899" y="36700"/>
                  </a:lnTo>
                  <a:lnTo>
                    <a:pt x="9207" y="45793"/>
                  </a:lnTo>
                  <a:lnTo>
                    <a:pt x="14911" y="52656"/>
                  </a:lnTo>
                  <a:lnTo>
                    <a:pt x="22149" y="57352"/>
                  </a:lnTo>
                  <a:lnTo>
                    <a:pt x="39092" y="60615"/>
                  </a:lnTo>
                  <a:lnTo>
                    <a:pt x="41584" y="59369"/>
                  </a:lnTo>
                  <a:lnTo>
                    <a:pt x="46233" y="54222"/>
                  </a:lnTo>
                  <a:lnTo>
                    <a:pt x="52818" y="43390"/>
                  </a:lnTo>
                  <a:lnTo>
                    <a:pt x="52495" y="21130"/>
                  </a:lnTo>
                  <a:lnTo>
                    <a:pt x="47931" y="5677"/>
                  </a:lnTo>
                  <a:lnTo>
                    <a:pt x="44654" y="2988"/>
                  </a:lnTo>
                  <a:lnTo>
                    <a:pt x="35369" y="0"/>
                  </a:lnTo>
                  <a:lnTo>
                    <a:pt x="0" y="3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213">
              <a:extLst>
                <a:ext uri="{FF2B5EF4-FFF2-40B4-BE49-F238E27FC236}">
                  <a16:creationId xmlns:a16="http://schemas.microsoft.com/office/drawing/2014/main" id="{F7C89D18-F2A0-9258-38AD-8FDB892042CF}"/>
                </a:ext>
              </a:extLst>
            </p:cNvPr>
            <p:cNvSpPr/>
            <p:nvPr>
              <p:custDataLst>
                <p:tags r:id="rId396"/>
              </p:custDataLst>
            </p:nvPr>
          </p:nvSpPr>
          <p:spPr>
            <a:xfrm>
              <a:off x="4032512" y="3860800"/>
              <a:ext cx="120389" cy="94440"/>
            </a:xfrm>
            <a:custGeom>
              <a:avLst/>
              <a:gdLst/>
              <a:ahLst/>
              <a:cxnLst/>
              <a:rect l="0" t="0" r="0" b="0"/>
              <a:pathLst>
                <a:path w="120389" h="94440">
                  <a:moveTo>
                    <a:pt x="6088" y="25400"/>
                  </a:moveTo>
                  <a:lnTo>
                    <a:pt x="6088" y="25400"/>
                  </a:lnTo>
                  <a:lnTo>
                    <a:pt x="6088" y="19073"/>
                  </a:lnTo>
                  <a:lnTo>
                    <a:pt x="5383" y="29194"/>
                  </a:lnTo>
                  <a:lnTo>
                    <a:pt x="621" y="48904"/>
                  </a:lnTo>
                  <a:lnTo>
                    <a:pt x="0" y="64820"/>
                  </a:lnTo>
                  <a:lnTo>
                    <a:pt x="3617" y="74905"/>
                  </a:lnTo>
                  <a:lnTo>
                    <a:pt x="9223" y="82680"/>
                  </a:lnTo>
                  <a:lnTo>
                    <a:pt x="14067" y="86136"/>
                  </a:lnTo>
                  <a:lnTo>
                    <a:pt x="24131" y="88081"/>
                  </a:lnTo>
                  <a:lnTo>
                    <a:pt x="26583" y="87649"/>
                  </a:lnTo>
                  <a:lnTo>
                    <a:pt x="28218" y="86654"/>
                  </a:lnTo>
                  <a:lnTo>
                    <a:pt x="34213" y="76619"/>
                  </a:lnTo>
                  <a:lnTo>
                    <a:pt x="39578" y="45334"/>
                  </a:lnTo>
                  <a:lnTo>
                    <a:pt x="42139" y="40609"/>
                  </a:lnTo>
                  <a:lnTo>
                    <a:pt x="44108" y="32137"/>
                  </a:lnTo>
                  <a:lnTo>
                    <a:pt x="47535" y="35235"/>
                  </a:lnTo>
                  <a:lnTo>
                    <a:pt x="49204" y="38708"/>
                  </a:lnTo>
                  <a:lnTo>
                    <a:pt x="49649" y="40622"/>
                  </a:lnTo>
                  <a:lnTo>
                    <a:pt x="65442" y="71486"/>
                  </a:lnTo>
                  <a:lnTo>
                    <a:pt x="75102" y="86013"/>
                  </a:lnTo>
                  <a:lnTo>
                    <a:pt x="80976" y="91145"/>
                  </a:lnTo>
                  <a:lnTo>
                    <a:pt x="85938" y="93425"/>
                  </a:lnTo>
                  <a:lnTo>
                    <a:pt x="90496" y="94439"/>
                  </a:lnTo>
                  <a:lnTo>
                    <a:pt x="91993" y="93298"/>
                  </a:lnTo>
                  <a:lnTo>
                    <a:pt x="93657" y="88268"/>
                  </a:lnTo>
                  <a:lnTo>
                    <a:pt x="98242" y="58634"/>
                  </a:lnTo>
                  <a:lnTo>
                    <a:pt x="104438" y="30115"/>
                  </a:lnTo>
                  <a:lnTo>
                    <a:pt x="107604" y="7782"/>
                  </a:lnTo>
                  <a:lnTo>
                    <a:pt x="108337" y="7305"/>
                  </a:lnTo>
                  <a:lnTo>
                    <a:pt x="111034" y="6774"/>
                  </a:lnTo>
                  <a:lnTo>
                    <a:pt x="112035" y="5928"/>
                  </a:lnTo>
                  <a:lnTo>
                    <a:pt x="113148" y="3105"/>
                  </a:lnTo>
                  <a:lnTo>
                    <a:pt x="114150" y="2070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3" name="SMARTInkShape-Group49">
            <a:extLst>
              <a:ext uri="{FF2B5EF4-FFF2-40B4-BE49-F238E27FC236}">
                <a16:creationId xmlns:a16="http://schemas.microsoft.com/office/drawing/2014/main" id="{1B4D50E5-EB27-FFF7-481F-E6B878C0FF8A}"/>
              </a:ext>
            </a:extLst>
          </p:cNvPr>
          <p:cNvGrpSpPr/>
          <p:nvPr/>
        </p:nvGrpSpPr>
        <p:grpSpPr>
          <a:xfrm>
            <a:off x="5492750" y="3651250"/>
            <a:ext cx="596637" cy="404655"/>
            <a:chOff x="5492750" y="3651250"/>
            <a:chExt cx="596637" cy="404655"/>
          </a:xfrm>
        </p:grpSpPr>
        <p:sp>
          <p:nvSpPr>
            <p:cNvPr id="1516" name="SMARTInkShape-214">
              <a:extLst>
                <a:ext uri="{FF2B5EF4-FFF2-40B4-BE49-F238E27FC236}">
                  <a16:creationId xmlns:a16="http://schemas.microsoft.com/office/drawing/2014/main" id="{B36051CD-71DF-C98E-5CEA-4E9C99005CA3}"/>
                </a:ext>
              </a:extLst>
            </p:cNvPr>
            <p:cNvSpPr/>
            <p:nvPr>
              <p:custDataLst>
                <p:tags r:id="rId385"/>
              </p:custDataLst>
            </p:nvPr>
          </p:nvSpPr>
          <p:spPr>
            <a:xfrm>
              <a:off x="5511800" y="3721187"/>
              <a:ext cx="165101" cy="123710"/>
            </a:xfrm>
            <a:custGeom>
              <a:avLst/>
              <a:gdLst/>
              <a:ahLst/>
              <a:cxnLst/>
              <a:rect l="0" t="0" r="0" b="0"/>
              <a:pathLst>
                <a:path w="165101" h="123710">
                  <a:moveTo>
                    <a:pt x="0" y="31663"/>
                  </a:moveTo>
                  <a:lnTo>
                    <a:pt x="0" y="31663"/>
                  </a:lnTo>
                  <a:lnTo>
                    <a:pt x="23341" y="9027"/>
                  </a:lnTo>
                  <a:lnTo>
                    <a:pt x="41058" y="2142"/>
                  </a:lnTo>
                  <a:lnTo>
                    <a:pt x="61907" y="0"/>
                  </a:lnTo>
                  <a:lnTo>
                    <a:pt x="66399" y="6681"/>
                  </a:lnTo>
                  <a:lnTo>
                    <a:pt x="68827" y="17597"/>
                  </a:lnTo>
                  <a:lnTo>
                    <a:pt x="68943" y="38998"/>
                  </a:lnTo>
                  <a:lnTo>
                    <a:pt x="64356" y="66522"/>
                  </a:lnTo>
                  <a:lnTo>
                    <a:pt x="57012" y="83384"/>
                  </a:lnTo>
                  <a:lnTo>
                    <a:pt x="45898" y="98415"/>
                  </a:lnTo>
                  <a:lnTo>
                    <a:pt x="25843" y="114725"/>
                  </a:lnTo>
                  <a:lnTo>
                    <a:pt x="16906" y="119539"/>
                  </a:lnTo>
                  <a:lnTo>
                    <a:pt x="13947" y="123709"/>
                  </a:lnTo>
                  <a:lnTo>
                    <a:pt x="13532" y="123366"/>
                  </a:lnTo>
                  <a:lnTo>
                    <a:pt x="13254" y="122431"/>
                  </a:lnTo>
                  <a:lnTo>
                    <a:pt x="9493" y="117746"/>
                  </a:lnTo>
                  <a:lnTo>
                    <a:pt x="9857" y="115157"/>
                  </a:lnTo>
                  <a:lnTo>
                    <a:pt x="17816" y="104066"/>
                  </a:lnTo>
                  <a:lnTo>
                    <a:pt x="33971" y="88394"/>
                  </a:lnTo>
                  <a:lnTo>
                    <a:pt x="60594" y="71980"/>
                  </a:lnTo>
                  <a:lnTo>
                    <a:pt x="86602" y="58363"/>
                  </a:lnTo>
                  <a:lnTo>
                    <a:pt x="116584" y="39787"/>
                  </a:lnTo>
                  <a:lnTo>
                    <a:pt x="138019" y="22324"/>
                  </a:lnTo>
                  <a:lnTo>
                    <a:pt x="145580" y="19160"/>
                  </a:lnTo>
                  <a:lnTo>
                    <a:pt x="142539" y="19022"/>
                  </a:lnTo>
                  <a:lnTo>
                    <a:pt x="125758" y="29114"/>
                  </a:lnTo>
                  <a:lnTo>
                    <a:pt x="103831" y="48818"/>
                  </a:lnTo>
                  <a:lnTo>
                    <a:pt x="94422" y="64733"/>
                  </a:lnTo>
                  <a:lnTo>
                    <a:pt x="83916" y="94887"/>
                  </a:lnTo>
                  <a:lnTo>
                    <a:pt x="85039" y="102331"/>
                  </a:lnTo>
                  <a:lnTo>
                    <a:pt x="89637" y="112574"/>
                  </a:lnTo>
                  <a:lnTo>
                    <a:pt x="91509" y="115237"/>
                  </a:lnTo>
                  <a:lnTo>
                    <a:pt x="99232" y="118196"/>
                  </a:lnTo>
                  <a:lnTo>
                    <a:pt x="114694" y="120095"/>
                  </a:lnTo>
                  <a:lnTo>
                    <a:pt x="144917" y="110410"/>
                  </a:lnTo>
                  <a:lnTo>
                    <a:pt x="149075" y="108995"/>
                  </a:lnTo>
                  <a:lnTo>
                    <a:pt x="158156" y="101456"/>
                  </a:lnTo>
                  <a:lnTo>
                    <a:pt x="165100" y="88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215">
              <a:extLst>
                <a:ext uri="{FF2B5EF4-FFF2-40B4-BE49-F238E27FC236}">
                  <a16:creationId xmlns:a16="http://schemas.microsoft.com/office/drawing/2014/main" id="{DD9C5791-EE0A-F00A-726F-35907DD31550}"/>
                </a:ext>
              </a:extLst>
            </p:cNvPr>
            <p:cNvSpPr/>
            <p:nvPr>
              <p:custDataLst>
                <p:tags r:id="rId386"/>
              </p:custDataLst>
            </p:nvPr>
          </p:nvSpPr>
          <p:spPr>
            <a:xfrm>
              <a:off x="5492750" y="365125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30358" y="19050"/>
                  </a:lnTo>
                  <a:lnTo>
                    <a:pt x="57358" y="14686"/>
                  </a:lnTo>
                  <a:lnTo>
                    <a:pt x="81122" y="12583"/>
                  </a:lnTo>
                  <a:lnTo>
                    <a:pt x="110672" y="7790"/>
                  </a:lnTo>
                  <a:lnTo>
                    <a:pt x="140059" y="5834"/>
                  </a:lnTo>
                  <a:lnTo>
                    <a:pt x="170355" y="40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216">
              <a:extLst>
                <a:ext uri="{FF2B5EF4-FFF2-40B4-BE49-F238E27FC236}">
                  <a16:creationId xmlns:a16="http://schemas.microsoft.com/office/drawing/2014/main" id="{AE5CEA68-1614-1E2D-9E19-11759CE05BEA}"/>
                </a:ext>
              </a:extLst>
            </p:cNvPr>
            <p:cNvSpPr/>
            <p:nvPr>
              <p:custDataLst>
                <p:tags r:id="rId387"/>
              </p:custDataLst>
            </p:nvPr>
          </p:nvSpPr>
          <p:spPr>
            <a:xfrm>
              <a:off x="5703261" y="3842019"/>
              <a:ext cx="81590" cy="92775"/>
            </a:xfrm>
            <a:custGeom>
              <a:avLst/>
              <a:gdLst/>
              <a:ahLst/>
              <a:cxnLst/>
              <a:rect l="0" t="0" r="0" b="0"/>
              <a:pathLst>
                <a:path w="81590" h="92775">
                  <a:moveTo>
                    <a:pt x="5389" y="12431"/>
                  </a:moveTo>
                  <a:lnTo>
                    <a:pt x="5389" y="12431"/>
                  </a:lnTo>
                  <a:lnTo>
                    <a:pt x="5389" y="6964"/>
                  </a:lnTo>
                  <a:lnTo>
                    <a:pt x="6094" y="6670"/>
                  </a:lnTo>
                  <a:lnTo>
                    <a:pt x="8760" y="6343"/>
                  </a:lnTo>
                  <a:lnTo>
                    <a:pt x="9753" y="5550"/>
                  </a:lnTo>
                  <a:lnTo>
                    <a:pt x="11478" y="637"/>
                  </a:lnTo>
                  <a:lnTo>
                    <a:pt x="13504" y="134"/>
                  </a:lnTo>
                  <a:lnTo>
                    <a:pt x="15032" y="0"/>
                  </a:lnTo>
                  <a:lnTo>
                    <a:pt x="15346" y="615"/>
                  </a:lnTo>
                  <a:lnTo>
                    <a:pt x="13121" y="6265"/>
                  </a:lnTo>
                  <a:lnTo>
                    <a:pt x="11921" y="32341"/>
                  </a:lnTo>
                  <a:lnTo>
                    <a:pt x="7412" y="57756"/>
                  </a:lnTo>
                  <a:lnTo>
                    <a:pt x="3907" y="83578"/>
                  </a:lnTo>
                  <a:lnTo>
                    <a:pt x="0" y="92728"/>
                  </a:lnTo>
                  <a:lnTo>
                    <a:pt x="386" y="92774"/>
                  </a:lnTo>
                  <a:lnTo>
                    <a:pt x="2696" y="90942"/>
                  </a:lnTo>
                  <a:lnTo>
                    <a:pt x="25056" y="62991"/>
                  </a:lnTo>
                  <a:lnTo>
                    <a:pt x="46392" y="42738"/>
                  </a:lnTo>
                  <a:lnTo>
                    <a:pt x="73354" y="26494"/>
                  </a:lnTo>
                  <a:lnTo>
                    <a:pt x="73982" y="26746"/>
                  </a:lnTo>
                  <a:lnTo>
                    <a:pt x="74401" y="27618"/>
                  </a:lnTo>
                  <a:lnTo>
                    <a:pt x="78561" y="54399"/>
                  </a:lnTo>
                  <a:lnTo>
                    <a:pt x="81471" y="85785"/>
                  </a:lnTo>
                  <a:lnTo>
                    <a:pt x="81589" y="88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217">
              <a:extLst>
                <a:ext uri="{FF2B5EF4-FFF2-40B4-BE49-F238E27FC236}">
                  <a16:creationId xmlns:a16="http://schemas.microsoft.com/office/drawing/2014/main" id="{33213C31-355D-271C-DF2D-58E833EE69A0}"/>
                </a:ext>
              </a:extLst>
            </p:cNvPr>
            <p:cNvSpPr/>
            <p:nvPr>
              <p:custDataLst>
                <p:tags r:id="rId388"/>
              </p:custDataLst>
            </p:nvPr>
          </p:nvSpPr>
          <p:spPr>
            <a:xfrm>
              <a:off x="5854700" y="3873500"/>
              <a:ext cx="6089" cy="80621"/>
            </a:xfrm>
            <a:custGeom>
              <a:avLst/>
              <a:gdLst/>
              <a:ahLst/>
              <a:cxnLst/>
              <a:rect l="0" t="0" r="0" b="0"/>
              <a:pathLst>
                <a:path w="6089" h="80621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5761" y="705"/>
                  </a:lnTo>
                  <a:lnTo>
                    <a:pt x="6088" y="3371"/>
                  </a:lnTo>
                  <a:lnTo>
                    <a:pt x="859" y="30507"/>
                  </a:lnTo>
                  <a:lnTo>
                    <a:pt x="114" y="58310"/>
                  </a:lnTo>
                  <a:lnTo>
                    <a:pt x="5" y="8062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218">
              <a:extLst>
                <a:ext uri="{FF2B5EF4-FFF2-40B4-BE49-F238E27FC236}">
                  <a16:creationId xmlns:a16="http://schemas.microsoft.com/office/drawing/2014/main" id="{4E123D5C-C286-4AE7-914D-5F8AFC4E7679}"/>
                </a:ext>
              </a:extLst>
            </p:cNvPr>
            <p:cNvSpPr/>
            <p:nvPr>
              <p:custDataLst>
                <p:tags r:id="rId389"/>
              </p:custDataLst>
            </p:nvPr>
          </p:nvSpPr>
          <p:spPr>
            <a:xfrm>
              <a:off x="5854700" y="3835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219">
              <a:extLst>
                <a:ext uri="{FF2B5EF4-FFF2-40B4-BE49-F238E27FC236}">
                  <a16:creationId xmlns:a16="http://schemas.microsoft.com/office/drawing/2014/main" id="{FCFB91FA-0A0C-F5D2-E71E-5F5467D57DD1}"/>
                </a:ext>
              </a:extLst>
            </p:cNvPr>
            <p:cNvSpPr/>
            <p:nvPr>
              <p:custDataLst>
                <p:tags r:id="rId390"/>
              </p:custDataLst>
            </p:nvPr>
          </p:nvSpPr>
          <p:spPr>
            <a:xfrm>
              <a:off x="5890913" y="3868033"/>
              <a:ext cx="122538" cy="187872"/>
            </a:xfrm>
            <a:custGeom>
              <a:avLst/>
              <a:gdLst/>
              <a:ahLst/>
              <a:cxnLst/>
              <a:rect l="0" t="0" r="0" b="0"/>
              <a:pathLst>
                <a:path w="122538" h="187872">
                  <a:moveTo>
                    <a:pt x="59037" y="5467"/>
                  </a:moveTo>
                  <a:lnTo>
                    <a:pt x="59037" y="5467"/>
                  </a:lnTo>
                  <a:lnTo>
                    <a:pt x="53569" y="5467"/>
                  </a:lnTo>
                  <a:lnTo>
                    <a:pt x="38457" y="0"/>
                  </a:lnTo>
                  <a:lnTo>
                    <a:pt x="28324" y="2749"/>
                  </a:lnTo>
                  <a:lnTo>
                    <a:pt x="7280" y="25001"/>
                  </a:lnTo>
                  <a:lnTo>
                    <a:pt x="114" y="35871"/>
                  </a:lnTo>
                  <a:lnTo>
                    <a:pt x="0" y="39847"/>
                  </a:lnTo>
                  <a:lnTo>
                    <a:pt x="3635" y="48029"/>
                  </a:lnTo>
                  <a:lnTo>
                    <a:pt x="10245" y="57197"/>
                  </a:lnTo>
                  <a:lnTo>
                    <a:pt x="14539" y="60208"/>
                  </a:lnTo>
                  <a:lnTo>
                    <a:pt x="16671" y="61011"/>
                  </a:lnTo>
                  <a:lnTo>
                    <a:pt x="22804" y="60022"/>
                  </a:lnTo>
                  <a:lnTo>
                    <a:pt x="38239" y="53638"/>
                  </a:lnTo>
                  <a:lnTo>
                    <a:pt x="42736" y="49689"/>
                  </a:lnTo>
                  <a:lnTo>
                    <a:pt x="43937" y="47649"/>
                  </a:lnTo>
                  <a:lnTo>
                    <a:pt x="45442" y="46288"/>
                  </a:lnTo>
                  <a:lnTo>
                    <a:pt x="52664" y="43100"/>
                  </a:lnTo>
                  <a:lnTo>
                    <a:pt x="65384" y="30870"/>
                  </a:lnTo>
                  <a:lnTo>
                    <a:pt x="65384" y="30869"/>
                  </a:lnTo>
                  <a:lnTo>
                    <a:pt x="64682" y="37348"/>
                  </a:lnTo>
                  <a:lnTo>
                    <a:pt x="59919" y="66842"/>
                  </a:lnTo>
                  <a:lnTo>
                    <a:pt x="59299" y="90758"/>
                  </a:lnTo>
                  <a:lnTo>
                    <a:pt x="59115" y="115719"/>
                  </a:lnTo>
                  <a:lnTo>
                    <a:pt x="59053" y="144367"/>
                  </a:lnTo>
                  <a:lnTo>
                    <a:pt x="57159" y="168528"/>
                  </a:lnTo>
                  <a:lnTo>
                    <a:pt x="52570" y="185690"/>
                  </a:lnTo>
                  <a:lnTo>
                    <a:pt x="51197" y="186999"/>
                  </a:lnTo>
                  <a:lnTo>
                    <a:pt x="49577" y="187871"/>
                  </a:lnTo>
                  <a:lnTo>
                    <a:pt x="47792" y="187042"/>
                  </a:lnTo>
                  <a:lnTo>
                    <a:pt x="26028" y="163089"/>
                  </a:lnTo>
                  <a:lnTo>
                    <a:pt x="23199" y="154544"/>
                  </a:lnTo>
                  <a:lnTo>
                    <a:pt x="21385" y="131810"/>
                  </a:lnTo>
                  <a:lnTo>
                    <a:pt x="24441" y="113222"/>
                  </a:lnTo>
                  <a:lnTo>
                    <a:pt x="29814" y="101051"/>
                  </a:lnTo>
                  <a:lnTo>
                    <a:pt x="39246" y="89605"/>
                  </a:lnTo>
                  <a:lnTo>
                    <a:pt x="54349" y="80648"/>
                  </a:lnTo>
                  <a:lnTo>
                    <a:pt x="79121" y="71301"/>
                  </a:lnTo>
                  <a:lnTo>
                    <a:pt x="104814" y="62660"/>
                  </a:lnTo>
                  <a:lnTo>
                    <a:pt x="122537" y="49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220">
              <a:extLst>
                <a:ext uri="{FF2B5EF4-FFF2-40B4-BE49-F238E27FC236}">
                  <a16:creationId xmlns:a16="http://schemas.microsoft.com/office/drawing/2014/main" id="{5E40D5FE-78C5-16B5-7E3A-82F4B8FE008E}"/>
                </a:ext>
              </a:extLst>
            </p:cNvPr>
            <p:cNvSpPr/>
            <p:nvPr>
              <p:custDataLst>
                <p:tags r:id="rId391"/>
              </p:custDataLst>
            </p:nvPr>
          </p:nvSpPr>
          <p:spPr>
            <a:xfrm>
              <a:off x="6013551" y="3797562"/>
              <a:ext cx="75836" cy="164839"/>
            </a:xfrm>
            <a:custGeom>
              <a:avLst/>
              <a:gdLst/>
              <a:ahLst/>
              <a:cxnLst/>
              <a:rect l="0" t="0" r="0" b="0"/>
              <a:pathLst>
                <a:path w="75836" h="164839">
                  <a:moveTo>
                    <a:pt x="12599" y="6088"/>
                  </a:moveTo>
                  <a:lnTo>
                    <a:pt x="12599" y="6088"/>
                  </a:lnTo>
                  <a:lnTo>
                    <a:pt x="12599" y="621"/>
                  </a:lnTo>
                  <a:lnTo>
                    <a:pt x="13304" y="327"/>
                  </a:lnTo>
                  <a:lnTo>
                    <a:pt x="15970" y="0"/>
                  </a:lnTo>
                  <a:lnTo>
                    <a:pt x="16963" y="1324"/>
                  </a:lnTo>
                  <a:lnTo>
                    <a:pt x="18360" y="10634"/>
                  </a:lnTo>
                  <a:lnTo>
                    <a:pt x="18871" y="41808"/>
                  </a:lnTo>
                  <a:lnTo>
                    <a:pt x="14570" y="73482"/>
                  </a:lnTo>
                  <a:lnTo>
                    <a:pt x="11108" y="102734"/>
                  </a:lnTo>
                  <a:lnTo>
                    <a:pt x="5807" y="127152"/>
                  </a:lnTo>
                  <a:lnTo>
                    <a:pt x="245" y="156143"/>
                  </a:lnTo>
                  <a:lnTo>
                    <a:pt x="129" y="156219"/>
                  </a:lnTo>
                  <a:lnTo>
                    <a:pt x="0" y="154422"/>
                  </a:lnTo>
                  <a:lnTo>
                    <a:pt x="24287" y="124440"/>
                  </a:lnTo>
                  <a:lnTo>
                    <a:pt x="35970" y="106659"/>
                  </a:lnTo>
                  <a:lnTo>
                    <a:pt x="46414" y="98759"/>
                  </a:lnTo>
                  <a:lnTo>
                    <a:pt x="55509" y="95484"/>
                  </a:lnTo>
                  <a:lnTo>
                    <a:pt x="59965" y="95135"/>
                  </a:lnTo>
                  <a:lnTo>
                    <a:pt x="63753" y="96935"/>
                  </a:lnTo>
                  <a:lnTo>
                    <a:pt x="65752" y="98403"/>
                  </a:lnTo>
                  <a:lnTo>
                    <a:pt x="67972" y="107559"/>
                  </a:lnTo>
                  <a:lnTo>
                    <a:pt x="69515" y="138716"/>
                  </a:lnTo>
                  <a:lnTo>
                    <a:pt x="70385" y="152708"/>
                  </a:lnTo>
                  <a:lnTo>
                    <a:pt x="75835" y="164324"/>
                  </a:lnTo>
                  <a:lnTo>
                    <a:pt x="69749" y="164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7" name="SMARTInkShape-Group50">
            <a:extLst>
              <a:ext uri="{FF2B5EF4-FFF2-40B4-BE49-F238E27FC236}">
                <a16:creationId xmlns:a16="http://schemas.microsoft.com/office/drawing/2014/main" id="{65776D52-59CB-A438-BF01-E4B3F49F60A1}"/>
              </a:ext>
            </a:extLst>
          </p:cNvPr>
          <p:cNvGrpSpPr/>
          <p:nvPr/>
        </p:nvGrpSpPr>
        <p:grpSpPr>
          <a:xfrm>
            <a:off x="5586366" y="3352800"/>
            <a:ext cx="211185" cy="184151"/>
            <a:chOff x="5586366" y="3352800"/>
            <a:chExt cx="211185" cy="184151"/>
          </a:xfrm>
        </p:grpSpPr>
        <p:sp>
          <p:nvSpPr>
            <p:cNvPr id="1524" name="SMARTInkShape-221">
              <a:extLst>
                <a:ext uri="{FF2B5EF4-FFF2-40B4-BE49-F238E27FC236}">
                  <a16:creationId xmlns:a16="http://schemas.microsoft.com/office/drawing/2014/main" id="{52D14916-E27D-D122-08ED-E36A59FBED8A}"/>
                </a:ext>
              </a:extLst>
            </p:cNvPr>
            <p:cNvSpPr/>
            <p:nvPr>
              <p:custDataLst>
                <p:tags r:id="rId382"/>
              </p:custDataLst>
            </p:nvPr>
          </p:nvSpPr>
          <p:spPr>
            <a:xfrm>
              <a:off x="5586366" y="3352800"/>
              <a:ext cx="96885" cy="46278"/>
            </a:xfrm>
            <a:custGeom>
              <a:avLst/>
              <a:gdLst/>
              <a:ahLst/>
              <a:cxnLst/>
              <a:rect l="0" t="0" r="0" b="0"/>
              <a:pathLst>
                <a:path w="96885" h="46278">
                  <a:moveTo>
                    <a:pt x="7984" y="31750"/>
                  </a:moveTo>
                  <a:lnTo>
                    <a:pt x="7984" y="31750"/>
                  </a:lnTo>
                  <a:lnTo>
                    <a:pt x="7984" y="41170"/>
                  </a:lnTo>
                  <a:lnTo>
                    <a:pt x="7984" y="39935"/>
                  </a:lnTo>
                  <a:lnTo>
                    <a:pt x="668" y="45779"/>
                  </a:lnTo>
                  <a:lnTo>
                    <a:pt x="3791" y="42454"/>
                  </a:lnTo>
                  <a:lnTo>
                    <a:pt x="3777" y="42414"/>
                  </a:lnTo>
                  <a:lnTo>
                    <a:pt x="0" y="46132"/>
                  </a:lnTo>
                  <a:lnTo>
                    <a:pt x="544" y="46277"/>
                  </a:lnTo>
                  <a:lnTo>
                    <a:pt x="31348" y="29663"/>
                  </a:lnTo>
                  <a:lnTo>
                    <a:pt x="57471" y="20936"/>
                  </a:lnTo>
                  <a:lnTo>
                    <a:pt x="62142" y="20307"/>
                  </a:lnTo>
                  <a:lnTo>
                    <a:pt x="71095" y="15846"/>
                  </a:lnTo>
                  <a:lnTo>
                    <a:pt x="89943" y="2158"/>
                  </a:lnTo>
                  <a:lnTo>
                    <a:pt x="968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222">
              <a:extLst>
                <a:ext uri="{FF2B5EF4-FFF2-40B4-BE49-F238E27FC236}">
                  <a16:creationId xmlns:a16="http://schemas.microsoft.com/office/drawing/2014/main" id="{69EADC62-6BFD-2195-6B0A-C3D8C044D366}"/>
                </a:ext>
              </a:extLst>
            </p:cNvPr>
            <p:cNvSpPr/>
            <p:nvPr>
              <p:custDataLst>
                <p:tags r:id="rId383"/>
              </p:custDataLst>
            </p:nvPr>
          </p:nvSpPr>
          <p:spPr>
            <a:xfrm>
              <a:off x="5607050" y="3417560"/>
              <a:ext cx="101601" cy="43191"/>
            </a:xfrm>
            <a:custGeom>
              <a:avLst/>
              <a:gdLst/>
              <a:ahLst/>
              <a:cxnLst/>
              <a:rect l="0" t="0" r="0" b="0"/>
              <a:pathLst>
                <a:path w="101601" h="43191">
                  <a:moveTo>
                    <a:pt x="0" y="43190"/>
                  </a:moveTo>
                  <a:lnTo>
                    <a:pt x="0" y="43190"/>
                  </a:lnTo>
                  <a:lnTo>
                    <a:pt x="3371" y="43190"/>
                  </a:lnTo>
                  <a:lnTo>
                    <a:pt x="6907" y="41309"/>
                  </a:lnTo>
                  <a:lnTo>
                    <a:pt x="25039" y="30981"/>
                  </a:lnTo>
                  <a:lnTo>
                    <a:pt x="55220" y="18133"/>
                  </a:lnTo>
                  <a:lnTo>
                    <a:pt x="81014" y="7252"/>
                  </a:lnTo>
                  <a:lnTo>
                    <a:pt x="87270" y="1576"/>
                  </a:lnTo>
                  <a:lnTo>
                    <a:pt x="91233" y="0"/>
                  </a:lnTo>
                  <a:lnTo>
                    <a:pt x="93278" y="286"/>
                  </a:lnTo>
                  <a:lnTo>
                    <a:pt x="101600" y="5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223">
              <a:extLst>
                <a:ext uri="{FF2B5EF4-FFF2-40B4-BE49-F238E27FC236}">
                  <a16:creationId xmlns:a16="http://schemas.microsoft.com/office/drawing/2014/main" id="{0569AEC1-410D-9BC7-D715-174DC5834A17}"/>
                </a:ext>
              </a:extLst>
            </p:cNvPr>
            <p:cNvSpPr/>
            <p:nvPr>
              <p:custDataLst>
                <p:tags r:id="rId384"/>
              </p:custDataLst>
            </p:nvPr>
          </p:nvSpPr>
          <p:spPr>
            <a:xfrm>
              <a:off x="5607050" y="3460750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0" y="76200"/>
                  </a:moveTo>
                  <a:lnTo>
                    <a:pt x="0" y="76200"/>
                  </a:lnTo>
                  <a:lnTo>
                    <a:pt x="3371" y="76200"/>
                  </a:lnTo>
                  <a:lnTo>
                    <a:pt x="30507" y="63991"/>
                  </a:lnTo>
                  <a:lnTo>
                    <a:pt x="61269" y="49068"/>
                  </a:lnTo>
                  <a:lnTo>
                    <a:pt x="90341" y="38594"/>
                  </a:lnTo>
                  <a:lnTo>
                    <a:pt x="114727" y="30015"/>
                  </a:lnTo>
                  <a:lnTo>
                    <a:pt x="139827" y="20417"/>
                  </a:lnTo>
                  <a:lnTo>
                    <a:pt x="166849" y="1085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2" name="SMARTInkShape-Group51">
            <a:extLst>
              <a:ext uri="{FF2B5EF4-FFF2-40B4-BE49-F238E27FC236}">
                <a16:creationId xmlns:a16="http://schemas.microsoft.com/office/drawing/2014/main" id="{78D68F37-AB0F-7F32-7D34-53C734CAE840}"/>
              </a:ext>
            </a:extLst>
          </p:cNvPr>
          <p:cNvGrpSpPr/>
          <p:nvPr/>
        </p:nvGrpSpPr>
        <p:grpSpPr>
          <a:xfrm>
            <a:off x="3689350" y="3378200"/>
            <a:ext cx="228601" cy="125898"/>
            <a:chOff x="3689350" y="3378200"/>
            <a:chExt cx="228601" cy="125898"/>
          </a:xfrm>
        </p:grpSpPr>
        <p:sp>
          <p:nvSpPr>
            <p:cNvPr id="1528" name="SMARTInkShape-224">
              <a:extLst>
                <a:ext uri="{FF2B5EF4-FFF2-40B4-BE49-F238E27FC236}">
                  <a16:creationId xmlns:a16="http://schemas.microsoft.com/office/drawing/2014/main" id="{D9A6B6A1-9838-BAB8-06B1-E5DA163FBF4A}"/>
                </a:ext>
              </a:extLst>
            </p:cNvPr>
            <p:cNvSpPr/>
            <p:nvPr>
              <p:custDataLst>
                <p:tags r:id="rId378"/>
              </p:custDataLst>
            </p:nvPr>
          </p:nvSpPr>
          <p:spPr>
            <a:xfrm>
              <a:off x="3689350" y="3416300"/>
              <a:ext cx="95251" cy="87798"/>
            </a:xfrm>
            <a:custGeom>
              <a:avLst/>
              <a:gdLst/>
              <a:ahLst/>
              <a:cxnLst/>
              <a:rect l="0" t="0" r="0" b="0"/>
              <a:pathLst>
                <a:path w="95251" h="8779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26667" y="36364"/>
                  </a:lnTo>
                  <a:lnTo>
                    <a:pt x="57819" y="61417"/>
                  </a:lnTo>
                  <a:lnTo>
                    <a:pt x="88456" y="85179"/>
                  </a:lnTo>
                  <a:lnTo>
                    <a:pt x="93237" y="87797"/>
                  </a:lnTo>
                  <a:lnTo>
                    <a:pt x="93907" y="87459"/>
                  </a:lnTo>
                  <a:lnTo>
                    <a:pt x="94355" y="86528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225">
              <a:extLst>
                <a:ext uri="{FF2B5EF4-FFF2-40B4-BE49-F238E27FC236}">
                  <a16:creationId xmlns:a16="http://schemas.microsoft.com/office/drawing/2014/main" id="{82A42852-2569-7FE6-BDE4-BAB85344BAE4}"/>
                </a:ext>
              </a:extLst>
            </p:cNvPr>
            <p:cNvSpPr/>
            <p:nvPr>
              <p:custDataLst>
                <p:tags r:id="rId379"/>
              </p:custDataLst>
            </p:nvPr>
          </p:nvSpPr>
          <p:spPr>
            <a:xfrm>
              <a:off x="3765550" y="3416639"/>
              <a:ext cx="63501" cy="69512"/>
            </a:xfrm>
            <a:custGeom>
              <a:avLst/>
              <a:gdLst/>
              <a:ahLst/>
              <a:cxnLst/>
              <a:rect l="0" t="0" r="0" b="0"/>
              <a:pathLst>
                <a:path w="63501" h="6951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28252" y="27919"/>
                  </a:lnTo>
                  <a:lnTo>
                    <a:pt x="39024" y="39392"/>
                  </a:lnTo>
                  <a:lnTo>
                    <a:pt x="63500" y="69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226">
              <a:extLst>
                <a:ext uri="{FF2B5EF4-FFF2-40B4-BE49-F238E27FC236}">
                  <a16:creationId xmlns:a16="http://schemas.microsoft.com/office/drawing/2014/main" id="{267C2B12-B768-C576-B361-1D6BA6747479}"/>
                </a:ext>
              </a:extLst>
            </p:cNvPr>
            <p:cNvSpPr/>
            <p:nvPr>
              <p:custDataLst>
                <p:tags r:id="rId380"/>
              </p:custDataLst>
            </p:nvPr>
          </p:nvSpPr>
          <p:spPr>
            <a:xfrm>
              <a:off x="3816350" y="3398656"/>
              <a:ext cx="57151" cy="68445"/>
            </a:xfrm>
            <a:custGeom>
              <a:avLst/>
              <a:gdLst/>
              <a:ahLst/>
              <a:cxnLst/>
              <a:rect l="0" t="0" r="0" b="0"/>
              <a:pathLst>
                <a:path w="57151" h="68445">
                  <a:moveTo>
                    <a:pt x="0" y="17644"/>
                  </a:moveTo>
                  <a:lnTo>
                    <a:pt x="0" y="17644"/>
                  </a:lnTo>
                  <a:lnTo>
                    <a:pt x="5026" y="5711"/>
                  </a:lnTo>
                  <a:lnTo>
                    <a:pt x="5467" y="3338"/>
                  </a:lnTo>
                  <a:lnTo>
                    <a:pt x="6467" y="1757"/>
                  </a:lnTo>
                  <a:lnTo>
                    <a:pt x="7839" y="702"/>
                  </a:lnTo>
                  <a:lnTo>
                    <a:pt x="9460" y="0"/>
                  </a:lnTo>
                  <a:lnTo>
                    <a:pt x="11245" y="237"/>
                  </a:lnTo>
                  <a:lnTo>
                    <a:pt x="15111" y="2381"/>
                  </a:lnTo>
                  <a:lnTo>
                    <a:pt x="23342" y="14577"/>
                  </a:lnTo>
                  <a:lnTo>
                    <a:pt x="35988" y="43983"/>
                  </a:lnTo>
                  <a:lnTo>
                    <a:pt x="42335" y="60255"/>
                  </a:lnTo>
                  <a:lnTo>
                    <a:pt x="46567" y="64805"/>
                  </a:lnTo>
                  <a:lnTo>
                    <a:pt x="57150" y="68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SMARTInkShape-227">
              <a:extLst>
                <a:ext uri="{FF2B5EF4-FFF2-40B4-BE49-F238E27FC236}">
                  <a16:creationId xmlns:a16="http://schemas.microsoft.com/office/drawing/2014/main" id="{12B6B303-CAFF-4A6C-BAF8-1E418B08A248}"/>
                </a:ext>
              </a:extLst>
            </p:cNvPr>
            <p:cNvSpPr/>
            <p:nvPr>
              <p:custDataLst>
                <p:tags r:id="rId381"/>
              </p:custDataLst>
            </p:nvPr>
          </p:nvSpPr>
          <p:spPr>
            <a:xfrm>
              <a:off x="3886200" y="33782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0831" y="11550"/>
                  </a:lnTo>
                  <a:lnTo>
                    <a:pt x="21199" y="40788"/>
                  </a:lnTo>
                  <a:lnTo>
                    <a:pt x="317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8" name="SMARTInkShape-Group52">
            <a:extLst>
              <a:ext uri="{FF2B5EF4-FFF2-40B4-BE49-F238E27FC236}">
                <a16:creationId xmlns:a16="http://schemas.microsoft.com/office/drawing/2014/main" id="{1EA3898C-B72C-FF03-1734-E1ABCF079C21}"/>
              </a:ext>
            </a:extLst>
          </p:cNvPr>
          <p:cNvGrpSpPr/>
          <p:nvPr/>
        </p:nvGrpSpPr>
        <p:grpSpPr>
          <a:xfrm>
            <a:off x="6438979" y="2660657"/>
            <a:ext cx="203121" cy="241249"/>
            <a:chOff x="6438979" y="2660657"/>
            <a:chExt cx="203121" cy="241249"/>
          </a:xfrm>
        </p:grpSpPr>
        <p:sp>
          <p:nvSpPr>
            <p:cNvPr id="1533" name="SMARTInkShape-228">
              <a:extLst>
                <a:ext uri="{FF2B5EF4-FFF2-40B4-BE49-F238E27FC236}">
                  <a16:creationId xmlns:a16="http://schemas.microsoft.com/office/drawing/2014/main" id="{E4C7BA53-27B8-E190-E60C-9E5EC26D51C0}"/>
                </a:ext>
              </a:extLst>
            </p:cNvPr>
            <p:cNvSpPr/>
            <p:nvPr>
              <p:custDataLst>
                <p:tags r:id="rId373"/>
              </p:custDataLst>
            </p:nvPr>
          </p:nvSpPr>
          <p:spPr>
            <a:xfrm>
              <a:off x="6439095" y="2674233"/>
              <a:ext cx="25200" cy="197713"/>
            </a:xfrm>
            <a:custGeom>
              <a:avLst/>
              <a:gdLst/>
              <a:ahLst/>
              <a:cxnLst/>
              <a:rect l="0" t="0" r="0" b="0"/>
              <a:pathLst>
                <a:path w="25200" h="197713">
                  <a:moveTo>
                    <a:pt x="18855" y="5467"/>
                  </a:moveTo>
                  <a:lnTo>
                    <a:pt x="18855" y="5467"/>
                  </a:lnTo>
                  <a:lnTo>
                    <a:pt x="24943" y="5467"/>
                  </a:lnTo>
                  <a:lnTo>
                    <a:pt x="25182" y="0"/>
                  </a:lnTo>
                  <a:lnTo>
                    <a:pt x="25199" y="2750"/>
                  </a:lnTo>
                  <a:lnTo>
                    <a:pt x="23320" y="6141"/>
                  </a:lnTo>
                  <a:lnTo>
                    <a:pt x="21832" y="8033"/>
                  </a:lnTo>
                  <a:lnTo>
                    <a:pt x="12995" y="30922"/>
                  </a:lnTo>
                  <a:lnTo>
                    <a:pt x="7313" y="52764"/>
                  </a:lnTo>
                  <a:lnTo>
                    <a:pt x="3142" y="75876"/>
                  </a:lnTo>
                  <a:lnTo>
                    <a:pt x="1288" y="97908"/>
                  </a:lnTo>
                  <a:lnTo>
                    <a:pt x="464" y="119459"/>
                  </a:lnTo>
                  <a:lnTo>
                    <a:pt x="0" y="145781"/>
                  </a:lnTo>
                  <a:lnTo>
                    <a:pt x="1744" y="164399"/>
                  </a:lnTo>
                  <a:lnTo>
                    <a:pt x="8655" y="186282"/>
                  </a:lnTo>
                  <a:lnTo>
                    <a:pt x="14736" y="196468"/>
                  </a:lnTo>
                  <a:lnTo>
                    <a:pt x="16109" y="197712"/>
                  </a:lnTo>
                  <a:lnTo>
                    <a:pt x="18855" y="195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SMARTInkShape-229">
              <a:extLst>
                <a:ext uri="{FF2B5EF4-FFF2-40B4-BE49-F238E27FC236}">
                  <a16:creationId xmlns:a16="http://schemas.microsoft.com/office/drawing/2014/main" id="{20B9312E-AA84-2EB1-BC02-E11802EED13A}"/>
                </a:ext>
              </a:extLst>
            </p:cNvPr>
            <p:cNvSpPr/>
            <p:nvPr>
              <p:custDataLst>
                <p:tags r:id="rId374"/>
              </p:custDataLst>
            </p:nvPr>
          </p:nvSpPr>
          <p:spPr>
            <a:xfrm>
              <a:off x="6438979" y="2660657"/>
              <a:ext cx="203121" cy="241249"/>
            </a:xfrm>
            <a:custGeom>
              <a:avLst/>
              <a:gdLst/>
              <a:ahLst/>
              <a:cxnLst/>
              <a:rect l="0" t="0" r="0" b="0"/>
              <a:pathLst>
                <a:path w="203121" h="241249">
                  <a:moveTo>
                    <a:pt x="12621" y="6343"/>
                  </a:moveTo>
                  <a:lnTo>
                    <a:pt x="12621" y="6343"/>
                  </a:lnTo>
                  <a:lnTo>
                    <a:pt x="0" y="6343"/>
                  </a:lnTo>
                  <a:lnTo>
                    <a:pt x="29778" y="6343"/>
                  </a:lnTo>
                  <a:lnTo>
                    <a:pt x="58918" y="1979"/>
                  </a:lnTo>
                  <a:lnTo>
                    <a:pt x="87200" y="255"/>
                  </a:lnTo>
                  <a:lnTo>
                    <a:pt x="118477" y="27"/>
                  </a:lnTo>
                  <a:lnTo>
                    <a:pt x="133719" y="0"/>
                  </a:lnTo>
                  <a:lnTo>
                    <a:pt x="138880" y="1877"/>
                  </a:lnTo>
                  <a:lnTo>
                    <a:pt x="141243" y="3366"/>
                  </a:lnTo>
                  <a:lnTo>
                    <a:pt x="151313" y="5461"/>
                  </a:lnTo>
                  <a:lnTo>
                    <a:pt x="171370" y="6343"/>
                  </a:lnTo>
                  <a:lnTo>
                    <a:pt x="171371" y="13085"/>
                  </a:lnTo>
                  <a:lnTo>
                    <a:pt x="173253" y="18276"/>
                  </a:lnTo>
                  <a:lnTo>
                    <a:pt x="174743" y="20649"/>
                  </a:lnTo>
                  <a:lnTo>
                    <a:pt x="177133" y="41076"/>
                  </a:lnTo>
                  <a:lnTo>
                    <a:pt x="177547" y="67042"/>
                  </a:lnTo>
                  <a:lnTo>
                    <a:pt x="177670" y="92924"/>
                  </a:lnTo>
                  <a:lnTo>
                    <a:pt x="179592" y="123190"/>
                  </a:lnTo>
                  <a:lnTo>
                    <a:pt x="184186" y="153434"/>
                  </a:lnTo>
                  <a:lnTo>
                    <a:pt x="188980" y="182885"/>
                  </a:lnTo>
                  <a:lnTo>
                    <a:pt x="193508" y="209294"/>
                  </a:lnTo>
                  <a:lnTo>
                    <a:pt x="203053" y="240949"/>
                  </a:lnTo>
                  <a:lnTo>
                    <a:pt x="203112" y="241248"/>
                  </a:lnTo>
                  <a:lnTo>
                    <a:pt x="203120" y="235822"/>
                  </a:lnTo>
                  <a:lnTo>
                    <a:pt x="202415" y="235529"/>
                  </a:lnTo>
                  <a:lnTo>
                    <a:pt x="199749" y="235203"/>
                  </a:lnTo>
                  <a:lnTo>
                    <a:pt x="196214" y="233177"/>
                  </a:lnTo>
                  <a:lnTo>
                    <a:pt x="194284" y="231649"/>
                  </a:lnTo>
                  <a:lnTo>
                    <a:pt x="168325" y="227114"/>
                  </a:lnTo>
                  <a:lnTo>
                    <a:pt x="136903" y="223205"/>
                  </a:lnTo>
                  <a:lnTo>
                    <a:pt x="105184" y="222528"/>
                  </a:lnTo>
                  <a:lnTo>
                    <a:pt x="75717" y="222327"/>
                  </a:lnTo>
                  <a:lnTo>
                    <a:pt x="46252" y="222259"/>
                  </a:lnTo>
                  <a:lnTo>
                    <a:pt x="17911" y="222950"/>
                  </a:lnTo>
                  <a:lnTo>
                    <a:pt x="7943" y="227711"/>
                  </a:lnTo>
                  <a:lnTo>
                    <a:pt x="7386" y="227299"/>
                  </a:lnTo>
                  <a:lnTo>
                    <a:pt x="6767" y="224960"/>
                  </a:lnTo>
                  <a:lnTo>
                    <a:pt x="8013" y="224055"/>
                  </a:lnTo>
                  <a:lnTo>
                    <a:pt x="18971" y="222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230">
              <a:extLst>
                <a:ext uri="{FF2B5EF4-FFF2-40B4-BE49-F238E27FC236}">
                  <a16:creationId xmlns:a16="http://schemas.microsoft.com/office/drawing/2014/main" id="{1A3A1FEB-8D39-5243-C861-38FD15F8BDC1}"/>
                </a:ext>
              </a:extLst>
            </p:cNvPr>
            <p:cNvSpPr/>
            <p:nvPr>
              <p:custDataLst>
                <p:tags r:id="rId375"/>
              </p:custDataLst>
            </p:nvPr>
          </p:nvSpPr>
          <p:spPr>
            <a:xfrm>
              <a:off x="6445250" y="27178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0" y="69850"/>
                  </a:moveTo>
                  <a:lnTo>
                    <a:pt x="0" y="69850"/>
                  </a:lnTo>
                  <a:lnTo>
                    <a:pt x="5071" y="64075"/>
                  </a:lnTo>
                  <a:lnTo>
                    <a:pt x="11537" y="54655"/>
                  </a:lnTo>
                  <a:lnTo>
                    <a:pt x="42988" y="28150"/>
                  </a:lnTo>
                  <a:lnTo>
                    <a:pt x="70854" y="1416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231">
              <a:extLst>
                <a:ext uri="{FF2B5EF4-FFF2-40B4-BE49-F238E27FC236}">
                  <a16:creationId xmlns:a16="http://schemas.microsoft.com/office/drawing/2014/main" id="{97A4264F-33C6-44DD-40E1-A3691AF3227A}"/>
                </a:ext>
              </a:extLst>
            </p:cNvPr>
            <p:cNvSpPr/>
            <p:nvPr>
              <p:custDataLst>
                <p:tags r:id="rId376"/>
              </p:custDataLst>
            </p:nvPr>
          </p:nvSpPr>
          <p:spPr>
            <a:xfrm>
              <a:off x="6470650" y="277495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50800"/>
                  </a:moveTo>
                  <a:lnTo>
                    <a:pt x="0" y="50800"/>
                  </a:lnTo>
                  <a:lnTo>
                    <a:pt x="5071" y="45025"/>
                  </a:lnTo>
                  <a:lnTo>
                    <a:pt x="8838" y="38591"/>
                  </a:lnTo>
                  <a:lnTo>
                    <a:pt x="11536" y="36310"/>
                  </a:lnTo>
                  <a:lnTo>
                    <a:pt x="43014" y="18964"/>
                  </a:lnTo>
                  <a:lnTo>
                    <a:pt x="49456" y="14778"/>
                  </a:lnTo>
                  <a:lnTo>
                    <a:pt x="62867" y="8455"/>
                  </a:lnTo>
                  <a:lnTo>
                    <a:pt x="68487" y="281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232">
              <a:extLst>
                <a:ext uri="{FF2B5EF4-FFF2-40B4-BE49-F238E27FC236}">
                  <a16:creationId xmlns:a16="http://schemas.microsoft.com/office/drawing/2014/main" id="{8198E899-4888-6E20-CA7C-929BB73C7F3C}"/>
                </a:ext>
              </a:extLst>
            </p:cNvPr>
            <p:cNvSpPr/>
            <p:nvPr>
              <p:custDataLst>
                <p:tags r:id="rId377"/>
              </p:custDataLst>
            </p:nvPr>
          </p:nvSpPr>
          <p:spPr>
            <a:xfrm>
              <a:off x="6496050" y="281305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0" y="44450"/>
                  </a:moveTo>
                  <a:lnTo>
                    <a:pt x="0" y="44450"/>
                  </a:lnTo>
                  <a:lnTo>
                    <a:pt x="3372" y="44450"/>
                  </a:lnTo>
                  <a:lnTo>
                    <a:pt x="6907" y="42569"/>
                  </a:lnTo>
                  <a:lnTo>
                    <a:pt x="37795" y="23785"/>
                  </a:lnTo>
                  <a:lnTo>
                    <a:pt x="63363" y="1369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2" name="SMARTInkShape-Group53">
            <a:extLst>
              <a:ext uri="{FF2B5EF4-FFF2-40B4-BE49-F238E27FC236}">
                <a16:creationId xmlns:a16="http://schemas.microsoft.com/office/drawing/2014/main" id="{4AA862B3-1FA1-408C-9EFA-A8441478C1B2}"/>
              </a:ext>
            </a:extLst>
          </p:cNvPr>
          <p:cNvGrpSpPr/>
          <p:nvPr/>
        </p:nvGrpSpPr>
        <p:grpSpPr>
          <a:xfrm>
            <a:off x="6864350" y="2681977"/>
            <a:ext cx="438151" cy="150124"/>
            <a:chOff x="6864350" y="2681977"/>
            <a:chExt cx="438151" cy="150124"/>
          </a:xfrm>
        </p:grpSpPr>
        <p:sp>
          <p:nvSpPr>
            <p:cNvPr id="1539" name="SMARTInkShape-233">
              <a:extLst>
                <a:ext uri="{FF2B5EF4-FFF2-40B4-BE49-F238E27FC236}">
                  <a16:creationId xmlns:a16="http://schemas.microsoft.com/office/drawing/2014/main" id="{7F44AFCC-0F54-3BBF-5C57-90CCCE3C5282}"/>
                </a:ext>
              </a:extLst>
            </p:cNvPr>
            <p:cNvSpPr/>
            <p:nvPr>
              <p:custDataLst>
                <p:tags r:id="rId370"/>
              </p:custDataLst>
            </p:nvPr>
          </p:nvSpPr>
          <p:spPr>
            <a:xfrm>
              <a:off x="6864350" y="27241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29653" y="12700"/>
                  </a:lnTo>
                  <a:lnTo>
                    <a:pt x="56562" y="11994"/>
                  </a:lnTo>
                  <a:lnTo>
                    <a:pt x="82224" y="7674"/>
                  </a:lnTo>
                  <a:lnTo>
                    <a:pt x="99622" y="48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234">
              <a:extLst>
                <a:ext uri="{FF2B5EF4-FFF2-40B4-BE49-F238E27FC236}">
                  <a16:creationId xmlns:a16="http://schemas.microsoft.com/office/drawing/2014/main" id="{549D8504-D08B-13E0-08B4-8C16853F0B34}"/>
                </a:ext>
              </a:extLst>
            </p:cNvPr>
            <p:cNvSpPr/>
            <p:nvPr>
              <p:custDataLst>
                <p:tags r:id="rId371"/>
              </p:custDataLst>
            </p:nvPr>
          </p:nvSpPr>
          <p:spPr>
            <a:xfrm>
              <a:off x="6864350" y="27876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26956" y="12700"/>
                  </a:lnTo>
                  <a:lnTo>
                    <a:pt x="54478" y="9329"/>
                  </a:lnTo>
                  <a:lnTo>
                    <a:pt x="82022" y="257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235">
              <a:extLst>
                <a:ext uri="{FF2B5EF4-FFF2-40B4-BE49-F238E27FC236}">
                  <a16:creationId xmlns:a16="http://schemas.microsoft.com/office/drawing/2014/main" id="{BFC8079D-8E5A-3CB2-6C20-C8354445D300}"/>
                </a:ext>
              </a:extLst>
            </p:cNvPr>
            <p:cNvSpPr/>
            <p:nvPr>
              <p:custDataLst>
                <p:tags r:id="rId372"/>
              </p:custDataLst>
            </p:nvPr>
          </p:nvSpPr>
          <p:spPr>
            <a:xfrm>
              <a:off x="7093410" y="2681977"/>
              <a:ext cx="209091" cy="150124"/>
            </a:xfrm>
            <a:custGeom>
              <a:avLst/>
              <a:gdLst/>
              <a:ahLst/>
              <a:cxnLst/>
              <a:rect l="0" t="0" r="0" b="0"/>
              <a:pathLst>
                <a:path w="209091" h="150124">
                  <a:moveTo>
                    <a:pt x="170990" y="4073"/>
                  </a:moveTo>
                  <a:lnTo>
                    <a:pt x="170990" y="4073"/>
                  </a:lnTo>
                  <a:lnTo>
                    <a:pt x="174362" y="4073"/>
                  </a:lnTo>
                  <a:lnTo>
                    <a:pt x="175354" y="3368"/>
                  </a:lnTo>
                  <a:lnTo>
                    <a:pt x="176016" y="2192"/>
                  </a:lnTo>
                  <a:lnTo>
                    <a:pt x="176458" y="702"/>
                  </a:lnTo>
                  <a:lnTo>
                    <a:pt x="176752" y="415"/>
                  </a:lnTo>
                  <a:lnTo>
                    <a:pt x="176948" y="928"/>
                  </a:lnTo>
                  <a:lnTo>
                    <a:pt x="177079" y="1976"/>
                  </a:lnTo>
                  <a:lnTo>
                    <a:pt x="177166" y="1970"/>
                  </a:lnTo>
                  <a:lnTo>
                    <a:pt x="177262" y="81"/>
                  </a:lnTo>
                  <a:lnTo>
                    <a:pt x="176583" y="0"/>
                  </a:lnTo>
                  <a:lnTo>
                    <a:pt x="171867" y="3397"/>
                  </a:lnTo>
                  <a:lnTo>
                    <a:pt x="166094" y="9715"/>
                  </a:lnTo>
                  <a:lnTo>
                    <a:pt x="159505" y="19229"/>
                  </a:lnTo>
                  <a:lnTo>
                    <a:pt x="132713" y="47653"/>
                  </a:lnTo>
                  <a:lnTo>
                    <a:pt x="102448" y="73846"/>
                  </a:lnTo>
                  <a:lnTo>
                    <a:pt x="73680" y="98084"/>
                  </a:lnTo>
                  <a:lnTo>
                    <a:pt x="42001" y="122527"/>
                  </a:lnTo>
                  <a:lnTo>
                    <a:pt x="26847" y="134063"/>
                  </a:lnTo>
                  <a:lnTo>
                    <a:pt x="20849" y="135929"/>
                  </a:lnTo>
                  <a:lnTo>
                    <a:pt x="13479" y="136759"/>
                  </a:lnTo>
                  <a:lnTo>
                    <a:pt x="7381" y="135247"/>
                  </a:lnTo>
                  <a:lnTo>
                    <a:pt x="4768" y="133855"/>
                  </a:lnTo>
                  <a:lnTo>
                    <a:pt x="3025" y="130811"/>
                  </a:lnTo>
                  <a:lnTo>
                    <a:pt x="0" y="111545"/>
                  </a:lnTo>
                  <a:lnTo>
                    <a:pt x="5048" y="86415"/>
                  </a:lnTo>
                  <a:lnTo>
                    <a:pt x="6740" y="83663"/>
                  </a:lnTo>
                  <a:lnTo>
                    <a:pt x="33095" y="53406"/>
                  </a:lnTo>
                  <a:lnTo>
                    <a:pt x="41838" y="44392"/>
                  </a:lnTo>
                  <a:lnTo>
                    <a:pt x="43033" y="41278"/>
                  </a:lnTo>
                  <a:lnTo>
                    <a:pt x="43352" y="39459"/>
                  </a:lnTo>
                  <a:lnTo>
                    <a:pt x="44271" y="38247"/>
                  </a:lnTo>
                  <a:lnTo>
                    <a:pt x="47172" y="36900"/>
                  </a:lnTo>
                  <a:lnTo>
                    <a:pt x="56144" y="36142"/>
                  </a:lnTo>
                  <a:lnTo>
                    <a:pt x="63738" y="39728"/>
                  </a:lnTo>
                  <a:lnTo>
                    <a:pt x="92713" y="62314"/>
                  </a:lnTo>
                  <a:lnTo>
                    <a:pt x="120753" y="80695"/>
                  </a:lnTo>
                  <a:lnTo>
                    <a:pt x="131729" y="88928"/>
                  </a:lnTo>
                  <a:lnTo>
                    <a:pt x="150169" y="105710"/>
                  </a:lnTo>
                  <a:lnTo>
                    <a:pt x="176990" y="122614"/>
                  </a:lnTo>
                  <a:lnTo>
                    <a:pt x="208622" y="149679"/>
                  </a:lnTo>
                  <a:lnTo>
                    <a:pt x="209090" y="150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7" name="SMARTInkShape-Group54">
            <a:extLst>
              <a:ext uri="{FF2B5EF4-FFF2-40B4-BE49-F238E27FC236}">
                <a16:creationId xmlns:a16="http://schemas.microsoft.com/office/drawing/2014/main" id="{46A1BD5D-0772-4435-16D6-640FB62FB2F3}"/>
              </a:ext>
            </a:extLst>
          </p:cNvPr>
          <p:cNvGrpSpPr/>
          <p:nvPr/>
        </p:nvGrpSpPr>
        <p:grpSpPr>
          <a:xfrm>
            <a:off x="5702323" y="3207011"/>
            <a:ext cx="825478" cy="234405"/>
            <a:chOff x="5702323" y="3207011"/>
            <a:chExt cx="825478" cy="234405"/>
          </a:xfrm>
        </p:grpSpPr>
        <p:sp>
          <p:nvSpPr>
            <p:cNvPr id="1543" name="SMARTInkShape-236">
              <a:extLst>
                <a:ext uri="{FF2B5EF4-FFF2-40B4-BE49-F238E27FC236}">
                  <a16:creationId xmlns:a16="http://schemas.microsoft.com/office/drawing/2014/main" id="{40C1C8A4-4912-4C3D-0D80-2D8E701CD4B0}"/>
                </a:ext>
              </a:extLst>
            </p:cNvPr>
            <p:cNvSpPr/>
            <p:nvPr>
              <p:custDataLst>
                <p:tags r:id="rId366"/>
              </p:custDataLst>
            </p:nvPr>
          </p:nvSpPr>
          <p:spPr>
            <a:xfrm>
              <a:off x="5702323" y="3238523"/>
              <a:ext cx="347841" cy="202893"/>
            </a:xfrm>
            <a:custGeom>
              <a:avLst/>
              <a:gdLst/>
              <a:ahLst/>
              <a:cxnLst/>
              <a:rect l="0" t="0" r="0" b="0"/>
              <a:pathLst>
                <a:path w="347841" h="202893">
                  <a:moveTo>
                    <a:pt x="6327" y="184127"/>
                  </a:moveTo>
                  <a:lnTo>
                    <a:pt x="6327" y="184127"/>
                  </a:lnTo>
                  <a:lnTo>
                    <a:pt x="6327" y="193771"/>
                  </a:lnTo>
                  <a:lnTo>
                    <a:pt x="5622" y="194790"/>
                  </a:lnTo>
                  <a:lnTo>
                    <a:pt x="4445" y="195469"/>
                  </a:lnTo>
                  <a:lnTo>
                    <a:pt x="2956" y="195921"/>
                  </a:lnTo>
                  <a:lnTo>
                    <a:pt x="1963" y="196929"/>
                  </a:lnTo>
                  <a:lnTo>
                    <a:pt x="55" y="202892"/>
                  </a:lnTo>
                  <a:lnTo>
                    <a:pt x="0" y="199721"/>
                  </a:lnTo>
                  <a:lnTo>
                    <a:pt x="1868" y="196232"/>
                  </a:lnTo>
                  <a:lnTo>
                    <a:pt x="16604" y="177168"/>
                  </a:lnTo>
                  <a:lnTo>
                    <a:pt x="45650" y="156530"/>
                  </a:lnTo>
                  <a:lnTo>
                    <a:pt x="74954" y="139661"/>
                  </a:lnTo>
                  <a:lnTo>
                    <a:pt x="98627" y="126972"/>
                  </a:lnTo>
                  <a:lnTo>
                    <a:pt x="126103" y="116157"/>
                  </a:lnTo>
                  <a:lnTo>
                    <a:pt x="157300" y="106182"/>
                  </a:lnTo>
                  <a:lnTo>
                    <a:pt x="188210" y="93053"/>
                  </a:lnTo>
                  <a:lnTo>
                    <a:pt x="215429" y="82934"/>
                  </a:lnTo>
                  <a:lnTo>
                    <a:pt x="244560" y="70770"/>
                  </a:lnTo>
                  <a:lnTo>
                    <a:pt x="269140" y="62267"/>
                  </a:lnTo>
                  <a:lnTo>
                    <a:pt x="296953" y="53073"/>
                  </a:lnTo>
                  <a:lnTo>
                    <a:pt x="316768" y="46344"/>
                  </a:lnTo>
                  <a:lnTo>
                    <a:pt x="324923" y="44574"/>
                  </a:lnTo>
                  <a:lnTo>
                    <a:pt x="342469" y="38164"/>
                  </a:lnTo>
                  <a:lnTo>
                    <a:pt x="333407" y="38079"/>
                  </a:lnTo>
                  <a:lnTo>
                    <a:pt x="329732" y="36196"/>
                  </a:lnTo>
                  <a:lnTo>
                    <a:pt x="318251" y="29239"/>
                  </a:lnTo>
                  <a:lnTo>
                    <a:pt x="309867" y="26521"/>
                  </a:lnTo>
                  <a:lnTo>
                    <a:pt x="297055" y="24898"/>
                  </a:lnTo>
                  <a:lnTo>
                    <a:pt x="295396" y="23646"/>
                  </a:lnTo>
                  <a:lnTo>
                    <a:pt x="294290" y="22106"/>
                  </a:lnTo>
                  <a:lnTo>
                    <a:pt x="292846" y="21080"/>
                  </a:lnTo>
                  <a:lnTo>
                    <a:pt x="285462" y="17551"/>
                  </a:lnTo>
                  <a:lnTo>
                    <a:pt x="280579" y="13640"/>
                  </a:lnTo>
                  <a:lnTo>
                    <a:pt x="276362" y="12962"/>
                  </a:lnTo>
                  <a:lnTo>
                    <a:pt x="275250" y="12162"/>
                  </a:lnTo>
                  <a:lnTo>
                    <a:pt x="274509" y="10923"/>
                  </a:lnTo>
                  <a:lnTo>
                    <a:pt x="274015" y="9391"/>
                  </a:lnTo>
                  <a:lnTo>
                    <a:pt x="272979" y="8370"/>
                  </a:lnTo>
                  <a:lnTo>
                    <a:pt x="266964" y="6407"/>
                  </a:lnTo>
                  <a:lnTo>
                    <a:pt x="266678" y="0"/>
                  </a:lnTo>
                  <a:lnTo>
                    <a:pt x="266677" y="3355"/>
                  </a:lnTo>
                  <a:lnTo>
                    <a:pt x="268559" y="6887"/>
                  </a:lnTo>
                  <a:lnTo>
                    <a:pt x="275515" y="14904"/>
                  </a:lnTo>
                  <a:lnTo>
                    <a:pt x="284975" y="21176"/>
                  </a:lnTo>
                  <a:lnTo>
                    <a:pt x="312501" y="28379"/>
                  </a:lnTo>
                  <a:lnTo>
                    <a:pt x="334269" y="33167"/>
                  </a:lnTo>
                  <a:lnTo>
                    <a:pt x="339757" y="35895"/>
                  </a:lnTo>
                  <a:lnTo>
                    <a:pt x="347840" y="37789"/>
                  </a:lnTo>
                  <a:lnTo>
                    <a:pt x="347596" y="38591"/>
                  </a:lnTo>
                  <a:lnTo>
                    <a:pt x="345445" y="41363"/>
                  </a:lnTo>
                  <a:lnTo>
                    <a:pt x="344019" y="46828"/>
                  </a:lnTo>
                  <a:lnTo>
                    <a:pt x="343638" y="50261"/>
                  </a:lnTo>
                  <a:lnTo>
                    <a:pt x="341973" y="53255"/>
                  </a:lnTo>
                  <a:lnTo>
                    <a:pt x="311595" y="82104"/>
                  </a:lnTo>
                  <a:lnTo>
                    <a:pt x="288556" y="105805"/>
                  </a:lnTo>
                  <a:lnTo>
                    <a:pt x="286100" y="113022"/>
                  </a:lnTo>
                  <a:lnTo>
                    <a:pt x="292077" y="1206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237">
              <a:extLst>
                <a:ext uri="{FF2B5EF4-FFF2-40B4-BE49-F238E27FC236}">
                  <a16:creationId xmlns:a16="http://schemas.microsoft.com/office/drawing/2014/main" id="{5E8A2C9D-F587-AE5D-16D6-3F4CCA1A8BBD}"/>
                </a:ext>
              </a:extLst>
            </p:cNvPr>
            <p:cNvSpPr/>
            <p:nvPr>
              <p:custDataLst>
                <p:tags r:id="rId367"/>
              </p:custDataLst>
            </p:nvPr>
          </p:nvSpPr>
          <p:spPr>
            <a:xfrm>
              <a:off x="6184940" y="3207011"/>
              <a:ext cx="120611" cy="120269"/>
            </a:xfrm>
            <a:custGeom>
              <a:avLst/>
              <a:gdLst/>
              <a:ahLst/>
              <a:cxnLst/>
              <a:rect l="0" t="0" r="0" b="0"/>
              <a:pathLst>
                <a:path w="120611" h="120269">
                  <a:moveTo>
                    <a:pt x="101560" y="6089"/>
                  </a:moveTo>
                  <a:lnTo>
                    <a:pt x="101560" y="6089"/>
                  </a:lnTo>
                  <a:lnTo>
                    <a:pt x="107028" y="6089"/>
                  </a:lnTo>
                  <a:lnTo>
                    <a:pt x="107322" y="5383"/>
                  </a:lnTo>
                  <a:lnTo>
                    <a:pt x="107887" y="0"/>
                  </a:lnTo>
                  <a:lnTo>
                    <a:pt x="107904" y="3188"/>
                  </a:lnTo>
                  <a:lnTo>
                    <a:pt x="106025" y="6681"/>
                  </a:lnTo>
                  <a:lnTo>
                    <a:pt x="103543" y="10586"/>
                  </a:lnTo>
                  <a:lnTo>
                    <a:pt x="102442" y="14673"/>
                  </a:lnTo>
                  <a:lnTo>
                    <a:pt x="79950" y="45280"/>
                  </a:lnTo>
                  <a:lnTo>
                    <a:pt x="59168" y="72712"/>
                  </a:lnTo>
                  <a:lnTo>
                    <a:pt x="41815" y="92961"/>
                  </a:lnTo>
                  <a:lnTo>
                    <a:pt x="40562" y="95754"/>
                  </a:lnTo>
                  <a:lnTo>
                    <a:pt x="35409" y="100738"/>
                  </a:lnTo>
                  <a:lnTo>
                    <a:pt x="29120" y="104600"/>
                  </a:lnTo>
                  <a:lnTo>
                    <a:pt x="20909" y="106774"/>
                  </a:lnTo>
                  <a:lnTo>
                    <a:pt x="13738" y="107282"/>
                  </a:lnTo>
                  <a:lnTo>
                    <a:pt x="7730" y="105627"/>
                  </a:lnTo>
                  <a:lnTo>
                    <a:pt x="5140" y="104197"/>
                  </a:lnTo>
                  <a:lnTo>
                    <a:pt x="3413" y="102539"/>
                  </a:lnTo>
                  <a:lnTo>
                    <a:pt x="1494" y="98815"/>
                  </a:lnTo>
                  <a:lnTo>
                    <a:pt x="0" y="67985"/>
                  </a:lnTo>
                  <a:lnTo>
                    <a:pt x="3343" y="57903"/>
                  </a:lnTo>
                  <a:lnTo>
                    <a:pt x="5037" y="55448"/>
                  </a:lnTo>
                  <a:lnTo>
                    <a:pt x="10087" y="51288"/>
                  </a:lnTo>
                  <a:lnTo>
                    <a:pt x="11517" y="47814"/>
                  </a:lnTo>
                  <a:lnTo>
                    <a:pt x="12603" y="47311"/>
                  </a:lnTo>
                  <a:lnTo>
                    <a:pt x="14034" y="47682"/>
                  </a:lnTo>
                  <a:lnTo>
                    <a:pt x="17503" y="49269"/>
                  </a:lnTo>
                  <a:lnTo>
                    <a:pt x="30927" y="53743"/>
                  </a:lnTo>
                  <a:lnTo>
                    <a:pt x="51739" y="70918"/>
                  </a:lnTo>
                  <a:lnTo>
                    <a:pt x="78459" y="102363"/>
                  </a:lnTo>
                  <a:lnTo>
                    <a:pt x="99941" y="119009"/>
                  </a:lnTo>
                  <a:lnTo>
                    <a:pt x="102723" y="119776"/>
                  </a:lnTo>
                  <a:lnTo>
                    <a:pt x="110257" y="120268"/>
                  </a:lnTo>
                  <a:lnTo>
                    <a:pt x="120610" y="1140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238">
              <a:extLst>
                <a:ext uri="{FF2B5EF4-FFF2-40B4-BE49-F238E27FC236}">
                  <a16:creationId xmlns:a16="http://schemas.microsoft.com/office/drawing/2014/main" id="{04A2B2F7-8AA2-9775-C1DC-F1E6F1D4FDED}"/>
                </a:ext>
              </a:extLst>
            </p:cNvPr>
            <p:cNvSpPr/>
            <p:nvPr>
              <p:custDataLst>
                <p:tags r:id="rId368"/>
              </p:custDataLst>
            </p:nvPr>
          </p:nvSpPr>
          <p:spPr>
            <a:xfrm>
              <a:off x="6343650" y="3232412"/>
              <a:ext cx="56890" cy="158489"/>
            </a:xfrm>
            <a:custGeom>
              <a:avLst/>
              <a:gdLst/>
              <a:ahLst/>
              <a:cxnLst/>
              <a:rect l="0" t="0" r="0" b="0"/>
              <a:pathLst>
                <a:path w="56890" h="158489">
                  <a:moveTo>
                    <a:pt x="50800" y="6088"/>
                  </a:moveTo>
                  <a:lnTo>
                    <a:pt x="50800" y="6088"/>
                  </a:lnTo>
                  <a:lnTo>
                    <a:pt x="56889" y="0"/>
                  </a:lnTo>
                  <a:lnTo>
                    <a:pt x="53701" y="3187"/>
                  </a:lnTo>
                  <a:lnTo>
                    <a:pt x="47419" y="28310"/>
                  </a:lnTo>
                  <a:lnTo>
                    <a:pt x="33198" y="59631"/>
                  </a:lnTo>
                  <a:lnTo>
                    <a:pt x="14494" y="91368"/>
                  </a:lnTo>
                  <a:lnTo>
                    <a:pt x="4588" y="123044"/>
                  </a:lnTo>
                  <a:lnTo>
                    <a:pt x="0" y="158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SMARTInkShape-239">
              <a:extLst>
                <a:ext uri="{FF2B5EF4-FFF2-40B4-BE49-F238E27FC236}">
                  <a16:creationId xmlns:a16="http://schemas.microsoft.com/office/drawing/2014/main" id="{F1EEC9E1-A1C9-A52B-0E7F-E532D8C21BB4}"/>
                </a:ext>
              </a:extLst>
            </p:cNvPr>
            <p:cNvSpPr/>
            <p:nvPr>
              <p:custDataLst>
                <p:tags r:id="rId369"/>
              </p:custDataLst>
            </p:nvPr>
          </p:nvSpPr>
          <p:spPr>
            <a:xfrm>
              <a:off x="6421126" y="3302983"/>
              <a:ext cx="106675" cy="87452"/>
            </a:xfrm>
            <a:custGeom>
              <a:avLst/>
              <a:gdLst/>
              <a:ahLst/>
              <a:cxnLst/>
              <a:rect l="0" t="0" r="0" b="0"/>
              <a:pathLst>
                <a:path w="106675" h="87452">
                  <a:moveTo>
                    <a:pt x="5074" y="18067"/>
                  </a:moveTo>
                  <a:lnTo>
                    <a:pt x="5074" y="18067"/>
                  </a:lnTo>
                  <a:lnTo>
                    <a:pt x="5074" y="14696"/>
                  </a:lnTo>
                  <a:lnTo>
                    <a:pt x="6956" y="11160"/>
                  </a:lnTo>
                  <a:lnTo>
                    <a:pt x="8446" y="9229"/>
                  </a:lnTo>
                  <a:lnTo>
                    <a:pt x="11981" y="7083"/>
                  </a:lnTo>
                  <a:lnTo>
                    <a:pt x="15906" y="5424"/>
                  </a:lnTo>
                  <a:lnTo>
                    <a:pt x="22081" y="1229"/>
                  </a:lnTo>
                  <a:lnTo>
                    <a:pt x="26274" y="0"/>
                  </a:lnTo>
                  <a:lnTo>
                    <a:pt x="28380" y="378"/>
                  </a:lnTo>
                  <a:lnTo>
                    <a:pt x="34713" y="4281"/>
                  </a:lnTo>
                  <a:lnTo>
                    <a:pt x="38943" y="7941"/>
                  </a:lnTo>
                  <a:lnTo>
                    <a:pt x="39647" y="11317"/>
                  </a:lnTo>
                  <a:lnTo>
                    <a:pt x="37269" y="25474"/>
                  </a:lnTo>
                  <a:lnTo>
                    <a:pt x="24767" y="50932"/>
                  </a:lnTo>
                  <a:lnTo>
                    <a:pt x="3029" y="82610"/>
                  </a:lnTo>
                  <a:lnTo>
                    <a:pt x="0" y="86345"/>
                  </a:lnTo>
                  <a:lnTo>
                    <a:pt x="279" y="86869"/>
                  </a:lnTo>
                  <a:lnTo>
                    <a:pt x="2473" y="87451"/>
                  </a:lnTo>
                  <a:lnTo>
                    <a:pt x="30257" y="87184"/>
                  </a:lnTo>
                  <a:lnTo>
                    <a:pt x="58825" y="82446"/>
                  </a:lnTo>
                  <a:lnTo>
                    <a:pt x="86131" y="81683"/>
                  </a:lnTo>
                  <a:lnTo>
                    <a:pt x="94016" y="80913"/>
                  </a:lnTo>
                  <a:lnTo>
                    <a:pt x="96118" y="79720"/>
                  </a:lnTo>
                  <a:lnTo>
                    <a:pt x="97520" y="78219"/>
                  </a:lnTo>
                  <a:lnTo>
                    <a:pt x="106674" y="75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2" name="SMARTInkShape-Group55">
            <a:extLst>
              <a:ext uri="{FF2B5EF4-FFF2-40B4-BE49-F238E27FC236}">
                <a16:creationId xmlns:a16="http://schemas.microsoft.com/office/drawing/2014/main" id="{70042CAD-17F8-7F77-B30C-7336FB5344CF}"/>
              </a:ext>
            </a:extLst>
          </p:cNvPr>
          <p:cNvGrpSpPr/>
          <p:nvPr/>
        </p:nvGrpSpPr>
        <p:grpSpPr>
          <a:xfrm>
            <a:off x="3473450" y="2872488"/>
            <a:ext cx="349251" cy="602425"/>
            <a:chOff x="3473450" y="2872488"/>
            <a:chExt cx="349251" cy="602425"/>
          </a:xfrm>
        </p:grpSpPr>
        <p:sp>
          <p:nvSpPr>
            <p:cNvPr id="1548" name="SMARTInkShape-240">
              <a:extLst>
                <a:ext uri="{FF2B5EF4-FFF2-40B4-BE49-F238E27FC236}">
                  <a16:creationId xmlns:a16="http://schemas.microsoft.com/office/drawing/2014/main" id="{65DC7765-178E-9FE6-DA74-6DB2279E931F}"/>
                </a:ext>
              </a:extLst>
            </p:cNvPr>
            <p:cNvSpPr/>
            <p:nvPr>
              <p:custDataLst>
                <p:tags r:id="rId362"/>
              </p:custDataLst>
            </p:nvPr>
          </p:nvSpPr>
          <p:spPr>
            <a:xfrm>
              <a:off x="3740150" y="3138122"/>
              <a:ext cx="82551" cy="336791"/>
            </a:xfrm>
            <a:custGeom>
              <a:avLst/>
              <a:gdLst/>
              <a:ahLst/>
              <a:cxnLst/>
              <a:rect l="0" t="0" r="0" b="0"/>
              <a:pathLst>
                <a:path w="82551" h="336791">
                  <a:moveTo>
                    <a:pt x="0" y="17828"/>
                  </a:moveTo>
                  <a:lnTo>
                    <a:pt x="0" y="17828"/>
                  </a:lnTo>
                  <a:lnTo>
                    <a:pt x="3371" y="14457"/>
                  </a:lnTo>
                  <a:lnTo>
                    <a:pt x="3658" y="12759"/>
                  </a:lnTo>
                  <a:lnTo>
                    <a:pt x="3144" y="10921"/>
                  </a:lnTo>
                  <a:lnTo>
                    <a:pt x="1398" y="6997"/>
                  </a:lnTo>
                  <a:lnTo>
                    <a:pt x="184" y="0"/>
                  </a:lnTo>
                  <a:lnTo>
                    <a:pt x="54" y="2511"/>
                  </a:lnTo>
                  <a:lnTo>
                    <a:pt x="8843" y="29317"/>
                  </a:lnTo>
                  <a:lnTo>
                    <a:pt x="16302" y="58511"/>
                  </a:lnTo>
                  <a:lnTo>
                    <a:pt x="17829" y="82005"/>
                  </a:lnTo>
                  <a:lnTo>
                    <a:pt x="22059" y="109516"/>
                  </a:lnTo>
                  <a:lnTo>
                    <a:pt x="31152" y="134444"/>
                  </a:lnTo>
                  <a:lnTo>
                    <a:pt x="36041" y="159704"/>
                  </a:lnTo>
                  <a:lnTo>
                    <a:pt x="40861" y="185062"/>
                  </a:lnTo>
                  <a:lnTo>
                    <a:pt x="53175" y="215962"/>
                  </a:lnTo>
                  <a:lnTo>
                    <a:pt x="60833" y="246573"/>
                  </a:lnTo>
                  <a:lnTo>
                    <a:pt x="67860" y="276952"/>
                  </a:lnTo>
                  <a:lnTo>
                    <a:pt x="72828" y="303336"/>
                  </a:lnTo>
                  <a:lnTo>
                    <a:pt x="81371" y="334915"/>
                  </a:lnTo>
                  <a:lnTo>
                    <a:pt x="81764" y="336464"/>
                  </a:lnTo>
                  <a:lnTo>
                    <a:pt x="82026" y="336790"/>
                  </a:lnTo>
                  <a:lnTo>
                    <a:pt x="82550" y="335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241">
              <a:extLst>
                <a:ext uri="{FF2B5EF4-FFF2-40B4-BE49-F238E27FC236}">
                  <a16:creationId xmlns:a16="http://schemas.microsoft.com/office/drawing/2014/main" id="{C0A5C545-682C-BFBD-67C9-ED58C01ED361}"/>
                </a:ext>
              </a:extLst>
            </p:cNvPr>
            <p:cNvSpPr/>
            <p:nvPr>
              <p:custDataLst>
                <p:tags r:id="rId363"/>
              </p:custDataLst>
            </p:nvPr>
          </p:nvSpPr>
          <p:spPr>
            <a:xfrm>
              <a:off x="3651290" y="3098974"/>
              <a:ext cx="165061" cy="118904"/>
            </a:xfrm>
            <a:custGeom>
              <a:avLst/>
              <a:gdLst/>
              <a:ahLst/>
              <a:cxnLst/>
              <a:rect l="0" t="0" r="0" b="0"/>
              <a:pathLst>
                <a:path w="165061" h="118904">
                  <a:moveTo>
                    <a:pt x="44410" y="37926"/>
                  </a:moveTo>
                  <a:lnTo>
                    <a:pt x="44410" y="37926"/>
                  </a:lnTo>
                  <a:lnTo>
                    <a:pt x="47781" y="37926"/>
                  </a:lnTo>
                  <a:lnTo>
                    <a:pt x="48774" y="37220"/>
                  </a:lnTo>
                  <a:lnTo>
                    <a:pt x="49436" y="36045"/>
                  </a:lnTo>
                  <a:lnTo>
                    <a:pt x="50760" y="31578"/>
                  </a:lnTo>
                  <a:lnTo>
                    <a:pt x="44985" y="36646"/>
                  </a:lnTo>
                  <a:lnTo>
                    <a:pt x="38551" y="40414"/>
                  </a:lnTo>
                  <a:lnTo>
                    <a:pt x="32869" y="48204"/>
                  </a:lnTo>
                  <a:lnTo>
                    <a:pt x="17230" y="77695"/>
                  </a:lnTo>
                  <a:lnTo>
                    <a:pt x="3384" y="98562"/>
                  </a:lnTo>
                  <a:lnTo>
                    <a:pt x="94" y="118903"/>
                  </a:lnTo>
                  <a:lnTo>
                    <a:pt x="0" y="113268"/>
                  </a:lnTo>
                  <a:lnTo>
                    <a:pt x="11899" y="84014"/>
                  </a:lnTo>
                  <a:lnTo>
                    <a:pt x="17261" y="67582"/>
                  </a:lnTo>
                  <a:lnTo>
                    <a:pt x="36271" y="37511"/>
                  </a:lnTo>
                  <a:lnTo>
                    <a:pt x="52534" y="6532"/>
                  </a:lnTo>
                  <a:lnTo>
                    <a:pt x="56958" y="2806"/>
                  </a:lnTo>
                  <a:lnTo>
                    <a:pt x="62176" y="415"/>
                  </a:lnTo>
                  <a:lnTo>
                    <a:pt x="66451" y="0"/>
                  </a:lnTo>
                  <a:lnTo>
                    <a:pt x="70198" y="1785"/>
                  </a:lnTo>
                  <a:lnTo>
                    <a:pt x="99854" y="23953"/>
                  </a:lnTo>
                  <a:lnTo>
                    <a:pt x="130999" y="47789"/>
                  </a:lnTo>
                  <a:lnTo>
                    <a:pt x="138380" y="50252"/>
                  </a:lnTo>
                  <a:lnTo>
                    <a:pt x="149086" y="50616"/>
                  </a:lnTo>
                  <a:lnTo>
                    <a:pt x="152786" y="48740"/>
                  </a:lnTo>
                  <a:lnTo>
                    <a:pt x="154761" y="47252"/>
                  </a:lnTo>
                  <a:lnTo>
                    <a:pt x="156783" y="46966"/>
                  </a:lnTo>
                  <a:lnTo>
                    <a:pt x="165060" y="506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242">
              <a:extLst>
                <a:ext uri="{FF2B5EF4-FFF2-40B4-BE49-F238E27FC236}">
                  <a16:creationId xmlns:a16="http://schemas.microsoft.com/office/drawing/2014/main" id="{00960D47-0DE4-B23F-7A61-801ADCE4A1FE}"/>
                </a:ext>
              </a:extLst>
            </p:cNvPr>
            <p:cNvSpPr/>
            <p:nvPr>
              <p:custDataLst>
                <p:tags r:id="rId364"/>
              </p:custDataLst>
            </p:nvPr>
          </p:nvSpPr>
          <p:spPr>
            <a:xfrm>
              <a:off x="3473450" y="2872488"/>
              <a:ext cx="69512" cy="251713"/>
            </a:xfrm>
            <a:custGeom>
              <a:avLst/>
              <a:gdLst/>
              <a:ahLst/>
              <a:cxnLst/>
              <a:rect l="0" t="0" r="0" b="0"/>
              <a:pathLst>
                <a:path w="69512" h="251713">
                  <a:moveTo>
                    <a:pt x="57150" y="23112"/>
                  </a:moveTo>
                  <a:lnTo>
                    <a:pt x="57150" y="23112"/>
                  </a:lnTo>
                  <a:lnTo>
                    <a:pt x="68705" y="0"/>
                  </a:lnTo>
                  <a:lnTo>
                    <a:pt x="69341" y="4374"/>
                  </a:lnTo>
                  <a:lnTo>
                    <a:pt x="69511" y="8503"/>
                  </a:lnTo>
                  <a:lnTo>
                    <a:pt x="60349" y="36820"/>
                  </a:lnTo>
                  <a:lnTo>
                    <a:pt x="52532" y="67626"/>
                  </a:lnTo>
                  <a:lnTo>
                    <a:pt x="39488" y="98070"/>
                  </a:lnTo>
                  <a:lnTo>
                    <a:pt x="29907" y="124466"/>
                  </a:lnTo>
                  <a:lnTo>
                    <a:pt x="21220" y="153722"/>
                  </a:lnTo>
                  <a:lnTo>
                    <a:pt x="10591" y="182477"/>
                  </a:lnTo>
                  <a:lnTo>
                    <a:pt x="6482" y="208089"/>
                  </a:lnTo>
                  <a:lnTo>
                    <a:pt x="1490" y="235830"/>
                  </a:lnTo>
                  <a:lnTo>
                    <a:pt x="0" y="2517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243">
              <a:extLst>
                <a:ext uri="{FF2B5EF4-FFF2-40B4-BE49-F238E27FC236}">
                  <a16:creationId xmlns:a16="http://schemas.microsoft.com/office/drawing/2014/main" id="{180B8458-4DB0-FF8E-430D-44DE8748EC07}"/>
                </a:ext>
              </a:extLst>
            </p:cNvPr>
            <p:cNvSpPr/>
            <p:nvPr>
              <p:custDataLst>
                <p:tags r:id="rId365"/>
              </p:custDataLst>
            </p:nvPr>
          </p:nvSpPr>
          <p:spPr>
            <a:xfrm>
              <a:off x="3562431" y="2959131"/>
              <a:ext cx="107870" cy="82440"/>
            </a:xfrm>
            <a:custGeom>
              <a:avLst/>
              <a:gdLst/>
              <a:ahLst/>
              <a:cxnLst/>
              <a:rect l="0" t="0" r="0" b="0"/>
              <a:pathLst>
                <a:path w="107870" h="82440">
                  <a:moveTo>
                    <a:pt x="12619" y="31719"/>
                  </a:moveTo>
                  <a:lnTo>
                    <a:pt x="12619" y="31719"/>
                  </a:lnTo>
                  <a:lnTo>
                    <a:pt x="12619" y="16608"/>
                  </a:lnTo>
                  <a:lnTo>
                    <a:pt x="13324" y="15295"/>
                  </a:lnTo>
                  <a:lnTo>
                    <a:pt x="14500" y="14420"/>
                  </a:lnTo>
                  <a:lnTo>
                    <a:pt x="17688" y="12742"/>
                  </a:lnTo>
                  <a:lnTo>
                    <a:pt x="29626" y="2612"/>
                  </a:lnTo>
                  <a:lnTo>
                    <a:pt x="35924" y="752"/>
                  </a:lnTo>
                  <a:lnTo>
                    <a:pt x="43998" y="0"/>
                  </a:lnTo>
                  <a:lnTo>
                    <a:pt x="55915" y="11526"/>
                  </a:lnTo>
                  <a:lnTo>
                    <a:pt x="50534" y="33559"/>
                  </a:lnTo>
                  <a:lnTo>
                    <a:pt x="45804" y="41593"/>
                  </a:lnTo>
                  <a:lnTo>
                    <a:pt x="32441" y="56163"/>
                  </a:lnTo>
                  <a:lnTo>
                    <a:pt x="26603" y="60222"/>
                  </a:lnTo>
                  <a:lnTo>
                    <a:pt x="19350" y="64389"/>
                  </a:lnTo>
                  <a:lnTo>
                    <a:pt x="0" y="82439"/>
                  </a:lnTo>
                  <a:lnTo>
                    <a:pt x="22292" y="81809"/>
                  </a:lnTo>
                  <a:lnTo>
                    <a:pt x="51157" y="77051"/>
                  </a:lnTo>
                  <a:lnTo>
                    <a:pt x="80019" y="76246"/>
                  </a:lnTo>
                  <a:lnTo>
                    <a:pt x="86789" y="74322"/>
                  </a:lnTo>
                  <a:lnTo>
                    <a:pt x="101112" y="63809"/>
                  </a:lnTo>
                  <a:lnTo>
                    <a:pt x="104769" y="63570"/>
                  </a:lnTo>
                  <a:lnTo>
                    <a:pt x="105802" y="64242"/>
                  </a:lnTo>
                  <a:lnTo>
                    <a:pt x="106491" y="65395"/>
                  </a:lnTo>
                  <a:lnTo>
                    <a:pt x="107869" y="698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3" name="SMARTInkShape-244">
            <a:extLst>
              <a:ext uri="{FF2B5EF4-FFF2-40B4-BE49-F238E27FC236}">
                <a16:creationId xmlns:a16="http://schemas.microsoft.com/office/drawing/2014/main" id="{DF74386B-3E55-A39D-0B6E-C74C2177F43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321429" y="2895623"/>
            <a:ext cx="132972" cy="138473"/>
          </a:xfrm>
          <a:custGeom>
            <a:avLst/>
            <a:gdLst/>
            <a:ahLst/>
            <a:cxnLst/>
            <a:rect l="0" t="0" r="0" b="0"/>
            <a:pathLst>
              <a:path w="132972" h="138473">
                <a:moveTo>
                  <a:pt x="101221" y="6327"/>
                </a:moveTo>
                <a:lnTo>
                  <a:pt x="101221" y="6327"/>
                </a:lnTo>
                <a:lnTo>
                  <a:pt x="101221" y="2956"/>
                </a:lnTo>
                <a:lnTo>
                  <a:pt x="101926" y="1963"/>
                </a:lnTo>
                <a:lnTo>
                  <a:pt x="103102" y="1302"/>
                </a:lnTo>
                <a:lnTo>
                  <a:pt x="107493" y="0"/>
                </a:lnTo>
                <a:lnTo>
                  <a:pt x="92821" y="25708"/>
                </a:lnTo>
                <a:lnTo>
                  <a:pt x="86199" y="34696"/>
                </a:lnTo>
                <a:lnTo>
                  <a:pt x="66686" y="65724"/>
                </a:lnTo>
                <a:lnTo>
                  <a:pt x="46100" y="95523"/>
                </a:lnTo>
                <a:lnTo>
                  <a:pt x="33601" y="110546"/>
                </a:lnTo>
                <a:lnTo>
                  <a:pt x="23016" y="117326"/>
                </a:lnTo>
                <a:lnTo>
                  <a:pt x="15098" y="119649"/>
                </a:lnTo>
                <a:lnTo>
                  <a:pt x="10498" y="120192"/>
                </a:lnTo>
                <a:lnTo>
                  <a:pt x="8283" y="118221"/>
                </a:lnTo>
                <a:lnTo>
                  <a:pt x="3942" y="110385"/>
                </a:lnTo>
                <a:lnTo>
                  <a:pt x="190" y="83896"/>
                </a:lnTo>
                <a:lnTo>
                  <a:pt x="0" y="79206"/>
                </a:lnTo>
                <a:lnTo>
                  <a:pt x="3553" y="70232"/>
                </a:lnTo>
                <a:lnTo>
                  <a:pt x="9723" y="59129"/>
                </a:lnTo>
                <a:lnTo>
                  <a:pt x="10589" y="56345"/>
                </a:lnTo>
                <a:lnTo>
                  <a:pt x="11872" y="54489"/>
                </a:lnTo>
                <a:lnTo>
                  <a:pt x="13433" y="53252"/>
                </a:lnTo>
                <a:lnTo>
                  <a:pt x="17049" y="51877"/>
                </a:lnTo>
                <a:lnTo>
                  <a:pt x="30574" y="50922"/>
                </a:lnTo>
                <a:lnTo>
                  <a:pt x="38307" y="54604"/>
                </a:lnTo>
                <a:lnTo>
                  <a:pt x="58259" y="72448"/>
                </a:lnTo>
                <a:lnTo>
                  <a:pt x="78533" y="101047"/>
                </a:lnTo>
                <a:lnTo>
                  <a:pt x="110205" y="129660"/>
                </a:lnTo>
                <a:lnTo>
                  <a:pt x="118257" y="136967"/>
                </a:lnTo>
                <a:lnTo>
                  <a:pt x="122433" y="138472"/>
                </a:lnTo>
                <a:lnTo>
                  <a:pt x="124535" y="136757"/>
                </a:lnTo>
                <a:lnTo>
                  <a:pt x="132971" y="12062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5" name="SMARTInkShape-Group57">
            <a:extLst>
              <a:ext uri="{FF2B5EF4-FFF2-40B4-BE49-F238E27FC236}">
                <a16:creationId xmlns:a16="http://schemas.microsoft.com/office/drawing/2014/main" id="{1877BD22-7D01-9DE9-25A4-BF07588BF3F4}"/>
              </a:ext>
            </a:extLst>
          </p:cNvPr>
          <p:cNvGrpSpPr/>
          <p:nvPr/>
        </p:nvGrpSpPr>
        <p:grpSpPr>
          <a:xfrm>
            <a:off x="7530457" y="2419373"/>
            <a:ext cx="1402474" cy="283467"/>
            <a:chOff x="7530457" y="2419373"/>
            <a:chExt cx="1402474" cy="283467"/>
          </a:xfrm>
        </p:grpSpPr>
        <p:sp>
          <p:nvSpPr>
            <p:cNvPr id="1554" name="SMARTInkShape-245">
              <a:extLst>
                <a:ext uri="{FF2B5EF4-FFF2-40B4-BE49-F238E27FC236}">
                  <a16:creationId xmlns:a16="http://schemas.microsoft.com/office/drawing/2014/main" id="{87528E41-1840-3F58-9329-713274A30E3F}"/>
                </a:ext>
              </a:extLst>
            </p:cNvPr>
            <p:cNvSpPr/>
            <p:nvPr>
              <p:custDataLst>
                <p:tags r:id="rId351"/>
              </p:custDataLst>
            </p:nvPr>
          </p:nvSpPr>
          <p:spPr>
            <a:xfrm>
              <a:off x="7530457" y="2460725"/>
              <a:ext cx="144403" cy="103045"/>
            </a:xfrm>
            <a:custGeom>
              <a:avLst/>
              <a:gdLst/>
              <a:ahLst/>
              <a:cxnLst/>
              <a:rect l="0" t="0" r="0" b="0"/>
              <a:pathLst>
                <a:path w="144403" h="103045">
                  <a:moveTo>
                    <a:pt x="32393" y="47525"/>
                  </a:moveTo>
                  <a:lnTo>
                    <a:pt x="32393" y="47525"/>
                  </a:lnTo>
                  <a:lnTo>
                    <a:pt x="35765" y="47525"/>
                  </a:lnTo>
                  <a:lnTo>
                    <a:pt x="36757" y="48231"/>
                  </a:lnTo>
                  <a:lnTo>
                    <a:pt x="37419" y="49406"/>
                  </a:lnTo>
                  <a:lnTo>
                    <a:pt x="38482" y="52992"/>
                  </a:lnTo>
                  <a:lnTo>
                    <a:pt x="45407" y="56984"/>
                  </a:lnTo>
                  <a:lnTo>
                    <a:pt x="56397" y="59265"/>
                  </a:lnTo>
                  <a:lnTo>
                    <a:pt x="85727" y="58217"/>
                  </a:lnTo>
                  <a:lnTo>
                    <a:pt x="107463" y="51399"/>
                  </a:lnTo>
                  <a:lnTo>
                    <a:pt x="130761" y="36746"/>
                  </a:lnTo>
                  <a:lnTo>
                    <a:pt x="141345" y="26379"/>
                  </a:lnTo>
                  <a:lnTo>
                    <a:pt x="144316" y="20958"/>
                  </a:lnTo>
                  <a:lnTo>
                    <a:pt x="144402" y="18525"/>
                  </a:lnTo>
                  <a:lnTo>
                    <a:pt x="142618" y="13940"/>
                  </a:lnTo>
                  <a:lnTo>
                    <a:pt x="141154" y="12435"/>
                  </a:lnTo>
                  <a:lnTo>
                    <a:pt x="124963" y="6450"/>
                  </a:lnTo>
                  <a:lnTo>
                    <a:pt x="98146" y="0"/>
                  </a:lnTo>
                  <a:lnTo>
                    <a:pt x="78608" y="1066"/>
                  </a:lnTo>
                  <a:lnTo>
                    <a:pt x="58315" y="5851"/>
                  </a:lnTo>
                  <a:lnTo>
                    <a:pt x="31137" y="22769"/>
                  </a:lnTo>
                  <a:lnTo>
                    <a:pt x="13486" y="35815"/>
                  </a:lnTo>
                  <a:lnTo>
                    <a:pt x="2175" y="49699"/>
                  </a:lnTo>
                  <a:lnTo>
                    <a:pt x="253" y="54619"/>
                  </a:lnTo>
                  <a:lnTo>
                    <a:pt x="0" y="63848"/>
                  </a:lnTo>
                  <a:lnTo>
                    <a:pt x="4120" y="72654"/>
                  </a:lnTo>
                  <a:lnTo>
                    <a:pt x="18264" y="89805"/>
                  </a:lnTo>
                  <a:lnTo>
                    <a:pt x="30480" y="99172"/>
                  </a:lnTo>
                  <a:lnTo>
                    <a:pt x="46408" y="103044"/>
                  </a:lnTo>
                  <a:lnTo>
                    <a:pt x="75823" y="99989"/>
                  </a:lnTo>
                  <a:lnTo>
                    <a:pt x="105047" y="98654"/>
                  </a:lnTo>
                  <a:lnTo>
                    <a:pt x="115483" y="97766"/>
                  </a:lnTo>
                  <a:lnTo>
                    <a:pt x="133993" y="91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246">
              <a:extLst>
                <a:ext uri="{FF2B5EF4-FFF2-40B4-BE49-F238E27FC236}">
                  <a16:creationId xmlns:a16="http://schemas.microsoft.com/office/drawing/2014/main" id="{0AA13879-D8FE-E8E1-DDA7-B1B3B1A4D1E6}"/>
                </a:ext>
              </a:extLst>
            </p:cNvPr>
            <p:cNvSpPr/>
            <p:nvPr>
              <p:custDataLst>
                <p:tags r:id="rId352"/>
              </p:custDataLst>
            </p:nvPr>
          </p:nvSpPr>
          <p:spPr>
            <a:xfrm>
              <a:off x="7768741" y="254635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7" y="15679"/>
                  </a:lnTo>
                  <a:lnTo>
                    <a:pt x="0" y="13980"/>
                  </a:lnTo>
                  <a:lnTo>
                    <a:pt x="514" y="12142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247">
              <a:extLst>
                <a:ext uri="{FF2B5EF4-FFF2-40B4-BE49-F238E27FC236}">
                  <a16:creationId xmlns:a16="http://schemas.microsoft.com/office/drawing/2014/main" id="{A62FD79C-3946-929C-71C2-530B16108BAE}"/>
                </a:ext>
              </a:extLst>
            </p:cNvPr>
            <p:cNvSpPr/>
            <p:nvPr>
              <p:custDataLst>
                <p:tags r:id="rId353"/>
              </p:custDataLst>
            </p:nvPr>
          </p:nvSpPr>
          <p:spPr>
            <a:xfrm>
              <a:off x="7807255" y="2489857"/>
              <a:ext cx="103779" cy="212983"/>
            </a:xfrm>
            <a:custGeom>
              <a:avLst/>
              <a:gdLst/>
              <a:ahLst/>
              <a:cxnLst/>
              <a:rect l="0" t="0" r="0" b="0"/>
              <a:pathLst>
                <a:path w="103779" h="212983">
                  <a:moveTo>
                    <a:pt x="54045" y="24743"/>
                  </a:moveTo>
                  <a:lnTo>
                    <a:pt x="54045" y="24743"/>
                  </a:lnTo>
                  <a:lnTo>
                    <a:pt x="59513" y="24743"/>
                  </a:lnTo>
                  <a:lnTo>
                    <a:pt x="59807" y="24038"/>
                  </a:lnTo>
                  <a:lnTo>
                    <a:pt x="60134" y="21372"/>
                  </a:lnTo>
                  <a:lnTo>
                    <a:pt x="60927" y="20379"/>
                  </a:lnTo>
                  <a:lnTo>
                    <a:pt x="63689" y="19276"/>
                  </a:lnTo>
                  <a:lnTo>
                    <a:pt x="64707" y="18276"/>
                  </a:lnTo>
                  <a:lnTo>
                    <a:pt x="65839" y="15284"/>
                  </a:lnTo>
                  <a:lnTo>
                    <a:pt x="66477" y="9632"/>
                  </a:lnTo>
                  <a:lnTo>
                    <a:pt x="65861" y="8319"/>
                  </a:lnTo>
                  <a:lnTo>
                    <a:pt x="64744" y="7444"/>
                  </a:lnTo>
                  <a:lnTo>
                    <a:pt x="63294" y="6860"/>
                  </a:lnTo>
                  <a:lnTo>
                    <a:pt x="62328" y="5766"/>
                  </a:lnTo>
                  <a:lnTo>
                    <a:pt x="61254" y="2668"/>
                  </a:lnTo>
                  <a:lnTo>
                    <a:pt x="59556" y="1559"/>
                  </a:lnTo>
                  <a:lnTo>
                    <a:pt x="50425" y="0"/>
                  </a:lnTo>
                  <a:lnTo>
                    <a:pt x="38078" y="243"/>
                  </a:lnTo>
                  <a:lnTo>
                    <a:pt x="22738" y="4470"/>
                  </a:lnTo>
                  <a:lnTo>
                    <a:pt x="10518" y="12220"/>
                  </a:lnTo>
                  <a:lnTo>
                    <a:pt x="6477" y="16355"/>
                  </a:lnTo>
                  <a:lnTo>
                    <a:pt x="4682" y="20545"/>
                  </a:lnTo>
                  <a:lnTo>
                    <a:pt x="0" y="36584"/>
                  </a:lnTo>
                  <a:lnTo>
                    <a:pt x="376" y="40398"/>
                  </a:lnTo>
                  <a:lnTo>
                    <a:pt x="4557" y="48399"/>
                  </a:lnTo>
                  <a:lnTo>
                    <a:pt x="9238" y="52896"/>
                  </a:lnTo>
                  <a:lnTo>
                    <a:pt x="11473" y="54095"/>
                  </a:lnTo>
                  <a:lnTo>
                    <a:pt x="19601" y="53546"/>
                  </a:lnTo>
                  <a:lnTo>
                    <a:pt x="29565" y="50244"/>
                  </a:lnTo>
                  <a:lnTo>
                    <a:pt x="41696" y="41158"/>
                  </a:lnTo>
                  <a:lnTo>
                    <a:pt x="45029" y="36036"/>
                  </a:lnTo>
                  <a:lnTo>
                    <a:pt x="48579" y="26294"/>
                  </a:lnTo>
                  <a:lnTo>
                    <a:pt x="65702" y="6765"/>
                  </a:lnTo>
                  <a:lnTo>
                    <a:pt x="68162" y="6170"/>
                  </a:lnTo>
                  <a:lnTo>
                    <a:pt x="87079" y="2097"/>
                  </a:lnTo>
                  <a:lnTo>
                    <a:pt x="81191" y="3624"/>
                  </a:lnTo>
                  <a:lnTo>
                    <a:pt x="80609" y="5019"/>
                  </a:lnTo>
                  <a:lnTo>
                    <a:pt x="82338" y="6655"/>
                  </a:lnTo>
                  <a:lnTo>
                    <a:pt x="85607" y="8451"/>
                  </a:lnTo>
                  <a:lnTo>
                    <a:pt x="85669" y="11765"/>
                  </a:lnTo>
                  <a:lnTo>
                    <a:pt x="76206" y="32292"/>
                  </a:lnTo>
                  <a:lnTo>
                    <a:pt x="73710" y="63472"/>
                  </a:lnTo>
                  <a:lnTo>
                    <a:pt x="76648" y="93290"/>
                  </a:lnTo>
                  <a:lnTo>
                    <a:pt x="81988" y="124467"/>
                  </a:lnTo>
                  <a:lnTo>
                    <a:pt x="93771" y="152810"/>
                  </a:lnTo>
                  <a:lnTo>
                    <a:pt x="99444" y="184122"/>
                  </a:lnTo>
                  <a:lnTo>
                    <a:pt x="103778" y="207371"/>
                  </a:lnTo>
                  <a:lnTo>
                    <a:pt x="103428" y="209995"/>
                  </a:lnTo>
                  <a:lnTo>
                    <a:pt x="102489" y="211744"/>
                  </a:lnTo>
                  <a:lnTo>
                    <a:pt x="101158" y="212910"/>
                  </a:lnTo>
                  <a:lnTo>
                    <a:pt x="98859" y="212982"/>
                  </a:lnTo>
                  <a:lnTo>
                    <a:pt x="92542" y="211181"/>
                  </a:lnTo>
                  <a:lnTo>
                    <a:pt x="81053" y="199458"/>
                  </a:lnTo>
                  <a:lnTo>
                    <a:pt x="59071" y="168038"/>
                  </a:lnTo>
                  <a:lnTo>
                    <a:pt x="56279" y="156869"/>
                  </a:lnTo>
                  <a:lnTo>
                    <a:pt x="58801" y="144849"/>
                  </a:lnTo>
                  <a:lnTo>
                    <a:pt x="68155" y="128063"/>
                  </a:lnTo>
                  <a:lnTo>
                    <a:pt x="75133" y="120052"/>
                  </a:lnTo>
                  <a:lnTo>
                    <a:pt x="85795" y="1136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248">
              <a:extLst>
                <a:ext uri="{FF2B5EF4-FFF2-40B4-BE49-F238E27FC236}">
                  <a16:creationId xmlns:a16="http://schemas.microsoft.com/office/drawing/2014/main" id="{E8E1E6A4-18DE-EB9E-91FE-404293C3918D}"/>
                </a:ext>
              </a:extLst>
            </p:cNvPr>
            <p:cNvSpPr/>
            <p:nvPr>
              <p:custDataLst>
                <p:tags r:id="rId354"/>
              </p:custDataLst>
            </p:nvPr>
          </p:nvSpPr>
          <p:spPr>
            <a:xfrm>
              <a:off x="7975600" y="26035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249">
              <a:extLst>
                <a:ext uri="{FF2B5EF4-FFF2-40B4-BE49-F238E27FC236}">
                  <a16:creationId xmlns:a16="http://schemas.microsoft.com/office/drawing/2014/main" id="{303E0101-5B8B-23FC-2CCB-A090D877B358}"/>
                </a:ext>
              </a:extLst>
            </p:cNvPr>
            <p:cNvSpPr/>
            <p:nvPr>
              <p:custDataLst>
                <p:tags r:id="rId355"/>
              </p:custDataLst>
            </p:nvPr>
          </p:nvSpPr>
          <p:spPr>
            <a:xfrm>
              <a:off x="8083340" y="2419373"/>
              <a:ext cx="158961" cy="196828"/>
            </a:xfrm>
            <a:custGeom>
              <a:avLst/>
              <a:gdLst/>
              <a:ahLst/>
              <a:cxnLst/>
              <a:rect l="0" t="0" r="0" b="0"/>
              <a:pathLst>
                <a:path w="158961" h="196828">
                  <a:moveTo>
                    <a:pt x="152610" y="6327"/>
                  </a:moveTo>
                  <a:lnTo>
                    <a:pt x="152610" y="6327"/>
                  </a:lnTo>
                  <a:lnTo>
                    <a:pt x="155982" y="6327"/>
                  </a:lnTo>
                  <a:lnTo>
                    <a:pt x="156974" y="5621"/>
                  </a:lnTo>
                  <a:lnTo>
                    <a:pt x="157636" y="4446"/>
                  </a:lnTo>
                  <a:lnTo>
                    <a:pt x="158954" y="0"/>
                  </a:lnTo>
                  <a:lnTo>
                    <a:pt x="158960" y="5446"/>
                  </a:lnTo>
                  <a:lnTo>
                    <a:pt x="137292" y="33440"/>
                  </a:lnTo>
                  <a:lnTo>
                    <a:pt x="123427" y="50149"/>
                  </a:lnTo>
                  <a:lnTo>
                    <a:pt x="107831" y="78849"/>
                  </a:lnTo>
                  <a:lnTo>
                    <a:pt x="86244" y="108984"/>
                  </a:lnTo>
                  <a:lnTo>
                    <a:pt x="63725" y="138449"/>
                  </a:lnTo>
                  <a:lnTo>
                    <a:pt x="44383" y="156963"/>
                  </a:lnTo>
                  <a:lnTo>
                    <a:pt x="27672" y="166845"/>
                  </a:lnTo>
                  <a:lnTo>
                    <a:pt x="23457" y="167667"/>
                  </a:lnTo>
                  <a:lnTo>
                    <a:pt x="15010" y="166699"/>
                  </a:lnTo>
                  <a:lnTo>
                    <a:pt x="2321" y="158815"/>
                  </a:lnTo>
                  <a:lnTo>
                    <a:pt x="206" y="153847"/>
                  </a:lnTo>
                  <a:lnTo>
                    <a:pt x="0" y="125595"/>
                  </a:lnTo>
                  <a:lnTo>
                    <a:pt x="822" y="111546"/>
                  </a:lnTo>
                  <a:lnTo>
                    <a:pt x="13070" y="82429"/>
                  </a:lnTo>
                  <a:lnTo>
                    <a:pt x="15133" y="78228"/>
                  </a:lnTo>
                  <a:lnTo>
                    <a:pt x="23071" y="71679"/>
                  </a:lnTo>
                  <a:lnTo>
                    <a:pt x="28150" y="68945"/>
                  </a:lnTo>
                  <a:lnTo>
                    <a:pt x="39439" y="67789"/>
                  </a:lnTo>
                  <a:lnTo>
                    <a:pt x="63933" y="72795"/>
                  </a:lnTo>
                  <a:lnTo>
                    <a:pt x="74628" y="82200"/>
                  </a:lnTo>
                  <a:lnTo>
                    <a:pt x="96362" y="111233"/>
                  </a:lnTo>
                  <a:lnTo>
                    <a:pt x="115395" y="137456"/>
                  </a:lnTo>
                  <a:lnTo>
                    <a:pt x="124075" y="150684"/>
                  </a:lnTo>
                  <a:lnTo>
                    <a:pt x="146291" y="175159"/>
                  </a:lnTo>
                  <a:lnTo>
                    <a:pt x="158960" y="196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250">
              <a:extLst>
                <a:ext uri="{FF2B5EF4-FFF2-40B4-BE49-F238E27FC236}">
                  <a16:creationId xmlns:a16="http://schemas.microsoft.com/office/drawing/2014/main" id="{4C0F8FD4-A6AF-2A31-8ACB-BEF7B8DB51D5}"/>
                </a:ext>
              </a:extLst>
            </p:cNvPr>
            <p:cNvSpPr/>
            <p:nvPr>
              <p:custDataLst>
                <p:tags r:id="rId356"/>
              </p:custDataLst>
            </p:nvPr>
          </p:nvSpPr>
          <p:spPr>
            <a:xfrm>
              <a:off x="8337550" y="24701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2209" y="12700"/>
                  </a:lnTo>
                  <a:lnTo>
                    <a:pt x="43107" y="1177"/>
                  </a:lnTo>
                  <a:lnTo>
                    <a:pt x="73893" y="1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251">
              <a:extLst>
                <a:ext uri="{FF2B5EF4-FFF2-40B4-BE49-F238E27FC236}">
                  <a16:creationId xmlns:a16="http://schemas.microsoft.com/office/drawing/2014/main" id="{4488FF0D-0DCE-CD76-CA1E-11C2E791CDB8}"/>
                </a:ext>
              </a:extLst>
            </p:cNvPr>
            <p:cNvSpPr/>
            <p:nvPr>
              <p:custDataLst>
                <p:tags r:id="rId357"/>
              </p:custDataLst>
            </p:nvPr>
          </p:nvSpPr>
          <p:spPr>
            <a:xfrm>
              <a:off x="8331200" y="2546350"/>
              <a:ext cx="114301" cy="9722"/>
            </a:xfrm>
            <a:custGeom>
              <a:avLst/>
              <a:gdLst/>
              <a:ahLst/>
              <a:cxnLst/>
              <a:rect l="0" t="0" r="0" b="0"/>
              <a:pathLst>
                <a:path w="114301" h="9722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31160" y="5075"/>
                  </a:lnTo>
                  <a:lnTo>
                    <a:pt x="58465" y="1504"/>
                  </a:lnTo>
                  <a:lnTo>
                    <a:pt x="89561" y="19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252">
              <a:extLst>
                <a:ext uri="{FF2B5EF4-FFF2-40B4-BE49-F238E27FC236}">
                  <a16:creationId xmlns:a16="http://schemas.microsoft.com/office/drawing/2014/main" id="{D751E4AF-DE88-F699-25C9-B3DB7F756548}"/>
                </a:ext>
              </a:extLst>
            </p:cNvPr>
            <p:cNvSpPr/>
            <p:nvPr>
              <p:custDataLst>
                <p:tags r:id="rId358"/>
              </p:custDataLst>
            </p:nvPr>
          </p:nvSpPr>
          <p:spPr>
            <a:xfrm>
              <a:off x="8557294" y="2440296"/>
              <a:ext cx="90558" cy="117910"/>
            </a:xfrm>
            <a:custGeom>
              <a:avLst/>
              <a:gdLst/>
              <a:ahLst/>
              <a:cxnLst/>
              <a:rect l="0" t="0" r="0" b="0"/>
              <a:pathLst>
                <a:path w="90558" h="117910">
                  <a:moveTo>
                    <a:pt x="53306" y="42554"/>
                  </a:moveTo>
                  <a:lnTo>
                    <a:pt x="53306" y="42554"/>
                  </a:lnTo>
                  <a:lnTo>
                    <a:pt x="56678" y="39183"/>
                  </a:lnTo>
                  <a:lnTo>
                    <a:pt x="58332" y="35646"/>
                  </a:lnTo>
                  <a:lnTo>
                    <a:pt x="59654" y="23774"/>
                  </a:lnTo>
                  <a:lnTo>
                    <a:pt x="59656" y="18060"/>
                  </a:lnTo>
                  <a:lnTo>
                    <a:pt x="52915" y="17422"/>
                  </a:lnTo>
                  <a:lnTo>
                    <a:pt x="41980" y="20605"/>
                  </a:lnTo>
                  <a:lnTo>
                    <a:pt x="26432" y="29387"/>
                  </a:lnTo>
                  <a:lnTo>
                    <a:pt x="18314" y="38819"/>
                  </a:lnTo>
                  <a:lnTo>
                    <a:pt x="2779" y="69507"/>
                  </a:lnTo>
                  <a:lnTo>
                    <a:pt x="571" y="75340"/>
                  </a:lnTo>
                  <a:lnTo>
                    <a:pt x="0" y="87464"/>
                  </a:lnTo>
                  <a:lnTo>
                    <a:pt x="2804" y="99203"/>
                  </a:lnTo>
                  <a:lnTo>
                    <a:pt x="8753" y="109124"/>
                  </a:lnTo>
                  <a:lnTo>
                    <a:pt x="14219" y="114474"/>
                  </a:lnTo>
                  <a:lnTo>
                    <a:pt x="16665" y="115901"/>
                  </a:lnTo>
                  <a:lnTo>
                    <a:pt x="30219" y="117909"/>
                  </a:lnTo>
                  <a:lnTo>
                    <a:pt x="47641" y="115133"/>
                  </a:lnTo>
                  <a:lnTo>
                    <a:pt x="66209" y="103100"/>
                  </a:lnTo>
                  <a:lnTo>
                    <a:pt x="81745" y="82758"/>
                  </a:lnTo>
                  <a:lnTo>
                    <a:pt x="88543" y="62227"/>
                  </a:lnTo>
                  <a:lnTo>
                    <a:pt x="90557" y="35997"/>
                  </a:lnTo>
                  <a:lnTo>
                    <a:pt x="87266" y="21766"/>
                  </a:lnTo>
                  <a:lnTo>
                    <a:pt x="84413" y="15995"/>
                  </a:lnTo>
                  <a:lnTo>
                    <a:pt x="75598" y="7702"/>
                  </a:lnTo>
                  <a:lnTo>
                    <a:pt x="65330" y="2370"/>
                  </a:lnTo>
                  <a:lnTo>
                    <a:pt x="56063" y="0"/>
                  </a:lnTo>
                  <a:lnTo>
                    <a:pt x="51616" y="779"/>
                  </a:lnTo>
                  <a:lnTo>
                    <a:pt x="42912" y="5408"/>
                  </a:lnTo>
                  <a:lnTo>
                    <a:pt x="15206" y="425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253">
              <a:extLst>
                <a:ext uri="{FF2B5EF4-FFF2-40B4-BE49-F238E27FC236}">
                  <a16:creationId xmlns:a16="http://schemas.microsoft.com/office/drawing/2014/main" id="{2428B6EC-2DB3-FBD7-E013-0A458AFE9C7D}"/>
                </a:ext>
              </a:extLst>
            </p:cNvPr>
            <p:cNvSpPr/>
            <p:nvPr>
              <p:custDataLst>
                <p:tags r:id="rId359"/>
              </p:custDataLst>
            </p:nvPr>
          </p:nvSpPr>
          <p:spPr>
            <a:xfrm>
              <a:off x="8713083" y="254000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254">
              <a:extLst>
                <a:ext uri="{FF2B5EF4-FFF2-40B4-BE49-F238E27FC236}">
                  <a16:creationId xmlns:a16="http://schemas.microsoft.com/office/drawing/2014/main" id="{DA95C54A-351B-D906-A6B3-EF1CA47237E8}"/>
                </a:ext>
              </a:extLst>
            </p:cNvPr>
            <p:cNvSpPr/>
            <p:nvPr>
              <p:custDataLst>
                <p:tags r:id="rId360"/>
              </p:custDataLst>
            </p:nvPr>
          </p:nvSpPr>
          <p:spPr>
            <a:xfrm>
              <a:off x="8770711" y="2463800"/>
              <a:ext cx="98483" cy="91518"/>
            </a:xfrm>
            <a:custGeom>
              <a:avLst/>
              <a:gdLst/>
              <a:ahLst/>
              <a:cxnLst/>
              <a:rect l="0" t="0" r="0" b="0"/>
              <a:pathLst>
                <a:path w="98483" h="91518">
                  <a:moveTo>
                    <a:pt x="55789" y="19050"/>
                  </a:moveTo>
                  <a:lnTo>
                    <a:pt x="55789" y="19050"/>
                  </a:lnTo>
                  <a:lnTo>
                    <a:pt x="61256" y="19050"/>
                  </a:lnTo>
                  <a:lnTo>
                    <a:pt x="61551" y="18344"/>
                  </a:lnTo>
                  <a:lnTo>
                    <a:pt x="62061" y="10212"/>
                  </a:lnTo>
                  <a:lnTo>
                    <a:pt x="60224" y="6185"/>
                  </a:lnTo>
                  <a:lnTo>
                    <a:pt x="58745" y="4123"/>
                  </a:lnTo>
                  <a:lnTo>
                    <a:pt x="55222" y="1832"/>
                  </a:lnTo>
                  <a:lnTo>
                    <a:pt x="47390" y="543"/>
                  </a:lnTo>
                  <a:lnTo>
                    <a:pt x="40061" y="947"/>
                  </a:lnTo>
                  <a:lnTo>
                    <a:pt x="32101" y="3478"/>
                  </a:lnTo>
                  <a:lnTo>
                    <a:pt x="19688" y="15612"/>
                  </a:lnTo>
                  <a:lnTo>
                    <a:pt x="7919" y="34311"/>
                  </a:lnTo>
                  <a:lnTo>
                    <a:pt x="1702" y="51559"/>
                  </a:lnTo>
                  <a:lnTo>
                    <a:pt x="0" y="63837"/>
                  </a:lnTo>
                  <a:lnTo>
                    <a:pt x="4887" y="76350"/>
                  </a:lnTo>
                  <a:lnTo>
                    <a:pt x="9154" y="82650"/>
                  </a:lnTo>
                  <a:lnTo>
                    <a:pt x="14117" y="86850"/>
                  </a:lnTo>
                  <a:lnTo>
                    <a:pt x="25274" y="91517"/>
                  </a:lnTo>
                  <a:lnTo>
                    <a:pt x="46826" y="90773"/>
                  </a:lnTo>
                  <a:lnTo>
                    <a:pt x="67715" y="82713"/>
                  </a:lnTo>
                  <a:lnTo>
                    <a:pt x="78965" y="69687"/>
                  </a:lnTo>
                  <a:lnTo>
                    <a:pt x="94311" y="42693"/>
                  </a:lnTo>
                  <a:lnTo>
                    <a:pt x="98482" y="24880"/>
                  </a:lnTo>
                  <a:lnTo>
                    <a:pt x="95696" y="14350"/>
                  </a:lnTo>
                  <a:lnTo>
                    <a:pt x="92977" y="9567"/>
                  </a:lnTo>
                  <a:lnTo>
                    <a:pt x="88343" y="6378"/>
                  </a:lnTo>
                  <a:lnTo>
                    <a:pt x="69746" y="1890"/>
                  </a:lnTo>
                  <a:lnTo>
                    <a:pt x="494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255">
              <a:extLst>
                <a:ext uri="{FF2B5EF4-FFF2-40B4-BE49-F238E27FC236}">
                  <a16:creationId xmlns:a16="http://schemas.microsoft.com/office/drawing/2014/main" id="{BAD9CB1F-B3D4-60D4-2718-32A541340FCD}"/>
                </a:ext>
              </a:extLst>
            </p:cNvPr>
            <p:cNvSpPr/>
            <p:nvPr>
              <p:custDataLst>
                <p:tags r:id="rId361"/>
              </p:custDataLst>
            </p:nvPr>
          </p:nvSpPr>
          <p:spPr>
            <a:xfrm>
              <a:off x="8915400" y="2425700"/>
              <a:ext cx="17531" cy="177801"/>
            </a:xfrm>
            <a:custGeom>
              <a:avLst/>
              <a:gdLst/>
              <a:ahLst/>
              <a:cxnLst/>
              <a:rect l="0" t="0" r="0" b="0"/>
              <a:pathLst>
                <a:path w="17531" h="177801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12864" y="1881"/>
                  </a:lnTo>
                  <a:lnTo>
                    <a:pt x="14927" y="3371"/>
                  </a:lnTo>
                  <a:lnTo>
                    <a:pt x="17218" y="10670"/>
                  </a:lnTo>
                  <a:lnTo>
                    <a:pt x="17530" y="21676"/>
                  </a:lnTo>
                  <a:lnTo>
                    <a:pt x="13475" y="49778"/>
                  </a:lnTo>
                  <a:lnTo>
                    <a:pt x="8489" y="80336"/>
                  </a:lnTo>
                  <a:lnTo>
                    <a:pt x="6983" y="105804"/>
                  </a:lnTo>
                  <a:lnTo>
                    <a:pt x="6475" y="134050"/>
                  </a:lnTo>
                  <a:lnTo>
                    <a:pt x="7072" y="158268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6" name="SMARTInkShape-Group58">
            <a:extLst>
              <a:ext uri="{FF2B5EF4-FFF2-40B4-BE49-F238E27FC236}">
                <a16:creationId xmlns:a16="http://schemas.microsoft.com/office/drawing/2014/main" id="{CE88F2A1-8967-E31B-5793-7D7DF2940E98}"/>
              </a:ext>
            </a:extLst>
          </p:cNvPr>
          <p:cNvGrpSpPr/>
          <p:nvPr/>
        </p:nvGrpSpPr>
        <p:grpSpPr>
          <a:xfrm>
            <a:off x="6699250" y="3099192"/>
            <a:ext cx="920751" cy="158359"/>
            <a:chOff x="6699250" y="3099192"/>
            <a:chExt cx="920751" cy="158359"/>
          </a:xfrm>
        </p:grpSpPr>
        <p:sp>
          <p:nvSpPr>
            <p:cNvPr id="1566" name="SMARTInkShape-256">
              <a:extLst>
                <a:ext uri="{FF2B5EF4-FFF2-40B4-BE49-F238E27FC236}">
                  <a16:creationId xmlns:a16="http://schemas.microsoft.com/office/drawing/2014/main" id="{E3B90FC8-75E3-6D74-CC37-A3CC38BFB929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6775450" y="3117873"/>
              <a:ext cx="6351" cy="107928"/>
            </a:xfrm>
            <a:custGeom>
              <a:avLst/>
              <a:gdLst/>
              <a:ahLst/>
              <a:cxnLst/>
              <a:rect l="0" t="0" r="0" b="0"/>
              <a:pathLst>
                <a:path w="6351" h="107928">
                  <a:moveTo>
                    <a:pt x="0" y="6327"/>
                  </a:moveTo>
                  <a:lnTo>
                    <a:pt x="0" y="6327"/>
                  </a:lnTo>
                  <a:lnTo>
                    <a:pt x="6327" y="0"/>
                  </a:lnTo>
                  <a:lnTo>
                    <a:pt x="1984" y="31074"/>
                  </a:lnTo>
                  <a:lnTo>
                    <a:pt x="392" y="56998"/>
                  </a:lnTo>
                  <a:lnTo>
                    <a:pt x="757" y="83790"/>
                  </a:lnTo>
                  <a:lnTo>
                    <a:pt x="6350" y="10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257">
              <a:extLst>
                <a:ext uri="{FF2B5EF4-FFF2-40B4-BE49-F238E27FC236}">
                  <a16:creationId xmlns:a16="http://schemas.microsoft.com/office/drawing/2014/main" id="{5887718A-C4C4-4B56-CD5C-94F821B1CDE2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6699250" y="3099192"/>
              <a:ext cx="148673" cy="148053"/>
            </a:xfrm>
            <a:custGeom>
              <a:avLst/>
              <a:gdLst/>
              <a:ahLst/>
              <a:cxnLst/>
              <a:rect l="0" t="0" r="0" b="0"/>
              <a:pathLst>
                <a:path w="148673" h="148053">
                  <a:moveTo>
                    <a:pt x="0" y="5958"/>
                  </a:moveTo>
                  <a:lnTo>
                    <a:pt x="0" y="5958"/>
                  </a:lnTo>
                  <a:lnTo>
                    <a:pt x="8837" y="5958"/>
                  </a:lnTo>
                  <a:lnTo>
                    <a:pt x="38280" y="0"/>
                  </a:lnTo>
                  <a:lnTo>
                    <a:pt x="51974" y="365"/>
                  </a:lnTo>
                  <a:lnTo>
                    <a:pt x="79195" y="8453"/>
                  </a:lnTo>
                  <a:lnTo>
                    <a:pt x="106463" y="25615"/>
                  </a:lnTo>
                  <a:lnTo>
                    <a:pt x="128194" y="47317"/>
                  </a:lnTo>
                  <a:lnTo>
                    <a:pt x="140798" y="70102"/>
                  </a:lnTo>
                  <a:lnTo>
                    <a:pt x="148672" y="93574"/>
                  </a:lnTo>
                  <a:lnTo>
                    <a:pt x="147686" y="100873"/>
                  </a:lnTo>
                  <a:lnTo>
                    <a:pt x="143163" y="115690"/>
                  </a:lnTo>
                  <a:lnTo>
                    <a:pt x="135595" y="125519"/>
                  </a:lnTo>
                  <a:lnTo>
                    <a:pt x="125175" y="133885"/>
                  </a:lnTo>
                  <a:lnTo>
                    <a:pt x="98381" y="147339"/>
                  </a:lnTo>
                  <a:lnTo>
                    <a:pt x="85588" y="148052"/>
                  </a:lnTo>
                  <a:lnTo>
                    <a:pt x="60637" y="146367"/>
                  </a:lnTo>
                  <a:lnTo>
                    <a:pt x="34665" y="143987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258">
              <a:extLst>
                <a:ext uri="{FF2B5EF4-FFF2-40B4-BE49-F238E27FC236}">
                  <a16:creationId xmlns:a16="http://schemas.microsoft.com/office/drawing/2014/main" id="{264B9C4D-D715-4EE0-D727-47E686A08C17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6897488" y="3144504"/>
              <a:ext cx="106563" cy="98368"/>
            </a:xfrm>
            <a:custGeom>
              <a:avLst/>
              <a:gdLst/>
              <a:ahLst/>
              <a:cxnLst/>
              <a:rect l="0" t="0" r="0" b="0"/>
              <a:pathLst>
                <a:path w="106563" h="98368">
                  <a:moveTo>
                    <a:pt x="11312" y="36846"/>
                  </a:moveTo>
                  <a:lnTo>
                    <a:pt x="11312" y="36846"/>
                  </a:lnTo>
                  <a:lnTo>
                    <a:pt x="14684" y="40217"/>
                  </a:lnTo>
                  <a:lnTo>
                    <a:pt x="20101" y="41871"/>
                  </a:lnTo>
                  <a:lnTo>
                    <a:pt x="48302" y="43080"/>
                  </a:lnTo>
                  <a:lnTo>
                    <a:pt x="66774" y="42475"/>
                  </a:lnTo>
                  <a:lnTo>
                    <a:pt x="81133" y="38122"/>
                  </a:lnTo>
                  <a:lnTo>
                    <a:pt x="93020" y="30330"/>
                  </a:lnTo>
                  <a:lnTo>
                    <a:pt x="97015" y="26189"/>
                  </a:lnTo>
                  <a:lnTo>
                    <a:pt x="98792" y="21997"/>
                  </a:lnTo>
                  <a:lnTo>
                    <a:pt x="99791" y="15670"/>
                  </a:lnTo>
                  <a:lnTo>
                    <a:pt x="98521" y="13556"/>
                  </a:lnTo>
                  <a:lnTo>
                    <a:pt x="93346" y="9327"/>
                  </a:lnTo>
                  <a:lnTo>
                    <a:pt x="74162" y="1568"/>
                  </a:lnTo>
                  <a:lnTo>
                    <a:pt x="64881" y="0"/>
                  </a:lnTo>
                  <a:lnTo>
                    <a:pt x="56052" y="1185"/>
                  </a:lnTo>
                  <a:lnTo>
                    <a:pt x="41267" y="7700"/>
                  </a:lnTo>
                  <a:lnTo>
                    <a:pt x="20678" y="22544"/>
                  </a:lnTo>
                  <a:lnTo>
                    <a:pt x="10717" y="34882"/>
                  </a:lnTo>
                  <a:lnTo>
                    <a:pt x="1734" y="56057"/>
                  </a:lnTo>
                  <a:lnTo>
                    <a:pt x="0" y="65610"/>
                  </a:lnTo>
                  <a:lnTo>
                    <a:pt x="2992" y="76441"/>
                  </a:lnTo>
                  <a:lnTo>
                    <a:pt x="9025" y="86899"/>
                  </a:lnTo>
                  <a:lnTo>
                    <a:pt x="16411" y="93899"/>
                  </a:lnTo>
                  <a:lnTo>
                    <a:pt x="28160" y="97481"/>
                  </a:lnTo>
                  <a:lnTo>
                    <a:pt x="42789" y="98367"/>
                  </a:lnTo>
                  <a:lnTo>
                    <a:pt x="66892" y="94899"/>
                  </a:lnTo>
                  <a:lnTo>
                    <a:pt x="106562" y="81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259">
              <a:extLst>
                <a:ext uri="{FF2B5EF4-FFF2-40B4-BE49-F238E27FC236}">
                  <a16:creationId xmlns:a16="http://schemas.microsoft.com/office/drawing/2014/main" id="{8C623940-38B3-05EB-0723-78C05629743B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7029672" y="3162323"/>
              <a:ext cx="101379" cy="66327"/>
            </a:xfrm>
            <a:custGeom>
              <a:avLst/>
              <a:gdLst/>
              <a:ahLst/>
              <a:cxnLst/>
              <a:rect l="0" t="0" r="0" b="0"/>
              <a:pathLst>
                <a:path w="101379" h="66327">
                  <a:moveTo>
                    <a:pt x="69628" y="6327"/>
                  </a:moveTo>
                  <a:lnTo>
                    <a:pt x="69628" y="6327"/>
                  </a:lnTo>
                  <a:lnTo>
                    <a:pt x="69628" y="55"/>
                  </a:lnTo>
                  <a:lnTo>
                    <a:pt x="62887" y="0"/>
                  </a:lnTo>
                  <a:lnTo>
                    <a:pt x="34307" y="14285"/>
                  </a:lnTo>
                  <a:lnTo>
                    <a:pt x="8304" y="36287"/>
                  </a:lnTo>
                  <a:lnTo>
                    <a:pt x="3567" y="42691"/>
                  </a:lnTo>
                  <a:lnTo>
                    <a:pt x="1462" y="48594"/>
                  </a:lnTo>
                  <a:lnTo>
                    <a:pt x="0" y="61238"/>
                  </a:lnTo>
                  <a:lnTo>
                    <a:pt x="5521" y="64364"/>
                  </a:lnTo>
                  <a:lnTo>
                    <a:pt x="9957" y="66185"/>
                  </a:lnTo>
                  <a:lnTo>
                    <a:pt x="20530" y="66326"/>
                  </a:lnTo>
                  <a:lnTo>
                    <a:pt x="50802" y="58783"/>
                  </a:lnTo>
                  <a:lnTo>
                    <a:pt x="79265" y="50867"/>
                  </a:lnTo>
                  <a:lnTo>
                    <a:pt x="101378" y="4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260">
              <a:extLst>
                <a:ext uri="{FF2B5EF4-FFF2-40B4-BE49-F238E27FC236}">
                  <a16:creationId xmlns:a16="http://schemas.microsoft.com/office/drawing/2014/main" id="{D8E3888D-1605-2243-70B7-3897B26BE8B1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7175500" y="3163283"/>
              <a:ext cx="19051" cy="81568"/>
            </a:xfrm>
            <a:custGeom>
              <a:avLst/>
              <a:gdLst/>
              <a:ahLst/>
              <a:cxnLst/>
              <a:rect l="0" t="0" r="0" b="0"/>
              <a:pathLst>
                <a:path w="19051" h="81568">
                  <a:moveTo>
                    <a:pt x="0" y="18067"/>
                  </a:moveTo>
                  <a:lnTo>
                    <a:pt x="0" y="18067"/>
                  </a:lnTo>
                  <a:lnTo>
                    <a:pt x="3372" y="14696"/>
                  </a:lnTo>
                  <a:lnTo>
                    <a:pt x="5026" y="11160"/>
                  </a:lnTo>
                  <a:lnTo>
                    <a:pt x="5468" y="9229"/>
                  </a:lnTo>
                  <a:lnTo>
                    <a:pt x="6468" y="7941"/>
                  </a:lnTo>
                  <a:lnTo>
                    <a:pt x="9460" y="6511"/>
                  </a:lnTo>
                  <a:lnTo>
                    <a:pt x="10540" y="5424"/>
                  </a:lnTo>
                  <a:lnTo>
                    <a:pt x="12416" y="0"/>
                  </a:lnTo>
                  <a:lnTo>
                    <a:pt x="12688" y="30743"/>
                  </a:lnTo>
                  <a:lnTo>
                    <a:pt x="12698" y="59953"/>
                  </a:lnTo>
                  <a:lnTo>
                    <a:pt x="13405" y="71087"/>
                  </a:lnTo>
                  <a:lnTo>
                    <a:pt x="19050" y="8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261">
              <a:extLst>
                <a:ext uri="{FF2B5EF4-FFF2-40B4-BE49-F238E27FC236}">
                  <a16:creationId xmlns:a16="http://schemas.microsoft.com/office/drawing/2014/main" id="{25056931-4D2E-5D3C-2E57-4C4D95DEDE16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7219950" y="3124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2" y="57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SMARTInkShape-262">
              <a:extLst>
                <a:ext uri="{FF2B5EF4-FFF2-40B4-BE49-F238E27FC236}">
                  <a16:creationId xmlns:a16="http://schemas.microsoft.com/office/drawing/2014/main" id="{DD35E117-3900-8F46-450C-9EA6228C95AB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7219950" y="3130659"/>
              <a:ext cx="98483" cy="107842"/>
            </a:xfrm>
            <a:custGeom>
              <a:avLst/>
              <a:gdLst/>
              <a:ahLst/>
              <a:cxnLst/>
              <a:rect l="0" t="0" r="0" b="0"/>
              <a:pathLst>
                <a:path w="98483" h="107842">
                  <a:moveTo>
                    <a:pt x="63500" y="25291"/>
                  </a:moveTo>
                  <a:lnTo>
                    <a:pt x="63500" y="25291"/>
                  </a:lnTo>
                  <a:lnTo>
                    <a:pt x="69276" y="20222"/>
                  </a:lnTo>
                  <a:lnTo>
                    <a:pt x="83894" y="10364"/>
                  </a:lnTo>
                  <a:lnTo>
                    <a:pt x="84857" y="8284"/>
                  </a:lnTo>
                  <a:lnTo>
                    <a:pt x="84794" y="6192"/>
                  </a:lnTo>
                  <a:lnTo>
                    <a:pt x="82993" y="1136"/>
                  </a:lnTo>
                  <a:lnTo>
                    <a:pt x="82140" y="721"/>
                  </a:lnTo>
                  <a:lnTo>
                    <a:pt x="73751" y="0"/>
                  </a:lnTo>
                  <a:lnTo>
                    <a:pt x="64264" y="3294"/>
                  </a:lnTo>
                  <a:lnTo>
                    <a:pt x="40098" y="20288"/>
                  </a:lnTo>
                  <a:lnTo>
                    <a:pt x="33579" y="28712"/>
                  </a:lnTo>
                  <a:lnTo>
                    <a:pt x="30853" y="33921"/>
                  </a:lnTo>
                  <a:lnTo>
                    <a:pt x="29705" y="43473"/>
                  </a:lnTo>
                  <a:lnTo>
                    <a:pt x="31547" y="51716"/>
                  </a:lnTo>
                  <a:lnTo>
                    <a:pt x="46641" y="80571"/>
                  </a:lnTo>
                  <a:lnTo>
                    <a:pt x="49439" y="83311"/>
                  </a:lnTo>
                  <a:lnTo>
                    <a:pt x="71482" y="91440"/>
                  </a:lnTo>
                  <a:lnTo>
                    <a:pt x="97980" y="94816"/>
                  </a:lnTo>
                  <a:lnTo>
                    <a:pt x="98482" y="95630"/>
                  </a:lnTo>
                  <a:lnTo>
                    <a:pt x="98110" y="96878"/>
                  </a:lnTo>
                  <a:lnTo>
                    <a:pt x="97157" y="98416"/>
                  </a:lnTo>
                  <a:lnTo>
                    <a:pt x="92335" y="100124"/>
                  </a:lnTo>
                  <a:lnTo>
                    <a:pt x="62687" y="103253"/>
                  </a:lnTo>
                  <a:lnTo>
                    <a:pt x="34568" y="106934"/>
                  </a:lnTo>
                  <a:lnTo>
                    <a:pt x="0" y="107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SMARTInkShape-263">
              <a:extLst>
                <a:ext uri="{FF2B5EF4-FFF2-40B4-BE49-F238E27FC236}">
                  <a16:creationId xmlns:a16="http://schemas.microsoft.com/office/drawing/2014/main" id="{FA3BCBCB-E709-BE1E-91B6-445968DDD940}"/>
                </a:ext>
              </a:extLst>
            </p:cNvPr>
            <p:cNvSpPr/>
            <p:nvPr>
              <p:custDataLst>
                <p:tags r:id="rId348"/>
              </p:custDataLst>
            </p:nvPr>
          </p:nvSpPr>
          <p:spPr>
            <a:xfrm>
              <a:off x="7372350" y="3175883"/>
              <a:ext cx="6351" cy="81668"/>
            </a:xfrm>
            <a:custGeom>
              <a:avLst/>
              <a:gdLst/>
              <a:ahLst/>
              <a:cxnLst/>
              <a:rect l="0" t="0" r="0" b="0"/>
              <a:pathLst>
                <a:path w="6351" h="81668">
                  <a:moveTo>
                    <a:pt x="0" y="5467"/>
                  </a:moveTo>
                  <a:lnTo>
                    <a:pt x="0" y="5467"/>
                  </a:lnTo>
                  <a:lnTo>
                    <a:pt x="5468" y="0"/>
                  </a:lnTo>
                  <a:lnTo>
                    <a:pt x="5762" y="411"/>
                  </a:lnTo>
                  <a:lnTo>
                    <a:pt x="6327" y="22905"/>
                  </a:lnTo>
                  <a:lnTo>
                    <a:pt x="2687" y="44503"/>
                  </a:lnTo>
                  <a:lnTo>
                    <a:pt x="5936" y="75268"/>
                  </a:lnTo>
                  <a:lnTo>
                    <a:pt x="63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264">
              <a:extLst>
                <a:ext uri="{FF2B5EF4-FFF2-40B4-BE49-F238E27FC236}">
                  <a16:creationId xmlns:a16="http://schemas.microsoft.com/office/drawing/2014/main" id="{4F15D0F2-7C3E-E1FE-BCF8-CA6BF435CF17}"/>
                </a:ext>
              </a:extLst>
            </p:cNvPr>
            <p:cNvSpPr/>
            <p:nvPr>
              <p:custDataLst>
                <p:tags r:id="rId349"/>
              </p:custDataLst>
            </p:nvPr>
          </p:nvSpPr>
          <p:spPr>
            <a:xfrm>
              <a:off x="7391400" y="3130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2" y="297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265">
              <a:extLst>
                <a:ext uri="{FF2B5EF4-FFF2-40B4-BE49-F238E27FC236}">
                  <a16:creationId xmlns:a16="http://schemas.microsoft.com/office/drawing/2014/main" id="{711B18F7-D75D-4EE8-371F-B7BC237C4650}"/>
                </a:ext>
              </a:extLst>
            </p:cNvPr>
            <p:cNvSpPr/>
            <p:nvPr>
              <p:custDataLst>
                <p:tags r:id="rId350"/>
              </p:custDataLst>
            </p:nvPr>
          </p:nvSpPr>
          <p:spPr>
            <a:xfrm>
              <a:off x="7440109" y="3150271"/>
              <a:ext cx="179892" cy="90692"/>
            </a:xfrm>
            <a:custGeom>
              <a:avLst/>
              <a:gdLst/>
              <a:ahLst/>
              <a:cxnLst/>
              <a:rect l="0" t="0" r="0" b="0"/>
              <a:pathLst>
                <a:path w="179892" h="90692">
                  <a:moveTo>
                    <a:pt x="27491" y="24729"/>
                  </a:moveTo>
                  <a:lnTo>
                    <a:pt x="27491" y="24729"/>
                  </a:lnTo>
                  <a:lnTo>
                    <a:pt x="30863" y="21358"/>
                  </a:lnTo>
                  <a:lnTo>
                    <a:pt x="34398" y="19703"/>
                  </a:lnTo>
                  <a:lnTo>
                    <a:pt x="39046" y="18640"/>
                  </a:lnTo>
                  <a:lnTo>
                    <a:pt x="39428" y="17848"/>
                  </a:lnTo>
                  <a:lnTo>
                    <a:pt x="40091" y="12934"/>
                  </a:lnTo>
                  <a:lnTo>
                    <a:pt x="34715" y="6641"/>
                  </a:lnTo>
                  <a:lnTo>
                    <a:pt x="33718" y="7026"/>
                  </a:lnTo>
                  <a:lnTo>
                    <a:pt x="17992" y="17977"/>
                  </a:lnTo>
                  <a:lnTo>
                    <a:pt x="6723" y="32842"/>
                  </a:lnTo>
                  <a:lnTo>
                    <a:pt x="1093" y="44562"/>
                  </a:lnTo>
                  <a:lnTo>
                    <a:pt x="0" y="54946"/>
                  </a:lnTo>
                  <a:lnTo>
                    <a:pt x="1679" y="69739"/>
                  </a:lnTo>
                  <a:lnTo>
                    <a:pt x="3227" y="72374"/>
                  </a:lnTo>
                  <a:lnTo>
                    <a:pt x="8711" y="77184"/>
                  </a:lnTo>
                  <a:lnTo>
                    <a:pt x="13970" y="79792"/>
                  </a:lnTo>
                  <a:lnTo>
                    <a:pt x="16360" y="80488"/>
                  </a:lnTo>
                  <a:lnTo>
                    <a:pt x="19365" y="79541"/>
                  </a:lnTo>
                  <a:lnTo>
                    <a:pt x="26465" y="74725"/>
                  </a:lnTo>
                  <a:lnTo>
                    <a:pt x="30564" y="67881"/>
                  </a:lnTo>
                  <a:lnTo>
                    <a:pt x="33090" y="60841"/>
                  </a:lnTo>
                  <a:lnTo>
                    <a:pt x="46621" y="31977"/>
                  </a:lnTo>
                  <a:lnTo>
                    <a:pt x="61361" y="6965"/>
                  </a:lnTo>
                  <a:lnTo>
                    <a:pt x="65593" y="2723"/>
                  </a:lnTo>
                  <a:lnTo>
                    <a:pt x="69825" y="837"/>
                  </a:lnTo>
                  <a:lnTo>
                    <a:pt x="74058" y="0"/>
                  </a:lnTo>
                  <a:lnTo>
                    <a:pt x="76174" y="1187"/>
                  </a:lnTo>
                  <a:lnTo>
                    <a:pt x="80408" y="6270"/>
                  </a:lnTo>
                  <a:lnTo>
                    <a:pt x="82759" y="13233"/>
                  </a:lnTo>
                  <a:lnTo>
                    <a:pt x="84477" y="39416"/>
                  </a:lnTo>
                  <a:lnTo>
                    <a:pt x="85325" y="62960"/>
                  </a:lnTo>
                  <a:lnTo>
                    <a:pt x="86508" y="65033"/>
                  </a:lnTo>
                  <a:lnTo>
                    <a:pt x="88001" y="66415"/>
                  </a:lnTo>
                  <a:lnTo>
                    <a:pt x="91544" y="67950"/>
                  </a:lnTo>
                  <a:lnTo>
                    <a:pt x="93476" y="68360"/>
                  </a:lnTo>
                  <a:lnTo>
                    <a:pt x="95470" y="67222"/>
                  </a:lnTo>
                  <a:lnTo>
                    <a:pt x="101647" y="58878"/>
                  </a:lnTo>
                  <a:lnTo>
                    <a:pt x="119351" y="30788"/>
                  </a:lnTo>
                  <a:lnTo>
                    <a:pt x="136415" y="11407"/>
                  </a:lnTo>
                  <a:lnTo>
                    <a:pt x="141283" y="8225"/>
                  </a:lnTo>
                  <a:lnTo>
                    <a:pt x="143570" y="7376"/>
                  </a:lnTo>
                  <a:lnTo>
                    <a:pt x="145799" y="8222"/>
                  </a:lnTo>
                  <a:lnTo>
                    <a:pt x="150157" y="12924"/>
                  </a:lnTo>
                  <a:lnTo>
                    <a:pt x="152566" y="17836"/>
                  </a:lnTo>
                  <a:lnTo>
                    <a:pt x="159348" y="46728"/>
                  </a:lnTo>
                  <a:lnTo>
                    <a:pt x="162280" y="66290"/>
                  </a:lnTo>
                  <a:lnTo>
                    <a:pt x="166221" y="82171"/>
                  </a:lnTo>
                  <a:lnTo>
                    <a:pt x="167955" y="84896"/>
                  </a:lnTo>
                  <a:lnTo>
                    <a:pt x="173646" y="89805"/>
                  </a:lnTo>
                  <a:lnTo>
                    <a:pt x="175728" y="90691"/>
                  </a:lnTo>
                  <a:lnTo>
                    <a:pt x="179891" y="88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3" name="SMARTInkShape-Group59">
            <a:extLst>
              <a:ext uri="{FF2B5EF4-FFF2-40B4-BE49-F238E27FC236}">
                <a16:creationId xmlns:a16="http://schemas.microsoft.com/office/drawing/2014/main" id="{92475C13-E6C0-5C4E-BEAA-E00D55E1E754}"/>
              </a:ext>
            </a:extLst>
          </p:cNvPr>
          <p:cNvGrpSpPr/>
          <p:nvPr/>
        </p:nvGrpSpPr>
        <p:grpSpPr>
          <a:xfrm>
            <a:off x="7778750" y="3067466"/>
            <a:ext cx="806058" cy="190085"/>
            <a:chOff x="7778750" y="3067466"/>
            <a:chExt cx="806058" cy="190085"/>
          </a:xfrm>
        </p:grpSpPr>
        <p:sp>
          <p:nvSpPr>
            <p:cNvPr id="1577" name="SMARTInkShape-266">
              <a:extLst>
                <a:ext uri="{FF2B5EF4-FFF2-40B4-BE49-F238E27FC236}">
                  <a16:creationId xmlns:a16="http://schemas.microsoft.com/office/drawing/2014/main" id="{4BF88408-5C1F-4AE8-C813-C15B770426C7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7778750" y="3150886"/>
              <a:ext cx="158751" cy="89450"/>
            </a:xfrm>
            <a:custGeom>
              <a:avLst/>
              <a:gdLst/>
              <a:ahLst/>
              <a:cxnLst/>
              <a:rect l="0" t="0" r="0" b="0"/>
              <a:pathLst>
                <a:path w="158751" h="89450">
                  <a:moveTo>
                    <a:pt x="0" y="17764"/>
                  </a:moveTo>
                  <a:lnTo>
                    <a:pt x="0" y="17764"/>
                  </a:lnTo>
                  <a:lnTo>
                    <a:pt x="3372" y="17764"/>
                  </a:lnTo>
                  <a:lnTo>
                    <a:pt x="6907" y="15883"/>
                  </a:lnTo>
                  <a:lnTo>
                    <a:pt x="8837" y="14393"/>
                  </a:lnTo>
                  <a:lnTo>
                    <a:pt x="14746" y="12739"/>
                  </a:lnTo>
                  <a:lnTo>
                    <a:pt x="21371" y="11297"/>
                  </a:lnTo>
                  <a:lnTo>
                    <a:pt x="29772" y="7224"/>
                  </a:lnTo>
                  <a:lnTo>
                    <a:pt x="48981" y="5348"/>
                  </a:lnTo>
                  <a:lnTo>
                    <a:pt x="52409" y="6665"/>
                  </a:lnTo>
                  <a:lnTo>
                    <a:pt x="58100" y="11891"/>
                  </a:lnTo>
                  <a:lnTo>
                    <a:pt x="65271" y="22766"/>
                  </a:lnTo>
                  <a:lnTo>
                    <a:pt x="68946" y="52174"/>
                  </a:lnTo>
                  <a:lnTo>
                    <a:pt x="69731" y="78383"/>
                  </a:lnTo>
                  <a:lnTo>
                    <a:pt x="68359" y="82165"/>
                  </a:lnTo>
                  <a:lnTo>
                    <a:pt x="63073" y="88250"/>
                  </a:lnTo>
                  <a:lnTo>
                    <a:pt x="59687" y="89449"/>
                  </a:lnTo>
                  <a:lnTo>
                    <a:pt x="52163" y="88900"/>
                  </a:lnTo>
                  <a:lnTo>
                    <a:pt x="39994" y="81253"/>
                  </a:lnTo>
                  <a:lnTo>
                    <a:pt x="35413" y="70205"/>
                  </a:lnTo>
                  <a:lnTo>
                    <a:pt x="32474" y="50230"/>
                  </a:lnTo>
                  <a:lnTo>
                    <a:pt x="35834" y="42542"/>
                  </a:lnTo>
                  <a:lnTo>
                    <a:pt x="42738" y="34420"/>
                  </a:lnTo>
                  <a:lnTo>
                    <a:pt x="59230" y="22621"/>
                  </a:lnTo>
                  <a:lnTo>
                    <a:pt x="85966" y="11956"/>
                  </a:lnTo>
                  <a:lnTo>
                    <a:pt x="111996" y="3054"/>
                  </a:lnTo>
                  <a:lnTo>
                    <a:pt x="129297" y="0"/>
                  </a:lnTo>
                  <a:lnTo>
                    <a:pt x="158750" y="5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267">
              <a:extLst>
                <a:ext uri="{FF2B5EF4-FFF2-40B4-BE49-F238E27FC236}">
                  <a16:creationId xmlns:a16="http://schemas.microsoft.com/office/drawing/2014/main" id="{63745DB9-4F1B-965B-455D-2C62A3695E5A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7984863" y="3156212"/>
              <a:ext cx="60588" cy="88032"/>
            </a:xfrm>
            <a:custGeom>
              <a:avLst/>
              <a:gdLst/>
              <a:ahLst/>
              <a:cxnLst/>
              <a:rect l="0" t="0" r="0" b="0"/>
              <a:pathLst>
                <a:path w="60588" h="88032">
                  <a:moveTo>
                    <a:pt x="3437" y="6088"/>
                  </a:moveTo>
                  <a:lnTo>
                    <a:pt x="3437" y="6088"/>
                  </a:lnTo>
                  <a:lnTo>
                    <a:pt x="6809" y="6088"/>
                  </a:lnTo>
                  <a:lnTo>
                    <a:pt x="7801" y="5383"/>
                  </a:lnTo>
                  <a:lnTo>
                    <a:pt x="8463" y="4207"/>
                  </a:lnTo>
                  <a:lnTo>
                    <a:pt x="8905" y="2717"/>
                  </a:lnTo>
                  <a:lnTo>
                    <a:pt x="9905" y="1724"/>
                  </a:lnTo>
                  <a:lnTo>
                    <a:pt x="15176" y="0"/>
                  </a:lnTo>
                  <a:lnTo>
                    <a:pt x="5116" y="12614"/>
                  </a:lnTo>
                  <a:lnTo>
                    <a:pt x="0" y="37548"/>
                  </a:lnTo>
                  <a:lnTo>
                    <a:pt x="3748" y="66479"/>
                  </a:lnTo>
                  <a:lnTo>
                    <a:pt x="12223" y="86669"/>
                  </a:lnTo>
                  <a:lnTo>
                    <a:pt x="14939" y="88031"/>
                  </a:lnTo>
                  <a:lnTo>
                    <a:pt x="18161" y="87527"/>
                  </a:lnTo>
                  <a:lnTo>
                    <a:pt x="29436" y="80077"/>
                  </a:lnTo>
                  <a:lnTo>
                    <a:pt x="33470" y="76581"/>
                  </a:lnTo>
                  <a:lnTo>
                    <a:pt x="49668" y="44962"/>
                  </a:lnTo>
                  <a:lnTo>
                    <a:pt x="58662" y="21816"/>
                  </a:lnTo>
                  <a:lnTo>
                    <a:pt x="60587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268">
              <a:extLst>
                <a:ext uri="{FF2B5EF4-FFF2-40B4-BE49-F238E27FC236}">
                  <a16:creationId xmlns:a16="http://schemas.microsoft.com/office/drawing/2014/main" id="{6D4E09E4-9404-7376-2341-CC6E84EE38B3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8077200" y="3067466"/>
              <a:ext cx="18090" cy="164685"/>
            </a:xfrm>
            <a:custGeom>
              <a:avLst/>
              <a:gdLst/>
              <a:ahLst/>
              <a:cxnLst/>
              <a:rect l="0" t="0" r="0" b="0"/>
              <a:pathLst>
                <a:path w="18090" h="164685">
                  <a:moveTo>
                    <a:pt x="6350" y="18634"/>
                  </a:moveTo>
                  <a:lnTo>
                    <a:pt x="6350" y="18634"/>
                  </a:lnTo>
                  <a:lnTo>
                    <a:pt x="6350" y="11892"/>
                  </a:lnTo>
                  <a:lnTo>
                    <a:pt x="8232" y="6701"/>
                  </a:lnTo>
                  <a:lnTo>
                    <a:pt x="11818" y="989"/>
                  </a:lnTo>
                  <a:lnTo>
                    <a:pt x="14190" y="209"/>
                  </a:lnTo>
                  <a:lnTo>
                    <a:pt x="15810" y="0"/>
                  </a:lnTo>
                  <a:lnTo>
                    <a:pt x="16890" y="567"/>
                  </a:lnTo>
                  <a:lnTo>
                    <a:pt x="17609" y="1651"/>
                  </a:lnTo>
                  <a:lnTo>
                    <a:pt x="18089" y="3078"/>
                  </a:lnTo>
                  <a:lnTo>
                    <a:pt x="17704" y="4736"/>
                  </a:lnTo>
                  <a:lnTo>
                    <a:pt x="15394" y="8459"/>
                  </a:lnTo>
                  <a:lnTo>
                    <a:pt x="15779" y="16229"/>
                  </a:lnTo>
                  <a:lnTo>
                    <a:pt x="16890" y="26031"/>
                  </a:lnTo>
                  <a:lnTo>
                    <a:pt x="13391" y="54869"/>
                  </a:lnTo>
                  <a:lnTo>
                    <a:pt x="9534" y="81973"/>
                  </a:lnTo>
                  <a:lnTo>
                    <a:pt x="6273" y="108234"/>
                  </a:lnTo>
                  <a:lnTo>
                    <a:pt x="967" y="139376"/>
                  </a:lnTo>
                  <a:lnTo>
                    <a:pt x="0" y="16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269">
              <a:extLst>
                <a:ext uri="{FF2B5EF4-FFF2-40B4-BE49-F238E27FC236}">
                  <a16:creationId xmlns:a16="http://schemas.microsoft.com/office/drawing/2014/main" id="{044A5445-3060-99CA-ACEF-E036C2E2A484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8134350" y="3127996"/>
              <a:ext cx="114301" cy="103280"/>
            </a:xfrm>
            <a:custGeom>
              <a:avLst/>
              <a:gdLst/>
              <a:ahLst/>
              <a:cxnLst/>
              <a:rect l="0" t="0" r="0" b="0"/>
              <a:pathLst>
                <a:path w="114301" h="103280">
                  <a:moveTo>
                    <a:pt x="0" y="34304"/>
                  </a:moveTo>
                  <a:lnTo>
                    <a:pt x="0" y="34304"/>
                  </a:lnTo>
                  <a:lnTo>
                    <a:pt x="8837" y="34304"/>
                  </a:lnTo>
                  <a:lnTo>
                    <a:pt x="40161" y="40262"/>
                  </a:lnTo>
                  <a:lnTo>
                    <a:pt x="65757" y="39897"/>
                  </a:lnTo>
                  <a:lnTo>
                    <a:pt x="92176" y="31809"/>
                  </a:lnTo>
                  <a:lnTo>
                    <a:pt x="99293" y="25904"/>
                  </a:lnTo>
                  <a:lnTo>
                    <a:pt x="104102" y="19282"/>
                  </a:lnTo>
                  <a:lnTo>
                    <a:pt x="106239" y="13987"/>
                  </a:lnTo>
                  <a:lnTo>
                    <a:pt x="106104" y="11587"/>
                  </a:lnTo>
                  <a:lnTo>
                    <a:pt x="104072" y="7039"/>
                  </a:lnTo>
                  <a:lnTo>
                    <a:pt x="92220" y="512"/>
                  </a:lnTo>
                  <a:lnTo>
                    <a:pt x="81204" y="0"/>
                  </a:lnTo>
                  <a:lnTo>
                    <a:pt x="69252" y="2830"/>
                  </a:lnTo>
                  <a:lnTo>
                    <a:pt x="46214" y="16145"/>
                  </a:lnTo>
                  <a:lnTo>
                    <a:pt x="36768" y="25528"/>
                  </a:lnTo>
                  <a:lnTo>
                    <a:pt x="21087" y="52666"/>
                  </a:lnTo>
                  <a:lnTo>
                    <a:pt x="15185" y="72200"/>
                  </a:lnTo>
                  <a:lnTo>
                    <a:pt x="14357" y="78618"/>
                  </a:lnTo>
                  <a:lnTo>
                    <a:pt x="17199" y="89512"/>
                  </a:lnTo>
                  <a:lnTo>
                    <a:pt x="23779" y="101262"/>
                  </a:lnTo>
                  <a:lnTo>
                    <a:pt x="30325" y="102869"/>
                  </a:lnTo>
                  <a:lnTo>
                    <a:pt x="53435" y="103279"/>
                  </a:lnTo>
                  <a:lnTo>
                    <a:pt x="83356" y="94014"/>
                  </a:lnTo>
                  <a:lnTo>
                    <a:pt x="92118" y="91507"/>
                  </a:lnTo>
                  <a:lnTo>
                    <a:pt x="99888" y="87315"/>
                  </a:lnTo>
                  <a:lnTo>
                    <a:pt x="114300" y="8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270">
              <a:extLst>
                <a:ext uri="{FF2B5EF4-FFF2-40B4-BE49-F238E27FC236}">
                  <a16:creationId xmlns:a16="http://schemas.microsoft.com/office/drawing/2014/main" id="{E7EAA1CB-2915-825E-2249-725EEF62DBE9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8362950" y="31432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29886" y="19050"/>
                  </a:lnTo>
                  <a:lnTo>
                    <a:pt x="54535" y="18345"/>
                  </a:lnTo>
                  <a:lnTo>
                    <a:pt x="84127" y="13981"/>
                  </a:lnTo>
                  <a:lnTo>
                    <a:pt x="112808" y="8924"/>
                  </a:lnTo>
                  <a:lnTo>
                    <a:pt x="135509" y="7494"/>
                  </a:lnTo>
                  <a:lnTo>
                    <a:pt x="165004" y="587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271">
              <a:extLst>
                <a:ext uri="{FF2B5EF4-FFF2-40B4-BE49-F238E27FC236}">
                  <a16:creationId xmlns:a16="http://schemas.microsoft.com/office/drawing/2014/main" id="{214F6CF2-880C-38AE-80EF-D90E63A0AEFE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8490169" y="3086123"/>
              <a:ext cx="94639" cy="171428"/>
            </a:xfrm>
            <a:custGeom>
              <a:avLst/>
              <a:gdLst/>
              <a:ahLst/>
              <a:cxnLst/>
              <a:rect l="0" t="0" r="0" b="0"/>
              <a:pathLst>
                <a:path w="94639" h="171428">
                  <a:moveTo>
                    <a:pt x="6131" y="6327"/>
                  </a:moveTo>
                  <a:lnTo>
                    <a:pt x="6131" y="6327"/>
                  </a:lnTo>
                  <a:lnTo>
                    <a:pt x="9503" y="2956"/>
                  </a:lnTo>
                  <a:lnTo>
                    <a:pt x="9790" y="1963"/>
                  </a:lnTo>
                  <a:lnTo>
                    <a:pt x="9276" y="1302"/>
                  </a:lnTo>
                  <a:lnTo>
                    <a:pt x="6186" y="0"/>
                  </a:lnTo>
                  <a:lnTo>
                    <a:pt x="6147" y="3355"/>
                  </a:lnTo>
                  <a:lnTo>
                    <a:pt x="8019" y="6887"/>
                  </a:lnTo>
                  <a:lnTo>
                    <a:pt x="11909" y="10810"/>
                  </a:lnTo>
                  <a:lnTo>
                    <a:pt x="42257" y="27503"/>
                  </a:lnTo>
                  <a:lnTo>
                    <a:pt x="71892" y="39402"/>
                  </a:lnTo>
                  <a:lnTo>
                    <a:pt x="81119" y="42938"/>
                  </a:lnTo>
                  <a:lnTo>
                    <a:pt x="86025" y="44471"/>
                  </a:lnTo>
                  <a:lnTo>
                    <a:pt x="90559" y="47504"/>
                  </a:lnTo>
                  <a:lnTo>
                    <a:pt x="93044" y="51204"/>
                  </a:lnTo>
                  <a:lnTo>
                    <a:pt x="94638" y="55957"/>
                  </a:lnTo>
                  <a:lnTo>
                    <a:pt x="88172" y="63522"/>
                  </a:lnTo>
                  <a:lnTo>
                    <a:pt x="62378" y="84693"/>
                  </a:lnTo>
                  <a:lnTo>
                    <a:pt x="40845" y="106540"/>
                  </a:lnTo>
                  <a:lnTo>
                    <a:pt x="20780" y="135984"/>
                  </a:lnTo>
                  <a:lnTo>
                    <a:pt x="3522" y="156638"/>
                  </a:lnTo>
                  <a:lnTo>
                    <a:pt x="889" y="164458"/>
                  </a:lnTo>
                  <a:lnTo>
                    <a:pt x="0" y="170051"/>
                  </a:lnTo>
                  <a:lnTo>
                    <a:pt x="632" y="170510"/>
                  </a:lnTo>
                  <a:lnTo>
                    <a:pt x="12481" y="1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2" name="SMARTInkShape-Group60">
            <a:extLst>
              <a:ext uri="{FF2B5EF4-FFF2-40B4-BE49-F238E27FC236}">
                <a16:creationId xmlns:a16="http://schemas.microsoft.com/office/drawing/2014/main" id="{476FE01C-2A57-0101-7A97-505890132600}"/>
              </a:ext>
            </a:extLst>
          </p:cNvPr>
          <p:cNvGrpSpPr/>
          <p:nvPr/>
        </p:nvGrpSpPr>
        <p:grpSpPr>
          <a:xfrm>
            <a:off x="6762750" y="3385433"/>
            <a:ext cx="717551" cy="269310"/>
            <a:chOff x="6762750" y="3385433"/>
            <a:chExt cx="717551" cy="269310"/>
          </a:xfrm>
        </p:grpSpPr>
        <p:sp>
          <p:nvSpPr>
            <p:cNvPr id="1584" name="SMARTInkShape-272">
              <a:extLst>
                <a:ext uri="{FF2B5EF4-FFF2-40B4-BE49-F238E27FC236}">
                  <a16:creationId xmlns:a16="http://schemas.microsoft.com/office/drawing/2014/main" id="{C297F1BC-93E1-4F68-3A99-45A0722DA285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6762750" y="3441779"/>
              <a:ext cx="133351" cy="106161"/>
            </a:xfrm>
            <a:custGeom>
              <a:avLst/>
              <a:gdLst/>
              <a:ahLst/>
              <a:cxnLst/>
              <a:rect l="0" t="0" r="0" b="0"/>
              <a:pathLst>
                <a:path w="133351" h="106161">
                  <a:moveTo>
                    <a:pt x="0" y="18971"/>
                  </a:moveTo>
                  <a:lnTo>
                    <a:pt x="0" y="18971"/>
                  </a:lnTo>
                  <a:lnTo>
                    <a:pt x="0" y="12621"/>
                  </a:lnTo>
                  <a:lnTo>
                    <a:pt x="5468" y="7154"/>
                  </a:lnTo>
                  <a:lnTo>
                    <a:pt x="15609" y="5740"/>
                  </a:lnTo>
                  <a:lnTo>
                    <a:pt x="23597" y="1958"/>
                  </a:lnTo>
                  <a:lnTo>
                    <a:pt x="42919" y="0"/>
                  </a:lnTo>
                  <a:lnTo>
                    <a:pt x="47368" y="3315"/>
                  </a:lnTo>
                  <a:lnTo>
                    <a:pt x="59337" y="29156"/>
                  </a:lnTo>
                  <a:lnTo>
                    <a:pt x="66505" y="60387"/>
                  </a:lnTo>
                  <a:lnTo>
                    <a:pt x="66482" y="71245"/>
                  </a:lnTo>
                  <a:lnTo>
                    <a:pt x="60718" y="92091"/>
                  </a:lnTo>
                  <a:lnTo>
                    <a:pt x="54837" y="102098"/>
                  </a:lnTo>
                  <a:lnTo>
                    <a:pt x="50712" y="105305"/>
                  </a:lnTo>
                  <a:lnTo>
                    <a:pt x="48624" y="106160"/>
                  </a:lnTo>
                  <a:lnTo>
                    <a:pt x="42542" y="105229"/>
                  </a:lnTo>
                  <a:lnTo>
                    <a:pt x="27140" y="98882"/>
                  </a:lnTo>
                  <a:lnTo>
                    <a:pt x="20765" y="93058"/>
                  </a:lnTo>
                  <a:lnTo>
                    <a:pt x="18076" y="89529"/>
                  </a:lnTo>
                  <a:lnTo>
                    <a:pt x="15090" y="79963"/>
                  </a:lnTo>
                  <a:lnTo>
                    <a:pt x="14293" y="74449"/>
                  </a:lnTo>
                  <a:lnTo>
                    <a:pt x="17171" y="64559"/>
                  </a:lnTo>
                  <a:lnTo>
                    <a:pt x="23859" y="55460"/>
                  </a:lnTo>
                  <a:lnTo>
                    <a:pt x="39525" y="43110"/>
                  </a:lnTo>
                  <a:lnTo>
                    <a:pt x="66666" y="29946"/>
                  </a:lnTo>
                  <a:lnTo>
                    <a:pt x="93785" y="20904"/>
                  </a:lnTo>
                  <a:lnTo>
                    <a:pt x="133350" y="1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273">
              <a:extLst>
                <a:ext uri="{FF2B5EF4-FFF2-40B4-BE49-F238E27FC236}">
                  <a16:creationId xmlns:a16="http://schemas.microsoft.com/office/drawing/2014/main" id="{27374B03-097C-E213-7A7E-DE60FC999759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6915082" y="3443129"/>
              <a:ext cx="101669" cy="91328"/>
            </a:xfrm>
            <a:custGeom>
              <a:avLst/>
              <a:gdLst/>
              <a:ahLst/>
              <a:cxnLst/>
              <a:rect l="0" t="0" r="0" b="0"/>
              <a:pathLst>
                <a:path w="101669" h="91328">
                  <a:moveTo>
                    <a:pt x="25468" y="30321"/>
                  </a:moveTo>
                  <a:lnTo>
                    <a:pt x="25468" y="30321"/>
                  </a:lnTo>
                  <a:lnTo>
                    <a:pt x="53409" y="30321"/>
                  </a:lnTo>
                  <a:lnTo>
                    <a:pt x="82449" y="24854"/>
                  </a:lnTo>
                  <a:lnTo>
                    <a:pt x="97234" y="24049"/>
                  </a:lnTo>
                  <a:lnTo>
                    <a:pt x="98007" y="23317"/>
                  </a:lnTo>
                  <a:lnTo>
                    <a:pt x="97816" y="22124"/>
                  </a:lnTo>
                  <a:lnTo>
                    <a:pt x="91052" y="8363"/>
                  </a:lnTo>
                  <a:lnTo>
                    <a:pt x="89894" y="3394"/>
                  </a:lnTo>
                  <a:lnTo>
                    <a:pt x="88174" y="1786"/>
                  </a:lnTo>
                  <a:lnTo>
                    <a:pt x="82500" y="0"/>
                  </a:lnTo>
                  <a:lnTo>
                    <a:pt x="53563" y="3923"/>
                  </a:lnTo>
                  <a:lnTo>
                    <a:pt x="26001" y="13374"/>
                  </a:lnTo>
                  <a:lnTo>
                    <a:pt x="13710" y="21378"/>
                  </a:lnTo>
                  <a:lnTo>
                    <a:pt x="3545" y="31991"/>
                  </a:lnTo>
                  <a:lnTo>
                    <a:pt x="974" y="38490"/>
                  </a:lnTo>
                  <a:lnTo>
                    <a:pt x="0" y="53237"/>
                  </a:lnTo>
                  <a:lnTo>
                    <a:pt x="3420" y="70664"/>
                  </a:lnTo>
                  <a:lnTo>
                    <a:pt x="12272" y="84765"/>
                  </a:lnTo>
                  <a:lnTo>
                    <a:pt x="23601" y="89796"/>
                  </a:lnTo>
                  <a:lnTo>
                    <a:pt x="37339" y="91327"/>
                  </a:lnTo>
                  <a:lnTo>
                    <a:pt x="63404" y="88441"/>
                  </a:lnTo>
                  <a:lnTo>
                    <a:pt x="76196" y="86491"/>
                  </a:lnTo>
                  <a:lnTo>
                    <a:pt x="101668" y="7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274">
              <a:extLst>
                <a:ext uri="{FF2B5EF4-FFF2-40B4-BE49-F238E27FC236}">
                  <a16:creationId xmlns:a16="http://schemas.microsoft.com/office/drawing/2014/main" id="{5FA20E1C-D200-A956-665A-D2D9DA844113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7054990" y="3486228"/>
              <a:ext cx="76061" cy="168515"/>
            </a:xfrm>
            <a:custGeom>
              <a:avLst/>
              <a:gdLst/>
              <a:ahLst/>
              <a:cxnLst/>
              <a:rect l="0" t="0" r="0" b="0"/>
              <a:pathLst>
                <a:path w="76061" h="168515">
                  <a:moveTo>
                    <a:pt x="25260" y="6272"/>
                  </a:moveTo>
                  <a:lnTo>
                    <a:pt x="25260" y="6272"/>
                  </a:lnTo>
                  <a:lnTo>
                    <a:pt x="25260" y="2901"/>
                  </a:lnTo>
                  <a:lnTo>
                    <a:pt x="25965" y="1908"/>
                  </a:lnTo>
                  <a:lnTo>
                    <a:pt x="27142" y="1246"/>
                  </a:lnTo>
                  <a:lnTo>
                    <a:pt x="31349" y="0"/>
                  </a:lnTo>
                  <a:lnTo>
                    <a:pt x="31587" y="27718"/>
                  </a:lnTo>
                  <a:lnTo>
                    <a:pt x="31604" y="52921"/>
                  </a:lnTo>
                  <a:lnTo>
                    <a:pt x="34979" y="78263"/>
                  </a:lnTo>
                  <a:lnTo>
                    <a:pt x="37077" y="107017"/>
                  </a:lnTo>
                  <a:lnTo>
                    <a:pt x="37786" y="133835"/>
                  </a:lnTo>
                  <a:lnTo>
                    <a:pt x="37203" y="151783"/>
                  </a:lnTo>
                  <a:lnTo>
                    <a:pt x="34566" y="161725"/>
                  </a:lnTo>
                  <a:lnTo>
                    <a:pt x="32170" y="164941"/>
                  </a:lnTo>
                  <a:lnTo>
                    <a:pt x="25744" y="168514"/>
                  </a:lnTo>
                  <a:lnTo>
                    <a:pt x="22055" y="168055"/>
                  </a:lnTo>
                  <a:lnTo>
                    <a:pt x="14193" y="163783"/>
                  </a:lnTo>
                  <a:lnTo>
                    <a:pt x="7877" y="155299"/>
                  </a:lnTo>
                  <a:lnTo>
                    <a:pt x="3423" y="143767"/>
                  </a:lnTo>
                  <a:lnTo>
                    <a:pt x="330" y="115299"/>
                  </a:lnTo>
                  <a:lnTo>
                    <a:pt x="0" y="103330"/>
                  </a:lnTo>
                  <a:lnTo>
                    <a:pt x="3685" y="95035"/>
                  </a:lnTo>
                  <a:lnTo>
                    <a:pt x="10732" y="86644"/>
                  </a:lnTo>
                  <a:lnTo>
                    <a:pt x="25189" y="75398"/>
                  </a:lnTo>
                  <a:lnTo>
                    <a:pt x="52847" y="63194"/>
                  </a:lnTo>
                  <a:lnTo>
                    <a:pt x="76060" y="5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275">
              <a:extLst>
                <a:ext uri="{FF2B5EF4-FFF2-40B4-BE49-F238E27FC236}">
                  <a16:creationId xmlns:a16="http://schemas.microsoft.com/office/drawing/2014/main" id="{AE56C3A2-F64E-6CDF-FD2C-2D45D475A4DF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7092950" y="3441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4744"/>
                  </a:lnTo>
                  <a:lnTo>
                    <a:pt x="705" y="3163"/>
                  </a:lnTo>
                  <a:lnTo>
                    <a:pt x="1882" y="2108"/>
                  </a:lnTo>
                  <a:lnTo>
                    <a:pt x="5070" y="9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276">
              <a:extLst>
                <a:ext uri="{FF2B5EF4-FFF2-40B4-BE49-F238E27FC236}">
                  <a16:creationId xmlns:a16="http://schemas.microsoft.com/office/drawing/2014/main" id="{66F10C6A-2C33-ED95-936D-83FBA529BD53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7159638" y="3455648"/>
              <a:ext cx="81920" cy="86211"/>
            </a:xfrm>
            <a:custGeom>
              <a:avLst/>
              <a:gdLst/>
              <a:ahLst/>
              <a:cxnLst/>
              <a:rect l="0" t="0" r="0" b="0"/>
              <a:pathLst>
                <a:path w="81920" h="86211">
                  <a:moveTo>
                    <a:pt x="3162" y="30502"/>
                  </a:moveTo>
                  <a:lnTo>
                    <a:pt x="3162" y="30502"/>
                  </a:lnTo>
                  <a:lnTo>
                    <a:pt x="6534" y="33873"/>
                  </a:lnTo>
                  <a:lnTo>
                    <a:pt x="18743" y="35969"/>
                  </a:lnTo>
                  <a:lnTo>
                    <a:pt x="46109" y="36736"/>
                  </a:lnTo>
                  <a:lnTo>
                    <a:pt x="50844" y="36774"/>
                  </a:lnTo>
                  <a:lnTo>
                    <a:pt x="59867" y="33055"/>
                  </a:lnTo>
                  <a:lnTo>
                    <a:pt x="70998" y="26789"/>
                  </a:lnTo>
                  <a:lnTo>
                    <a:pt x="76350" y="24619"/>
                  </a:lnTo>
                  <a:lnTo>
                    <a:pt x="81080" y="21302"/>
                  </a:lnTo>
                  <a:lnTo>
                    <a:pt x="81919" y="19430"/>
                  </a:lnTo>
                  <a:lnTo>
                    <a:pt x="81773" y="17476"/>
                  </a:lnTo>
                  <a:lnTo>
                    <a:pt x="80077" y="11355"/>
                  </a:lnTo>
                  <a:lnTo>
                    <a:pt x="79838" y="9271"/>
                  </a:lnTo>
                  <a:lnTo>
                    <a:pt x="72048" y="5073"/>
                  </a:lnTo>
                  <a:lnTo>
                    <a:pt x="50792" y="0"/>
                  </a:lnTo>
                  <a:lnTo>
                    <a:pt x="41735" y="1188"/>
                  </a:lnTo>
                  <a:lnTo>
                    <a:pt x="33005" y="4774"/>
                  </a:lnTo>
                  <a:lnTo>
                    <a:pt x="11656" y="22549"/>
                  </a:lnTo>
                  <a:lnTo>
                    <a:pt x="6937" y="30731"/>
                  </a:lnTo>
                  <a:lnTo>
                    <a:pt x="0" y="52404"/>
                  </a:lnTo>
                  <a:lnTo>
                    <a:pt x="2617" y="68036"/>
                  </a:lnTo>
                  <a:lnTo>
                    <a:pt x="7861" y="77763"/>
                  </a:lnTo>
                  <a:lnTo>
                    <a:pt x="11835" y="82787"/>
                  </a:lnTo>
                  <a:lnTo>
                    <a:pt x="17835" y="85489"/>
                  </a:lnTo>
                  <a:lnTo>
                    <a:pt x="21411" y="86210"/>
                  </a:lnTo>
                  <a:lnTo>
                    <a:pt x="47707" y="82058"/>
                  </a:lnTo>
                  <a:lnTo>
                    <a:pt x="60312" y="74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277">
              <a:extLst>
                <a:ext uri="{FF2B5EF4-FFF2-40B4-BE49-F238E27FC236}">
                  <a16:creationId xmlns:a16="http://schemas.microsoft.com/office/drawing/2014/main" id="{49F419D7-489A-44DD-A803-A454CA8381AA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7265506" y="3473528"/>
              <a:ext cx="81445" cy="69037"/>
            </a:xfrm>
            <a:custGeom>
              <a:avLst/>
              <a:gdLst/>
              <a:ahLst/>
              <a:cxnLst/>
              <a:rect l="0" t="0" r="0" b="0"/>
              <a:pathLst>
                <a:path w="81445" h="69037">
                  <a:moveTo>
                    <a:pt x="56044" y="6272"/>
                  </a:moveTo>
                  <a:lnTo>
                    <a:pt x="56044" y="6272"/>
                  </a:lnTo>
                  <a:lnTo>
                    <a:pt x="56044" y="805"/>
                  </a:lnTo>
                  <a:lnTo>
                    <a:pt x="55339" y="511"/>
                  </a:lnTo>
                  <a:lnTo>
                    <a:pt x="40463" y="0"/>
                  </a:lnTo>
                  <a:lnTo>
                    <a:pt x="31245" y="3719"/>
                  </a:lnTo>
                  <a:lnTo>
                    <a:pt x="13830" y="17605"/>
                  </a:lnTo>
                  <a:lnTo>
                    <a:pt x="9059" y="23774"/>
                  </a:lnTo>
                  <a:lnTo>
                    <a:pt x="1382" y="40771"/>
                  </a:lnTo>
                  <a:lnTo>
                    <a:pt x="0" y="48886"/>
                  </a:lnTo>
                  <a:lnTo>
                    <a:pt x="1267" y="57197"/>
                  </a:lnTo>
                  <a:lnTo>
                    <a:pt x="2593" y="61389"/>
                  </a:lnTo>
                  <a:lnTo>
                    <a:pt x="4887" y="64183"/>
                  </a:lnTo>
                  <a:lnTo>
                    <a:pt x="11201" y="67288"/>
                  </a:lnTo>
                  <a:lnTo>
                    <a:pt x="22688" y="69036"/>
                  </a:lnTo>
                  <a:lnTo>
                    <a:pt x="38399" y="66183"/>
                  </a:lnTo>
                  <a:lnTo>
                    <a:pt x="60911" y="58197"/>
                  </a:lnTo>
                  <a:lnTo>
                    <a:pt x="72266" y="56589"/>
                  </a:lnTo>
                  <a:lnTo>
                    <a:pt x="81444" y="50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278">
              <a:extLst>
                <a:ext uri="{FF2B5EF4-FFF2-40B4-BE49-F238E27FC236}">
                  <a16:creationId xmlns:a16="http://schemas.microsoft.com/office/drawing/2014/main" id="{9F446137-35D0-4631-9649-E849F260E179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7359753" y="3385433"/>
              <a:ext cx="76098" cy="175320"/>
            </a:xfrm>
            <a:custGeom>
              <a:avLst/>
              <a:gdLst/>
              <a:ahLst/>
              <a:cxnLst/>
              <a:rect l="0" t="0" r="0" b="0"/>
              <a:pathLst>
                <a:path w="76098" h="175320">
                  <a:moveTo>
                    <a:pt x="18947" y="5467"/>
                  </a:moveTo>
                  <a:lnTo>
                    <a:pt x="18947" y="5467"/>
                  </a:lnTo>
                  <a:lnTo>
                    <a:pt x="18947" y="0"/>
                  </a:lnTo>
                  <a:lnTo>
                    <a:pt x="22319" y="2749"/>
                  </a:lnTo>
                  <a:lnTo>
                    <a:pt x="23973" y="9904"/>
                  </a:lnTo>
                  <a:lnTo>
                    <a:pt x="24003" y="20844"/>
                  </a:lnTo>
                  <a:lnTo>
                    <a:pt x="19752" y="52273"/>
                  </a:lnTo>
                  <a:lnTo>
                    <a:pt x="19186" y="76407"/>
                  </a:lnTo>
                  <a:lnTo>
                    <a:pt x="14630" y="105323"/>
                  </a:lnTo>
                  <a:lnTo>
                    <a:pt x="9493" y="136584"/>
                  </a:lnTo>
                  <a:lnTo>
                    <a:pt x="675" y="165838"/>
                  </a:lnTo>
                  <a:lnTo>
                    <a:pt x="0" y="175319"/>
                  </a:lnTo>
                  <a:lnTo>
                    <a:pt x="22962" y="170356"/>
                  </a:lnTo>
                  <a:lnTo>
                    <a:pt x="53953" y="159612"/>
                  </a:lnTo>
                  <a:lnTo>
                    <a:pt x="59905" y="157937"/>
                  </a:lnTo>
                  <a:lnTo>
                    <a:pt x="76097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279">
              <a:extLst>
                <a:ext uri="{FF2B5EF4-FFF2-40B4-BE49-F238E27FC236}">
                  <a16:creationId xmlns:a16="http://schemas.microsoft.com/office/drawing/2014/main" id="{2BB53908-7085-2521-F1E8-27FB32E1F4CA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7359650" y="3451692"/>
              <a:ext cx="120651" cy="21759"/>
            </a:xfrm>
            <a:custGeom>
              <a:avLst/>
              <a:gdLst/>
              <a:ahLst/>
              <a:cxnLst/>
              <a:rect l="0" t="0" r="0" b="0"/>
              <a:pathLst>
                <a:path w="120651" h="21759">
                  <a:moveTo>
                    <a:pt x="0" y="21758"/>
                  </a:moveTo>
                  <a:lnTo>
                    <a:pt x="0" y="21758"/>
                  </a:lnTo>
                  <a:lnTo>
                    <a:pt x="24419" y="12920"/>
                  </a:lnTo>
                  <a:lnTo>
                    <a:pt x="54265" y="9116"/>
                  </a:lnTo>
                  <a:lnTo>
                    <a:pt x="83145" y="320"/>
                  </a:lnTo>
                  <a:lnTo>
                    <a:pt x="93633" y="0"/>
                  </a:lnTo>
                  <a:lnTo>
                    <a:pt x="120650" y="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3" name="SMARTInkShape-Group61">
            <a:extLst>
              <a:ext uri="{FF2B5EF4-FFF2-40B4-BE49-F238E27FC236}">
                <a16:creationId xmlns:a16="http://schemas.microsoft.com/office/drawing/2014/main" id="{D39D575E-FFCC-DE1E-F976-32867CAA5355}"/>
              </a:ext>
            </a:extLst>
          </p:cNvPr>
          <p:cNvGrpSpPr/>
          <p:nvPr/>
        </p:nvGrpSpPr>
        <p:grpSpPr>
          <a:xfrm>
            <a:off x="7630272" y="3366832"/>
            <a:ext cx="1081350" cy="262456"/>
            <a:chOff x="7630272" y="3366832"/>
            <a:chExt cx="1081350" cy="262456"/>
          </a:xfrm>
        </p:grpSpPr>
        <p:sp>
          <p:nvSpPr>
            <p:cNvPr id="1593" name="SMARTInkShape-280">
              <a:extLst>
                <a:ext uri="{FF2B5EF4-FFF2-40B4-BE49-F238E27FC236}">
                  <a16:creationId xmlns:a16="http://schemas.microsoft.com/office/drawing/2014/main" id="{6E64DD5A-7A30-E3F0-B948-851C6CFE8015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7630272" y="3448334"/>
              <a:ext cx="65171" cy="87517"/>
            </a:xfrm>
            <a:custGeom>
              <a:avLst/>
              <a:gdLst/>
              <a:ahLst/>
              <a:cxnLst/>
              <a:rect l="0" t="0" r="0" b="0"/>
              <a:pathLst>
                <a:path w="65171" h="87517">
                  <a:moveTo>
                    <a:pt x="40528" y="12416"/>
                  </a:moveTo>
                  <a:lnTo>
                    <a:pt x="40528" y="12416"/>
                  </a:lnTo>
                  <a:lnTo>
                    <a:pt x="45996" y="12416"/>
                  </a:lnTo>
                  <a:lnTo>
                    <a:pt x="46290" y="11711"/>
                  </a:lnTo>
                  <a:lnTo>
                    <a:pt x="46617" y="9045"/>
                  </a:lnTo>
                  <a:lnTo>
                    <a:pt x="47410" y="8052"/>
                  </a:lnTo>
                  <a:lnTo>
                    <a:pt x="50172" y="6949"/>
                  </a:lnTo>
                  <a:lnTo>
                    <a:pt x="51190" y="5949"/>
                  </a:lnTo>
                  <a:lnTo>
                    <a:pt x="52322" y="2956"/>
                  </a:lnTo>
                  <a:lnTo>
                    <a:pt x="51919" y="1876"/>
                  </a:lnTo>
                  <a:lnTo>
                    <a:pt x="50944" y="1156"/>
                  </a:lnTo>
                  <a:lnTo>
                    <a:pt x="47273" y="356"/>
                  </a:lnTo>
                  <a:lnTo>
                    <a:pt x="40940" y="0"/>
                  </a:lnTo>
                  <a:lnTo>
                    <a:pt x="29440" y="3172"/>
                  </a:lnTo>
                  <a:lnTo>
                    <a:pt x="7870" y="25585"/>
                  </a:lnTo>
                  <a:lnTo>
                    <a:pt x="670" y="39836"/>
                  </a:lnTo>
                  <a:lnTo>
                    <a:pt x="0" y="51414"/>
                  </a:lnTo>
                  <a:lnTo>
                    <a:pt x="2760" y="63615"/>
                  </a:lnTo>
                  <a:lnTo>
                    <a:pt x="11541" y="80268"/>
                  </a:lnTo>
                  <a:lnTo>
                    <a:pt x="16591" y="84906"/>
                  </a:lnTo>
                  <a:lnTo>
                    <a:pt x="30143" y="87516"/>
                  </a:lnTo>
                  <a:lnTo>
                    <a:pt x="44194" y="84919"/>
                  </a:lnTo>
                  <a:lnTo>
                    <a:pt x="52976" y="77801"/>
                  </a:lnTo>
                  <a:lnTo>
                    <a:pt x="60172" y="68287"/>
                  </a:lnTo>
                  <a:lnTo>
                    <a:pt x="63369" y="59355"/>
                  </a:lnTo>
                  <a:lnTo>
                    <a:pt x="65170" y="43022"/>
                  </a:lnTo>
                  <a:lnTo>
                    <a:pt x="62332" y="24777"/>
                  </a:lnTo>
                  <a:lnTo>
                    <a:pt x="53228" y="1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281">
              <a:extLst>
                <a:ext uri="{FF2B5EF4-FFF2-40B4-BE49-F238E27FC236}">
                  <a16:creationId xmlns:a16="http://schemas.microsoft.com/office/drawing/2014/main" id="{85788B78-16C0-9189-58BD-AAA66FBD72F9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7715250" y="3450177"/>
              <a:ext cx="165101" cy="91040"/>
            </a:xfrm>
            <a:custGeom>
              <a:avLst/>
              <a:gdLst/>
              <a:ahLst/>
              <a:cxnLst/>
              <a:rect l="0" t="0" r="0" b="0"/>
              <a:pathLst>
                <a:path w="165101" h="91040">
                  <a:moveTo>
                    <a:pt x="0" y="29623"/>
                  </a:moveTo>
                  <a:lnTo>
                    <a:pt x="0" y="29623"/>
                  </a:lnTo>
                  <a:lnTo>
                    <a:pt x="3372" y="26252"/>
                  </a:lnTo>
                  <a:lnTo>
                    <a:pt x="5026" y="22716"/>
                  </a:lnTo>
                  <a:lnTo>
                    <a:pt x="5468" y="20785"/>
                  </a:lnTo>
                  <a:lnTo>
                    <a:pt x="9720" y="16758"/>
                  </a:lnTo>
                  <a:lnTo>
                    <a:pt x="32045" y="1064"/>
                  </a:lnTo>
                  <a:lnTo>
                    <a:pt x="36180" y="0"/>
                  </a:lnTo>
                  <a:lnTo>
                    <a:pt x="44538" y="700"/>
                  </a:lnTo>
                  <a:lnTo>
                    <a:pt x="48742" y="1874"/>
                  </a:lnTo>
                  <a:lnTo>
                    <a:pt x="55294" y="6942"/>
                  </a:lnTo>
                  <a:lnTo>
                    <a:pt x="60559" y="15309"/>
                  </a:lnTo>
                  <a:lnTo>
                    <a:pt x="66784" y="35887"/>
                  </a:lnTo>
                  <a:lnTo>
                    <a:pt x="68235" y="59152"/>
                  </a:lnTo>
                  <a:lnTo>
                    <a:pt x="64511" y="78354"/>
                  </a:lnTo>
                  <a:lnTo>
                    <a:pt x="60892" y="86089"/>
                  </a:lnTo>
                  <a:lnTo>
                    <a:pt x="58234" y="88433"/>
                  </a:lnTo>
                  <a:lnTo>
                    <a:pt x="51516" y="91039"/>
                  </a:lnTo>
                  <a:lnTo>
                    <a:pt x="49161" y="90322"/>
                  </a:lnTo>
                  <a:lnTo>
                    <a:pt x="47591" y="88433"/>
                  </a:lnTo>
                  <a:lnTo>
                    <a:pt x="45846" y="82572"/>
                  </a:lnTo>
                  <a:lnTo>
                    <a:pt x="45071" y="75263"/>
                  </a:lnTo>
                  <a:lnTo>
                    <a:pt x="51376" y="59844"/>
                  </a:lnTo>
                  <a:lnTo>
                    <a:pt x="58347" y="51757"/>
                  </a:lnTo>
                  <a:lnTo>
                    <a:pt x="88950" y="28570"/>
                  </a:lnTo>
                  <a:lnTo>
                    <a:pt x="106868" y="21471"/>
                  </a:lnTo>
                  <a:lnTo>
                    <a:pt x="136795" y="17821"/>
                  </a:lnTo>
                  <a:lnTo>
                    <a:pt x="165100" y="1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282">
              <a:extLst>
                <a:ext uri="{FF2B5EF4-FFF2-40B4-BE49-F238E27FC236}">
                  <a16:creationId xmlns:a16="http://schemas.microsoft.com/office/drawing/2014/main" id="{06CBE460-8FE8-3495-64B9-BE95D3C9EF28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8001000" y="3366832"/>
              <a:ext cx="114275" cy="262456"/>
            </a:xfrm>
            <a:custGeom>
              <a:avLst/>
              <a:gdLst/>
              <a:ahLst/>
              <a:cxnLst/>
              <a:rect l="0" t="0" r="0" b="0"/>
              <a:pathLst>
                <a:path w="114275" h="262456">
                  <a:moveTo>
                    <a:pt x="95250" y="43118"/>
                  </a:moveTo>
                  <a:lnTo>
                    <a:pt x="95250" y="43118"/>
                  </a:lnTo>
                  <a:lnTo>
                    <a:pt x="98622" y="43118"/>
                  </a:lnTo>
                  <a:lnTo>
                    <a:pt x="99614" y="43823"/>
                  </a:lnTo>
                  <a:lnTo>
                    <a:pt x="100276" y="44999"/>
                  </a:lnTo>
                  <a:lnTo>
                    <a:pt x="100718" y="46489"/>
                  </a:lnTo>
                  <a:lnTo>
                    <a:pt x="101718" y="47482"/>
                  </a:lnTo>
                  <a:lnTo>
                    <a:pt x="106989" y="49206"/>
                  </a:lnTo>
                  <a:lnTo>
                    <a:pt x="111037" y="46019"/>
                  </a:lnTo>
                  <a:lnTo>
                    <a:pt x="112850" y="42526"/>
                  </a:lnTo>
                  <a:lnTo>
                    <a:pt x="114173" y="30366"/>
                  </a:lnTo>
                  <a:lnTo>
                    <a:pt x="114274" y="18570"/>
                  </a:lnTo>
                  <a:lnTo>
                    <a:pt x="112407" y="12687"/>
                  </a:lnTo>
                  <a:lnTo>
                    <a:pt x="105459" y="3162"/>
                  </a:lnTo>
                  <a:lnTo>
                    <a:pt x="101433" y="666"/>
                  </a:lnTo>
                  <a:lnTo>
                    <a:pt x="99372" y="0"/>
                  </a:lnTo>
                  <a:lnTo>
                    <a:pt x="91439" y="3023"/>
                  </a:lnTo>
                  <a:lnTo>
                    <a:pt x="69097" y="16461"/>
                  </a:lnTo>
                  <a:lnTo>
                    <a:pt x="53947" y="35298"/>
                  </a:lnTo>
                  <a:lnTo>
                    <a:pt x="40551" y="63994"/>
                  </a:lnTo>
                  <a:lnTo>
                    <a:pt x="29811" y="94224"/>
                  </a:lnTo>
                  <a:lnTo>
                    <a:pt x="19503" y="124474"/>
                  </a:lnTo>
                  <a:lnTo>
                    <a:pt x="12833" y="148127"/>
                  </a:lnTo>
                  <a:lnTo>
                    <a:pt x="6390" y="173715"/>
                  </a:lnTo>
                  <a:lnTo>
                    <a:pt x="1893" y="198465"/>
                  </a:lnTo>
                  <a:lnTo>
                    <a:pt x="561" y="226260"/>
                  </a:lnTo>
                  <a:lnTo>
                    <a:pt x="74" y="257918"/>
                  </a:lnTo>
                  <a:lnTo>
                    <a:pt x="22" y="262455"/>
                  </a:lnTo>
                  <a:lnTo>
                    <a:pt x="0" y="25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283">
              <a:extLst>
                <a:ext uri="{FF2B5EF4-FFF2-40B4-BE49-F238E27FC236}">
                  <a16:creationId xmlns:a16="http://schemas.microsoft.com/office/drawing/2014/main" id="{7CDC87F0-5CE1-3275-097C-CA5ABED21785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8001000" y="3468636"/>
              <a:ext cx="139701" cy="23865"/>
            </a:xfrm>
            <a:custGeom>
              <a:avLst/>
              <a:gdLst/>
              <a:ahLst/>
              <a:cxnLst/>
              <a:rect l="0" t="0" r="0" b="0"/>
              <a:pathLst>
                <a:path w="139701" h="23865">
                  <a:moveTo>
                    <a:pt x="0" y="23864"/>
                  </a:moveTo>
                  <a:lnTo>
                    <a:pt x="0" y="23864"/>
                  </a:lnTo>
                  <a:lnTo>
                    <a:pt x="3372" y="20493"/>
                  </a:lnTo>
                  <a:lnTo>
                    <a:pt x="28562" y="10999"/>
                  </a:lnTo>
                  <a:lnTo>
                    <a:pt x="59422" y="1265"/>
                  </a:lnTo>
                  <a:lnTo>
                    <a:pt x="81733" y="0"/>
                  </a:lnTo>
                  <a:lnTo>
                    <a:pt x="106218" y="3074"/>
                  </a:lnTo>
                  <a:lnTo>
                    <a:pt x="139700" y="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284">
              <a:extLst>
                <a:ext uri="{FF2B5EF4-FFF2-40B4-BE49-F238E27FC236}">
                  <a16:creationId xmlns:a16="http://schemas.microsoft.com/office/drawing/2014/main" id="{83A52D7C-E24E-1FCB-80DE-7EE577F198B9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8135714" y="3448159"/>
              <a:ext cx="182787" cy="93239"/>
            </a:xfrm>
            <a:custGeom>
              <a:avLst/>
              <a:gdLst/>
              <a:ahLst/>
              <a:cxnLst/>
              <a:rect l="0" t="0" r="0" b="0"/>
              <a:pathLst>
                <a:path w="182787" h="93239">
                  <a:moveTo>
                    <a:pt x="81186" y="31641"/>
                  </a:moveTo>
                  <a:lnTo>
                    <a:pt x="81186" y="31641"/>
                  </a:lnTo>
                  <a:lnTo>
                    <a:pt x="84558" y="31641"/>
                  </a:lnTo>
                  <a:lnTo>
                    <a:pt x="85550" y="30936"/>
                  </a:lnTo>
                  <a:lnTo>
                    <a:pt x="86212" y="29760"/>
                  </a:lnTo>
                  <a:lnTo>
                    <a:pt x="86654" y="28270"/>
                  </a:lnTo>
                  <a:lnTo>
                    <a:pt x="87654" y="27277"/>
                  </a:lnTo>
                  <a:lnTo>
                    <a:pt x="90646" y="26174"/>
                  </a:lnTo>
                  <a:lnTo>
                    <a:pt x="91726" y="25174"/>
                  </a:lnTo>
                  <a:lnTo>
                    <a:pt x="92925" y="22181"/>
                  </a:lnTo>
                  <a:lnTo>
                    <a:pt x="93802" y="10387"/>
                  </a:lnTo>
                  <a:lnTo>
                    <a:pt x="91967" y="6202"/>
                  </a:lnTo>
                  <a:lnTo>
                    <a:pt x="90491" y="4098"/>
                  </a:lnTo>
                  <a:lnTo>
                    <a:pt x="88095" y="2696"/>
                  </a:lnTo>
                  <a:lnTo>
                    <a:pt x="77980" y="722"/>
                  </a:lnTo>
                  <a:lnTo>
                    <a:pt x="57760" y="0"/>
                  </a:lnTo>
                  <a:lnTo>
                    <a:pt x="49372" y="3703"/>
                  </a:lnTo>
                  <a:lnTo>
                    <a:pt x="19799" y="24280"/>
                  </a:lnTo>
                  <a:lnTo>
                    <a:pt x="10472" y="32831"/>
                  </a:lnTo>
                  <a:lnTo>
                    <a:pt x="3240" y="46575"/>
                  </a:lnTo>
                  <a:lnTo>
                    <a:pt x="0" y="60682"/>
                  </a:lnTo>
                  <a:lnTo>
                    <a:pt x="2411" y="77170"/>
                  </a:lnTo>
                  <a:lnTo>
                    <a:pt x="7594" y="88719"/>
                  </a:lnTo>
                  <a:lnTo>
                    <a:pt x="10252" y="90859"/>
                  </a:lnTo>
                  <a:lnTo>
                    <a:pt x="16970" y="93238"/>
                  </a:lnTo>
                  <a:lnTo>
                    <a:pt x="20736" y="92461"/>
                  </a:lnTo>
                  <a:lnTo>
                    <a:pt x="50334" y="74076"/>
                  </a:lnTo>
                  <a:lnTo>
                    <a:pt x="70662" y="43277"/>
                  </a:lnTo>
                  <a:lnTo>
                    <a:pt x="77754" y="34697"/>
                  </a:lnTo>
                  <a:lnTo>
                    <a:pt x="80169" y="27686"/>
                  </a:lnTo>
                  <a:lnTo>
                    <a:pt x="81146" y="13856"/>
                  </a:lnTo>
                  <a:lnTo>
                    <a:pt x="81174" y="16337"/>
                  </a:lnTo>
                  <a:lnTo>
                    <a:pt x="79299" y="19665"/>
                  </a:lnTo>
                  <a:lnTo>
                    <a:pt x="77812" y="21540"/>
                  </a:lnTo>
                  <a:lnTo>
                    <a:pt x="76159" y="27387"/>
                  </a:lnTo>
                  <a:lnTo>
                    <a:pt x="75718" y="30922"/>
                  </a:lnTo>
                  <a:lnTo>
                    <a:pt x="77110" y="36731"/>
                  </a:lnTo>
                  <a:lnTo>
                    <a:pt x="79374" y="42369"/>
                  </a:lnTo>
                  <a:lnTo>
                    <a:pt x="81355" y="52772"/>
                  </a:lnTo>
                  <a:lnTo>
                    <a:pt x="86097" y="60637"/>
                  </a:lnTo>
                  <a:lnTo>
                    <a:pt x="96092" y="71774"/>
                  </a:lnTo>
                  <a:lnTo>
                    <a:pt x="98179" y="72507"/>
                  </a:lnTo>
                  <a:lnTo>
                    <a:pt x="100276" y="72291"/>
                  </a:lnTo>
                  <a:lnTo>
                    <a:pt x="102379" y="71441"/>
                  </a:lnTo>
                  <a:lnTo>
                    <a:pt x="132960" y="48770"/>
                  </a:lnTo>
                  <a:lnTo>
                    <a:pt x="162396" y="20274"/>
                  </a:lnTo>
                  <a:lnTo>
                    <a:pt x="159967" y="22707"/>
                  </a:lnTo>
                  <a:lnTo>
                    <a:pt x="158533" y="27906"/>
                  </a:lnTo>
                  <a:lnTo>
                    <a:pt x="155844" y="38765"/>
                  </a:lnTo>
                  <a:lnTo>
                    <a:pt x="154241" y="42741"/>
                  </a:lnTo>
                  <a:lnTo>
                    <a:pt x="154342" y="50920"/>
                  </a:lnTo>
                  <a:lnTo>
                    <a:pt x="157208" y="68128"/>
                  </a:lnTo>
                  <a:lnTo>
                    <a:pt x="161069" y="67143"/>
                  </a:lnTo>
                  <a:lnTo>
                    <a:pt x="169295" y="64503"/>
                  </a:lnTo>
                  <a:lnTo>
                    <a:pt x="182786" y="63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285">
              <a:extLst>
                <a:ext uri="{FF2B5EF4-FFF2-40B4-BE49-F238E27FC236}">
                  <a16:creationId xmlns:a16="http://schemas.microsoft.com/office/drawing/2014/main" id="{B02F9DD7-D2CC-4B56-2131-C42031FCBA3E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8324850" y="3416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286">
              <a:extLst>
                <a:ext uri="{FF2B5EF4-FFF2-40B4-BE49-F238E27FC236}">
                  <a16:creationId xmlns:a16="http://schemas.microsoft.com/office/drawing/2014/main" id="{0C8D313A-732A-9A4E-4026-67E8DCA81D15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8362950" y="3378200"/>
              <a:ext cx="35410" cy="184151"/>
            </a:xfrm>
            <a:custGeom>
              <a:avLst/>
              <a:gdLst/>
              <a:ahLst/>
              <a:cxnLst/>
              <a:rect l="0" t="0" r="0" b="0"/>
              <a:pathLst>
                <a:path w="35410" h="184151">
                  <a:moveTo>
                    <a:pt x="31750" y="0"/>
                  </a:moveTo>
                  <a:lnTo>
                    <a:pt x="31750" y="0"/>
                  </a:lnTo>
                  <a:lnTo>
                    <a:pt x="35122" y="0"/>
                  </a:lnTo>
                  <a:lnTo>
                    <a:pt x="35409" y="705"/>
                  </a:lnTo>
                  <a:lnTo>
                    <a:pt x="25119" y="30443"/>
                  </a:lnTo>
                  <a:lnTo>
                    <a:pt x="16878" y="61988"/>
                  </a:lnTo>
                  <a:lnTo>
                    <a:pt x="9161" y="88601"/>
                  </a:lnTo>
                  <a:lnTo>
                    <a:pt x="5024" y="118004"/>
                  </a:lnTo>
                  <a:lnTo>
                    <a:pt x="992" y="14725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287">
              <a:extLst>
                <a:ext uri="{FF2B5EF4-FFF2-40B4-BE49-F238E27FC236}">
                  <a16:creationId xmlns:a16="http://schemas.microsoft.com/office/drawing/2014/main" id="{4005E45B-5B10-0B87-4613-DCAA4504EE07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8522615" y="3403600"/>
              <a:ext cx="62586" cy="132920"/>
            </a:xfrm>
            <a:custGeom>
              <a:avLst/>
              <a:gdLst/>
              <a:ahLst/>
              <a:cxnLst/>
              <a:rect l="0" t="0" r="0" b="0"/>
              <a:pathLst>
                <a:path w="62586" h="132920">
                  <a:moveTo>
                    <a:pt x="24485" y="0"/>
                  </a:moveTo>
                  <a:lnTo>
                    <a:pt x="24485" y="0"/>
                  </a:lnTo>
                  <a:lnTo>
                    <a:pt x="27857" y="0"/>
                  </a:lnTo>
                  <a:lnTo>
                    <a:pt x="28849" y="705"/>
                  </a:lnTo>
                  <a:lnTo>
                    <a:pt x="29511" y="1881"/>
                  </a:lnTo>
                  <a:lnTo>
                    <a:pt x="30247" y="6481"/>
                  </a:lnTo>
                  <a:lnTo>
                    <a:pt x="29955" y="20970"/>
                  </a:lnTo>
                  <a:lnTo>
                    <a:pt x="23893" y="46711"/>
                  </a:lnTo>
                  <a:lnTo>
                    <a:pt x="15901" y="75392"/>
                  </a:lnTo>
                  <a:lnTo>
                    <a:pt x="7301" y="102817"/>
                  </a:lnTo>
                  <a:lnTo>
                    <a:pt x="4975" y="123371"/>
                  </a:lnTo>
                  <a:lnTo>
                    <a:pt x="0" y="131896"/>
                  </a:lnTo>
                  <a:lnTo>
                    <a:pt x="400" y="132381"/>
                  </a:lnTo>
                  <a:lnTo>
                    <a:pt x="2727" y="132919"/>
                  </a:lnTo>
                  <a:lnTo>
                    <a:pt x="31303" y="126858"/>
                  </a:lnTo>
                  <a:lnTo>
                    <a:pt x="53902" y="118236"/>
                  </a:lnTo>
                  <a:lnTo>
                    <a:pt x="6258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SMARTInkShape-288">
              <a:extLst>
                <a:ext uri="{FF2B5EF4-FFF2-40B4-BE49-F238E27FC236}">
                  <a16:creationId xmlns:a16="http://schemas.microsoft.com/office/drawing/2014/main" id="{0B01EB72-9E77-4593-34D2-B073D1DDC682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8521700" y="34607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50248" y="3240"/>
                  </a:lnTo>
                  <a:lnTo>
                    <a:pt x="79044" y="6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289">
              <a:extLst>
                <a:ext uri="{FF2B5EF4-FFF2-40B4-BE49-F238E27FC236}">
                  <a16:creationId xmlns:a16="http://schemas.microsoft.com/office/drawing/2014/main" id="{DC0437D4-8498-B5C8-5DBE-ACDE98C47C6C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8643686" y="3449272"/>
              <a:ext cx="67936" cy="86818"/>
            </a:xfrm>
            <a:custGeom>
              <a:avLst/>
              <a:gdLst/>
              <a:ahLst/>
              <a:cxnLst/>
              <a:rect l="0" t="0" r="0" b="0"/>
              <a:pathLst>
                <a:path w="67936" h="86818">
                  <a:moveTo>
                    <a:pt x="49464" y="17828"/>
                  </a:moveTo>
                  <a:lnTo>
                    <a:pt x="49464" y="17828"/>
                  </a:lnTo>
                  <a:lnTo>
                    <a:pt x="49464" y="14457"/>
                  </a:lnTo>
                  <a:lnTo>
                    <a:pt x="47582" y="10921"/>
                  </a:lnTo>
                  <a:lnTo>
                    <a:pt x="45101" y="6997"/>
                  </a:lnTo>
                  <a:lnTo>
                    <a:pt x="43995" y="2901"/>
                  </a:lnTo>
                  <a:lnTo>
                    <a:pt x="42292" y="1527"/>
                  </a:lnTo>
                  <a:lnTo>
                    <a:pt x="36634" y="0"/>
                  </a:lnTo>
                  <a:lnTo>
                    <a:pt x="33855" y="298"/>
                  </a:lnTo>
                  <a:lnTo>
                    <a:pt x="28885" y="2511"/>
                  </a:lnTo>
                  <a:lnTo>
                    <a:pt x="10182" y="24671"/>
                  </a:lnTo>
                  <a:lnTo>
                    <a:pt x="3174" y="42277"/>
                  </a:lnTo>
                  <a:lnTo>
                    <a:pt x="0" y="61996"/>
                  </a:lnTo>
                  <a:lnTo>
                    <a:pt x="2430" y="77874"/>
                  </a:lnTo>
                  <a:lnTo>
                    <a:pt x="3997" y="81142"/>
                  </a:lnTo>
                  <a:lnTo>
                    <a:pt x="5747" y="83321"/>
                  </a:lnTo>
                  <a:lnTo>
                    <a:pt x="7619" y="84773"/>
                  </a:lnTo>
                  <a:lnTo>
                    <a:pt x="13463" y="86387"/>
                  </a:lnTo>
                  <a:lnTo>
                    <a:pt x="16996" y="86817"/>
                  </a:lnTo>
                  <a:lnTo>
                    <a:pt x="26567" y="83533"/>
                  </a:lnTo>
                  <a:lnTo>
                    <a:pt x="54733" y="65966"/>
                  </a:lnTo>
                  <a:lnTo>
                    <a:pt x="61918" y="57802"/>
                  </a:lnTo>
                  <a:lnTo>
                    <a:pt x="65583" y="45707"/>
                  </a:lnTo>
                  <a:lnTo>
                    <a:pt x="67935" y="21689"/>
                  </a:lnTo>
                  <a:lnTo>
                    <a:pt x="66718" y="17579"/>
                  </a:lnTo>
                  <a:lnTo>
                    <a:pt x="61600" y="11132"/>
                  </a:lnTo>
                  <a:lnTo>
                    <a:pt x="58967" y="9837"/>
                  </a:lnTo>
                  <a:lnTo>
                    <a:pt x="56505" y="9678"/>
                  </a:lnTo>
                  <a:lnTo>
                    <a:pt x="36764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6" name="SMARTInkShape-Group62">
            <a:extLst>
              <a:ext uri="{FF2B5EF4-FFF2-40B4-BE49-F238E27FC236}">
                <a16:creationId xmlns:a16="http://schemas.microsoft.com/office/drawing/2014/main" id="{A5B6866A-2D11-FCBC-73CA-2D7B85687071}"/>
              </a:ext>
            </a:extLst>
          </p:cNvPr>
          <p:cNvGrpSpPr/>
          <p:nvPr/>
        </p:nvGrpSpPr>
        <p:grpSpPr>
          <a:xfrm>
            <a:off x="7029450" y="3671445"/>
            <a:ext cx="82551" cy="138556"/>
            <a:chOff x="7029450" y="3671445"/>
            <a:chExt cx="82551" cy="138556"/>
          </a:xfrm>
        </p:grpSpPr>
        <p:sp>
          <p:nvSpPr>
            <p:cNvPr id="1604" name="SMARTInkShape-290">
              <a:extLst>
                <a:ext uri="{FF2B5EF4-FFF2-40B4-BE49-F238E27FC236}">
                  <a16:creationId xmlns:a16="http://schemas.microsoft.com/office/drawing/2014/main" id="{91D10B48-2BDD-C027-7930-8386C08B7E2D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7029450" y="3679357"/>
              <a:ext cx="37810" cy="79844"/>
            </a:xfrm>
            <a:custGeom>
              <a:avLst/>
              <a:gdLst/>
              <a:ahLst/>
              <a:cxnLst/>
              <a:rect l="0" t="0" r="0" b="0"/>
              <a:pathLst>
                <a:path w="37810" h="79844">
                  <a:moveTo>
                    <a:pt x="19050" y="9993"/>
                  </a:moveTo>
                  <a:lnTo>
                    <a:pt x="19050" y="9993"/>
                  </a:lnTo>
                  <a:lnTo>
                    <a:pt x="22422" y="6622"/>
                  </a:lnTo>
                  <a:lnTo>
                    <a:pt x="25957" y="4967"/>
                  </a:lnTo>
                  <a:lnTo>
                    <a:pt x="34782" y="3721"/>
                  </a:lnTo>
                  <a:lnTo>
                    <a:pt x="35888" y="2989"/>
                  </a:lnTo>
                  <a:lnTo>
                    <a:pt x="36626" y="1796"/>
                  </a:lnTo>
                  <a:lnTo>
                    <a:pt x="37117" y="295"/>
                  </a:lnTo>
                  <a:lnTo>
                    <a:pt x="37445" y="0"/>
                  </a:lnTo>
                  <a:lnTo>
                    <a:pt x="37663" y="509"/>
                  </a:lnTo>
                  <a:lnTo>
                    <a:pt x="37809" y="1554"/>
                  </a:lnTo>
                  <a:lnTo>
                    <a:pt x="19265" y="31173"/>
                  </a:lnTo>
                  <a:lnTo>
                    <a:pt x="14207" y="41984"/>
                  </a:lnTo>
                  <a:lnTo>
                    <a:pt x="4837" y="56004"/>
                  </a:lnTo>
                  <a:lnTo>
                    <a:pt x="0" y="7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291">
              <a:extLst>
                <a:ext uri="{FF2B5EF4-FFF2-40B4-BE49-F238E27FC236}">
                  <a16:creationId xmlns:a16="http://schemas.microsoft.com/office/drawing/2014/main" id="{695D3244-AE25-93EE-9A24-9EAAA4199384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7059140" y="3671445"/>
              <a:ext cx="52861" cy="138556"/>
            </a:xfrm>
            <a:custGeom>
              <a:avLst/>
              <a:gdLst/>
              <a:ahLst/>
              <a:cxnLst/>
              <a:rect l="0" t="0" r="0" b="0"/>
              <a:pathLst>
                <a:path w="52861" h="138556">
                  <a:moveTo>
                    <a:pt x="52860" y="11555"/>
                  </a:moveTo>
                  <a:lnTo>
                    <a:pt x="52860" y="11555"/>
                  </a:lnTo>
                  <a:lnTo>
                    <a:pt x="52860" y="2717"/>
                  </a:lnTo>
                  <a:lnTo>
                    <a:pt x="52155" y="1430"/>
                  </a:lnTo>
                  <a:lnTo>
                    <a:pt x="50978" y="572"/>
                  </a:lnTo>
                  <a:lnTo>
                    <a:pt x="49488" y="0"/>
                  </a:lnTo>
                  <a:lnTo>
                    <a:pt x="47790" y="1029"/>
                  </a:lnTo>
                  <a:lnTo>
                    <a:pt x="44023" y="5936"/>
                  </a:lnTo>
                  <a:lnTo>
                    <a:pt x="31661" y="34206"/>
                  </a:lnTo>
                  <a:lnTo>
                    <a:pt x="18150" y="61786"/>
                  </a:lnTo>
                  <a:lnTo>
                    <a:pt x="6749" y="86803"/>
                  </a:lnTo>
                  <a:lnTo>
                    <a:pt x="0" y="114127"/>
                  </a:lnTo>
                  <a:lnTo>
                    <a:pt x="2060" y="13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3" name="SMARTInkShape-Group63">
            <a:extLst>
              <a:ext uri="{FF2B5EF4-FFF2-40B4-BE49-F238E27FC236}">
                <a16:creationId xmlns:a16="http://schemas.microsoft.com/office/drawing/2014/main" id="{550E5E9B-1CE4-1311-B736-E3789F4D3D7E}"/>
              </a:ext>
            </a:extLst>
          </p:cNvPr>
          <p:cNvGrpSpPr/>
          <p:nvPr/>
        </p:nvGrpSpPr>
        <p:grpSpPr>
          <a:xfrm>
            <a:off x="7410450" y="3702956"/>
            <a:ext cx="552451" cy="186767"/>
            <a:chOff x="7410450" y="3702956"/>
            <a:chExt cx="552451" cy="186767"/>
          </a:xfrm>
        </p:grpSpPr>
        <p:sp>
          <p:nvSpPr>
            <p:cNvPr id="1607" name="SMARTInkShape-292">
              <a:extLst>
                <a:ext uri="{FF2B5EF4-FFF2-40B4-BE49-F238E27FC236}">
                  <a16:creationId xmlns:a16="http://schemas.microsoft.com/office/drawing/2014/main" id="{C954D969-AFAC-C707-3245-48C8B6DA552F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7410450" y="3740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293">
              <a:extLst>
                <a:ext uri="{FF2B5EF4-FFF2-40B4-BE49-F238E27FC236}">
                  <a16:creationId xmlns:a16="http://schemas.microsoft.com/office/drawing/2014/main" id="{6E5D5A0E-D257-010F-9464-3F9E6CDD9C5F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7423150" y="3702956"/>
              <a:ext cx="81807" cy="155317"/>
            </a:xfrm>
            <a:custGeom>
              <a:avLst/>
              <a:gdLst/>
              <a:ahLst/>
              <a:cxnLst/>
              <a:rect l="0" t="0" r="0" b="0"/>
              <a:pathLst>
                <a:path w="81807" h="155317">
                  <a:moveTo>
                    <a:pt x="0" y="11794"/>
                  </a:moveTo>
                  <a:lnTo>
                    <a:pt x="0" y="11794"/>
                  </a:lnTo>
                  <a:lnTo>
                    <a:pt x="3372" y="11794"/>
                  </a:lnTo>
                  <a:lnTo>
                    <a:pt x="4364" y="11089"/>
                  </a:lnTo>
                  <a:lnTo>
                    <a:pt x="5026" y="9913"/>
                  </a:lnTo>
                  <a:lnTo>
                    <a:pt x="6272" y="5706"/>
                  </a:lnTo>
                  <a:lnTo>
                    <a:pt x="6344" y="0"/>
                  </a:lnTo>
                  <a:lnTo>
                    <a:pt x="6350" y="26961"/>
                  </a:lnTo>
                  <a:lnTo>
                    <a:pt x="6350" y="57150"/>
                  </a:lnTo>
                  <a:lnTo>
                    <a:pt x="4468" y="81912"/>
                  </a:lnTo>
                  <a:lnTo>
                    <a:pt x="882" y="108822"/>
                  </a:lnTo>
                  <a:lnTo>
                    <a:pt x="78" y="136462"/>
                  </a:lnTo>
                  <a:lnTo>
                    <a:pt x="3797" y="145048"/>
                  </a:lnTo>
                  <a:lnTo>
                    <a:pt x="6765" y="149313"/>
                  </a:lnTo>
                  <a:lnTo>
                    <a:pt x="10860" y="152157"/>
                  </a:lnTo>
                  <a:lnTo>
                    <a:pt x="21055" y="155316"/>
                  </a:lnTo>
                  <a:lnTo>
                    <a:pt x="30759" y="154839"/>
                  </a:lnTo>
                  <a:lnTo>
                    <a:pt x="39777" y="151569"/>
                  </a:lnTo>
                  <a:lnTo>
                    <a:pt x="69824" y="130877"/>
                  </a:lnTo>
                  <a:lnTo>
                    <a:pt x="76894" y="123281"/>
                  </a:lnTo>
                  <a:lnTo>
                    <a:pt x="80036" y="115201"/>
                  </a:lnTo>
                  <a:lnTo>
                    <a:pt x="81806" y="99348"/>
                  </a:lnTo>
                  <a:lnTo>
                    <a:pt x="80338" y="91159"/>
                  </a:lnTo>
                  <a:lnTo>
                    <a:pt x="78958" y="87987"/>
                  </a:lnTo>
                  <a:lnTo>
                    <a:pt x="76628" y="85873"/>
                  </a:lnTo>
                  <a:lnTo>
                    <a:pt x="53994" y="77651"/>
                  </a:lnTo>
                  <a:lnTo>
                    <a:pt x="24985" y="75604"/>
                  </a:lnTo>
                  <a:lnTo>
                    <a:pt x="14397" y="79195"/>
                  </a:lnTo>
                  <a:lnTo>
                    <a:pt x="0" y="8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294">
              <a:extLst>
                <a:ext uri="{FF2B5EF4-FFF2-40B4-BE49-F238E27FC236}">
                  <a16:creationId xmlns:a16="http://schemas.microsoft.com/office/drawing/2014/main" id="{E449CC3D-E913-C277-39E2-474E65795D3D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7549405" y="3760368"/>
              <a:ext cx="115046" cy="104638"/>
            </a:xfrm>
            <a:custGeom>
              <a:avLst/>
              <a:gdLst/>
              <a:ahLst/>
              <a:cxnLst/>
              <a:rect l="0" t="0" r="0" b="0"/>
              <a:pathLst>
                <a:path w="115046" h="104638">
                  <a:moveTo>
                    <a:pt x="70595" y="30582"/>
                  </a:moveTo>
                  <a:lnTo>
                    <a:pt x="70595" y="30582"/>
                  </a:lnTo>
                  <a:lnTo>
                    <a:pt x="70595" y="18771"/>
                  </a:lnTo>
                  <a:lnTo>
                    <a:pt x="69890" y="18475"/>
                  </a:lnTo>
                  <a:lnTo>
                    <a:pt x="67223" y="18146"/>
                  </a:lnTo>
                  <a:lnTo>
                    <a:pt x="66231" y="17352"/>
                  </a:lnTo>
                  <a:lnTo>
                    <a:pt x="63713" y="11430"/>
                  </a:lnTo>
                  <a:lnTo>
                    <a:pt x="55429" y="2773"/>
                  </a:lnTo>
                  <a:lnTo>
                    <a:pt x="49508" y="583"/>
                  </a:lnTo>
                  <a:lnTo>
                    <a:pt x="45954" y="0"/>
                  </a:lnTo>
                  <a:lnTo>
                    <a:pt x="40123" y="1233"/>
                  </a:lnTo>
                  <a:lnTo>
                    <a:pt x="30992" y="7775"/>
                  </a:lnTo>
                  <a:lnTo>
                    <a:pt x="2774" y="38338"/>
                  </a:lnTo>
                  <a:lnTo>
                    <a:pt x="0" y="52139"/>
                  </a:lnTo>
                  <a:lnTo>
                    <a:pt x="2406" y="72012"/>
                  </a:lnTo>
                  <a:lnTo>
                    <a:pt x="3970" y="77252"/>
                  </a:lnTo>
                  <a:lnTo>
                    <a:pt x="9468" y="84955"/>
                  </a:lnTo>
                  <a:lnTo>
                    <a:pt x="12910" y="87998"/>
                  </a:lnTo>
                  <a:lnTo>
                    <a:pt x="16616" y="89320"/>
                  </a:lnTo>
                  <a:lnTo>
                    <a:pt x="33496" y="88080"/>
                  </a:lnTo>
                  <a:lnTo>
                    <a:pt x="38350" y="86005"/>
                  </a:lnTo>
                  <a:lnTo>
                    <a:pt x="47214" y="78924"/>
                  </a:lnTo>
                  <a:lnTo>
                    <a:pt x="66359" y="48651"/>
                  </a:lnTo>
                  <a:lnTo>
                    <a:pt x="68712" y="43787"/>
                  </a:lnTo>
                  <a:lnTo>
                    <a:pt x="70485" y="37333"/>
                  </a:lnTo>
                  <a:lnTo>
                    <a:pt x="72472" y="61746"/>
                  </a:lnTo>
                  <a:lnTo>
                    <a:pt x="81426" y="91444"/>
                  </a:lnTo>
                  <a:lnTo>
                    <a:pt x="88423" y="104623"/>
                  </a:lnTo>
                  <a:lnTo>
                    <a:pt x="90242" y="104637"/>
                  </a:lnTo>
                  <a:lnTo>
                    <a:pt x="115045" y="9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295">
              <a:extLst>
                <a:ext uri="{FF2B5EF4-FFF2-40B4-BE49-F238E27FC236}">
                  <a16:creationId xmlns:a16="http://schemas.microsoft.com/office/drawing/2014/main" id="{BBAA2AB0-FED9-5C9B-A949-915B847A974A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7702550" y="3766174"/>
              <a:ext cx="71799" cy="113677"/>
            </a:xfrm>
            <a:custGeom>
              <a:avLst/>
              <a:gdLst/>
              <a:ahLst/>
              <a:cxnLst/>
              <a:rect l="0" t="0" r="0" b="0"/>
              <a:pathLst>
                <a:path w="71799" h="113677">
                  <a:moveTo>
                    <a:pt x="31750" y="24776"/>
                  </a:moveTo>
                  <a:lnTo>
                    <a:pt x="31750" y="24776"/>
                  </a:lnTo>
                  <a:lnTo>
                    <a:pt x="46056" y="15938"/>
                  </a:lnTo>
                  <a:lnTo>
                    <a:pt x="55851" y="1481"/>
                  </a:lnTo>
                  <a:lnTo>
                    <a:pt x="55579" y="779"/>
                  </a:lnTo>
                  <a:lnTo>
                    <a:pt x="54691" y="311"/>
                  </a:lnTo>
                  <a:lnTo>
                    <a:pt x="53394" y="0"/>
                  </a:lnTo>
                  <a:lnTo>
                    <a:pt x="51824" y="497"/>
                  </a:lnTo>
                  <a:lnTo>
                    <a:pt x="27984" y="14147"/>
                  </a:lnTo>
                  <a:lnTo>
                    <a:pt x="17444" y="29418"/>
                  </a:lnTo>
                  <a:lnTo>
                    <a:pt x="14105" y="38459"/>
                  </a:lnTo>
                  <a:lnTo>
                    <a:pt x="13117" y="48978"/>
                  </a:lnTo>
                  <a:lnTo>
                    <a:pt x="14389" y="52200"/>
                  </a:lnTo>
                  <a:lnTo>
                    <a:pt x="19565" y="57660"/>
                  </a:lnTo>
                  <a:lnTo>
                    <a:pt x="48031" y="71256"/>
                  </a:lnTo>
                  <a:lnTo>
                    <a:pt x="67883" y="76889"/>
                  </a:lnTo>
                  <a:lnTo>
                    <a:pt x="70655" y="78568"/>
                  </a:lnTo>
                  <a:lnTo>
                    <a:pt x="71798" y="81098"/>
                  </a:lnTo>
                  <a:lnTo>
                    <a:pt x="71186" y="87673"/>
                  </a:lnTo>
                  <a:lnTo>
                    <a:pt x="68562" y="93418"/>
                  </a:lnTo>
                  <a:lnTo>
                    <a:pt x="61130" y="102854"/>
                  </a:lnTo>
                  <a:lnTo>
                    <a:pt x="44845" y="109372"/>
                  </a:lnTo>
                  <a:lnTo>
                    <a:pt x="13126" y="113299"/>
                  </a:lnTo>
                  <a:lnTo>
                    <a:pt x="0" y="113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296">
              <a:extLst>
                <a:ext uri="{FF2B5EF4-FFF2-40B4-BE49-F238E27FC236}">
                  <a16:creationId xmlns:a16="http://schemas.microsoft.com/office/drawing/2014/main" id="{F9B0EC65-8515-1E1C-577E-762416205965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7783711" y="3794343"/>
              <a:ext cx="76266" cy="79158"/>
            </a:xfrm>
            <a:custGeom>
              <a:avLst/>
              <a:gdLst/>
              <a:ahLst/>
              <a:cxnLst/>
              <a:rect l="0" t="0" r="0" b="0"/>
              <a:pathLst>
                <a:path w="76266" h="79158">
                  <a:moveTo>
                    <a:pt x="14089" y="41057"/>
                  </a:moveTo>
                  <a:lnTo>
                    <a:pt x="14089" y="41057"/>
                  </a:lnTo>
                  <a:lnTo>
                    <a:pt x="20830" y="41057"/>
                  </a:lnTo>
                  <a:lnTo>
                    <a:pt x="26022" y="39176"/>
                  </a:lnTo>
                  <a:lnTo>
                    <a:pt x="28395" y="37686"/>
                  </a:lnTo>
                  <a:lnTo>
                    <a:pt x="50364" y="33885"/>
                  </a:lnTo>
                  <a:lnTo>
                    <a:pt x="68591" y="21824"/>
                  </a:lnTo>
                  <a:lnTo>
                    <a:pt x="76265" y="11234"/>
                  </a:lnTo>
                  <a:lnTo>
                    <a:pt x="76001" y="9886"/>
                  </a:lnTo>
                  <a:lnTo>
                    <a:pt x="72258" y="4618"/>
                  </a:lnTo>
                  <a:lnTo>
                    <a:pt x="68635" y="638"/>
                  </a:lnTo>
                  <a:lnTo>
                    <a:pt x="65270" y="0"/>
                  </a:lnTo>
                  <a:lnTo>
                    <a:pt x="42074" y="2428"/>
                  </a:lnTo>
                  <a:lnTo>
                    <a:pt x="33347" y="6485"/>
                  </a:lnTo>
                  <a:lnTo>
                    <a:pt x="12877" y="20587"/>
                  </a:lnTo>
                  <a:lnTo>
                    <a:pt x="4613" y="32430"/>
                  </a:lnTo>
                  <a:lnTo>
                    <a:pt x="0" y="45689"/>
                  </a:lnTo>
                  <a:lnTo>
                    <a:pt x="301" y="56286"/>
                  </a:lnTo>
                  <a:lnTo>
                    <a:pt x="4437" y="70185"/>
                  </a:lnTo>
                  <a:lnTo>
                    <a:pt x="6949" y="73176"/>
                  </a:lnTo>
                  <a:lnTo>
                    <a:pt x="13503" y="76498"/>
                  </a:lnTo>
                  <a:lnTo>
                    <a:pt x="25297" y="78924"/>
                  </a:lnTo>
                  <a:lnTo>
                    <a:pt x="58539" y="7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297">
              <a:extLst>
                <a:ext uri="{FF2B5EF4-FFF2-40B4-BE49-F238E27FC236}">
                  <a16:creationId xmlns:a16="http://schemas.microsoft.com/office/drawing/2014/main" id="{91F71D46-CC2A-6DFE-E8D5-746D6487B2E7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7893530" y="3711234"/>
              <a:ext cx="69371" cy="178489"/>
            </a:xfrm>
            <a:custGeom>
              <a:avLst/>
              <a:gdLst/>
              <a:ahLst/>
              <a:cxnLst/>
              <a:rect l="0" t="0" r="0" b="0"/>
              <a:pathLst>
                <a:path w="69371" h="178489">
                  <a:moveTo>
                    <a:pt x="56670" y="111466"/>
                  </a:moveTo>
                  <a:lnTo>
                    <a:pt x="56670" y="111466"/>
                  </a:lnTo>
                  <a:lnTo>
                    <a:pt x="56670" y="108095"/>
                  </a:lnTo>
                  <a:lnTo>
                    <a:pt x="55965" y="107102"/>
                  </a:lnTo>
                  <a:lnTo>
                    <a:pt x="54788" y="106440"/>
                  </a:lnTo>
                  <a:lnTo>
                    <a:pt x="53298" y="105999"/>
                  </a:lnTo>
                  <a:lnTo>
                    <a:pt x="45133" y="100926"/>
                  </a:lnTo>
                  <a:lnTo>
                    <a:pt x="38373" y="99726"/>
                  </a:lnTo>
                  <a:lnTo>
                    <a:pt x="26632" y="102422"/>
                  </a:lnTo>
                  <a:lnTo>
                    <a:pt x="18390" y="109563"/>
                  </a:lnTo>
                  <a:lnTo>
                    <a:pt x="4972" y="124652"/>
                  </a:lnTo>
                  <a:lnTo>
                    <a:pt x="1944" y="133555"/>
                  </a:lnTo>
                  <a:lnTo>
                    <a:pt x="0" y="156516"/>
                  </a:lnTo>
                  <a:lnTo>
                    <a:pt x="3497" y="167001"/>
                  </a:lnTo>
                  <a:lnTo>
                    <a:pt x="6405" y="171773"/>
                  </a:lnTo>
                  <a:lnTo>
                    <a:pt x="10460" y="174954"/>
                  </a:lnTo>
                  <a:lnTo>
                    <a:pt x="20609" y="178488"/>
                  </a:lnTo>
                  <a:lnTo>
                    <a:pt x="25574" y="177314"/>
                  </a:lnTo>
                  <a:lnTo>
                    <a:pt x="34853" y="170365"/>
                  </a:lnTo>
                  <a:lnTo>
                    <a:pt x="48010" y="154553"/>
                  </a:lnTo>
                  <a:lnTo>
                    <a:pt x="52821" y="136966"/>
                  </a:lnTo>
                  <a:lnTo>
                    <a:pt x="57411" y="108908"/>
                  </a:lnTo>
                  <a:lnTo>
                    <a:pt x="61358" y="83427"/>
                  </a:lnTo>
                  <a:lnTo>
                    <a:pt x="62527" y="57297"/>
                  </a:lnTo>
                  <a:lnTo>
                    <a:pt x="62922" y="26134"/>
                  </a:lnTo>
                  <a:lnTo>
                    <a:pt x="68479" y="360"/>
                  </a:lnTo>
                  <a:lnTo>
                    <a:pt x="68776" y="0"/>
                  </a:lnTo>
                  <a:lnTo>
                    <a:pt x="69370" y="3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4" name="SMARTInkShape-298">
            <a:extLst>
              <a:ext uri="{FF2B5EF4-FFF2-40B4-BE49-F238E27FC236}">
                <a16:creationId xmlns:a16="http://schemas.microsoft.com/office/drawing/2014/main" id="{9DA5316A-2140-E5EF-1E97-B820BB40956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42332" y="3785326"/>
            <a:ext cx="207919" cy="88175"/>
          </a:xfrm>
          <a:custGeom>
            <a:avLst/>
            <a:gdLst/>
            <a:ahLst/>
            <a:cxnLst/>
            <a:rect l="0" t="0" r="0" b="0"/>
            <a:pathLst>
              <a:path w="207919" h="88175">
                <a:moveTo>
                  <a:pt x="42818" y="43724"/>
                </a:moveTo>
                <a:lnTo>
                  <a:pt x="42818" y="43724"/>
                </a:lnTo>
                <a:lnTo>
                  <a:pt x="51655" y="43724"/>
                </a:lnTo>
                <a:lnTo>
                  <a:pt x="52943" y="43019"/>
                </a:lnTo>
                <a:lnTo>
                  <a:pt x="53802" y="41843"/>
                </a:lnTo>
                <a:lnTo>
                  <a:pt x="54755" y="38655"/>
                </a:lnTo>
                <a:lnTo>
                  <a:pt x="55515" y="15322"/>
                </a:lnTo>
                <a:lnTo>
                  <a:pt x="54810" y="14206"/>
                </a:lnTo>
                <a:lnTo>
                  <a:pt x="53635" y="13462"/>
                </a:lnTo>
                <a:lnTo>
                  <a:pt x="52146" y="12966"/>
                </a:lnTo>
                <a:lnTo>
                  <a:pt x="51154" y="11930"/>
                </a:lnTo>
                <a:lnTo>
                  <a:pt x="50050" y="8897"/>
                </a:lnTo>
                <a:lnTo>
                  <a:pt x="47639" y="8512"/>
                </a:lnTo>
                <a:lnTo>
                  <a:pt x="34839" y="11340"/>
                </a:lnTo>
                <a:lnTo>
                  <a:pt x="26101" y="14749"/>
                </a:lnTo>
                <a:lnTo>
                  <a:pt x="13249" y="27378"/>
                </a:lnTo>
                <a:lnTo>
                  <a:pt x="2039" y="49197"/>
                </a:lnTo>
                <a:lnTo>
                  <a:pt x="0" y="56269"/>
                </a:lnTo>
                <a:lnTo>
                  <a:pt x="975" y="63646"/>
                </a:lnTo>
                <a:lnTo>
                  <a:pt x="4465" y="71628"/>
                </a:lnTo>
                <a:lnTo>
                  <a:pt x="10721" y="79880"/>
                </a:lnTo>
                <a:lnTo>
                  <a:pt x="18204" y="84488"/>
                </a:lnTo>
                <a:lnTo>
                  <a:pt x="34507" y="87446"/>
                </a:lnTo>
                <a:lnTo>
                  <a:pt x="41005" y="85969"/>
                </a:lnTo>
                <a:lnTo>
                  <a:pt x="43726" y="84587"/>
                </a:lnTo>
                <a:lnTo>
                  <a:pt x="48631" y="79289"/>
                </a:lnTo>
                <a:lnTo>
                  <a:pt x="50926" y="75901"/>
                </a:lnTo>
                <a:lnTo>
                  <a:pt x="54158" y="61019"/>
                </a:lnTo>
                <a:lnTo>
                  <a:pt x="53032" y="53057"/>
                </a:lnTo>
                <a:lnTo>
                  <a:pt x="42600" y="32610"/>
                </a:lnTo>
                <a:lnTo>
                  <a:pt x="31359" y="19671"/>
                </a:lnTo>
                <a:lnTo>
                  <a:pt x="32357" y="19222"/>
                </a:lnTo>
                <a:lnTo>
                  <a:pt x="39797" y="17884"/>
                </a:lnTo>
                <a:lnTo>
                  <a:pt x="47488" y="14039"/>
                </a:lnTo>
                <a:lnTo>
                  <a:pt x="78900" y="8684"/>
                </a:lnTo>
                <a:lnTo>
                  <a:pt x="88159" y="6531"/>
                </a:lnTo>
                <a:lnTo>
                  <a:pt x="90684" y="6934"/>
                </a:lnTo>
                <a:lnTo>
                  <a:pt x="95371" y="9264"/>
                </a:lnTo>
                <a:lnTo>
                  <a:pt x="101976" y="21284"/>
                </a:lnTo>
                <a:lnTo>
                  <a:pt x="105461" y="39239"/>
                </a:lnTo>
                <a:lnTo>
                  <a:pt x="106242" y="68527"/>
                </a:lnTo>
                <a:lnTo>
                  <a:pt x="106309" y="79933"/>
                </a:lnTo>
                <a:lnTo>
                  <a:pt x="107017" y="79858"/>
                </a:lnTo>
                <a:lnTo>
                  <a:pt x="109686" y="77893"/>
                </a:lnTo>
                <a:lnTo>
                  <a:pt x="111342" y="74667"/>
                </a:lnTo>
                <a:lnTo>
                  <a:pt x="112406" y="66848"/>
                </a:lnTo>
                <a:lnTo>
                  <a:pt x="133609" y="37692"/>
                </a:lnTo>
                <a:lnTo>
                  <a:pt x="161632" y="7547"/>
                </a:lnTo>
                <a:lnTo>
                  <a:pt x="169942" y="2951"/>
                </a:lnTo>
                <a:lnTo>
                  <a:pt x="183406" y="0"/>
                </a:lnTo>
                <a:lnTo>
                  <a:pt x="185226" y="464"/>
                </a:lnTo>
                <a:lnTo>
                  <a:pt x="186440" y="1478"/>
                </a:lnTo>
                <a:lnTo>
                  <a:pt x="187249" y="2860"/>
                </a:lnTo>
                <a:lnTo>
                  <a:pt x="188655" y="31008"/>
                </a:lnTo>
                <a:lnTo>
                  <a:pt x="190686" y="48188"/>
                </a:lnTo>
                <a:lnTo>
                  <a:pt x="194323" y="66635"/>
                </a:lnTo>
                <a:lnTo>
                  <a:pt x="195747" y="82456"/>
                </a:lnTo>
                <a:lnTo>
                  <a:pt x="196982" y="84362"/>
                </a:lnTo>
                <a:lnTo>
                  <a:pt x="200662" y="87421"/>
                </a:lnTo>
                <a:lnTo>
                  <a:pt x="207918" y="881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3" name="SMARTInkShape-Group65">
            <a:extLst>
              <a:ext uri="{FF2B5EF4-FFF2-40B4-BE49-F238E27FC236}">
                <a16:creationId xmlns:a16="http://schemas.microsoft.com/office/drawing/2014/main" id="{14C66200-0A2E-2979-65EC-41EBF60558EB}"/>
              </a:ext>
            </a:extLst>
          </p:cNvPr>
          <p:cNvGrpSpPr/>
          <p:nvPr/>
        </p:nvGrpSpPr>
        <p:grpSpPr>
          <a:xfrm>
            <a:off x="6864350" y="4016480"/>
            <a:ext cx="946151" cy="180812"/>
            <a:chOff x="6864350" y="4016480"/>
            <a:chExt cx="946151" cy="180812"/>
          </a:xfrm>
        </p:grpSpPr>
        <p:sp>
          <p:nvSpPr>
            <p:cNvPr id="1615" name="SMARTInkShape-299">
              <a:extLst>
                <a:ext uri="{FF2B5EF4-FFF2-40B4-BE49-F238E27FC236}">
                  <a16:creationId xmlns:a16="http://schemas.microsoft.com/office/drawing/2014/main" id="{6E3B7C57-1596-32B5-0DFC-2880EF66F3FE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6864350" y="4057650"/>
              <a:ext cx="152401" cy="88398"/>
            </a:xfrm>
            <a:custGeom>
              <a:avLst/>
              <a:gdLst/>
              <a:ahLst/>
              <a:cxnLst/>
              <a:rect l="0" t="0" r="0" b="0"/>
              <a:pathLst>
                <a:path w="152401" h="88398">
                  <a:moveTo>
                    <a:pt x="0" y="12700"/>
                  </a:moveTo>
                  <a:lnTo>
                    <a:pt x="0" y="12700"/>
                  </a:lnTo>
                  <a:lnTo>
                    <a:pt x="6089" y="12700"/>
                  </a:lnTo>
                  <a:lnTo>
                    <a:pt x="6272" y="9329"/>
                  </a:lnTo>
                  <a:lnTo>
                    <a:pt x="7004" y="8336"/>
                  </a:lnTo>
                  <a:lnTo>
                    <a:pt x="18710" y="285"/>
                  </a:lnTo>
                  <a:lnTo>
                    <a:pt x="10181" y="21072"/>
                  </a:lnTo>
                  <a:lnTo>
                    <a:pt x="7486" y="42071"/>
                  </a:lnTo>
                  <a:lnTo>
                    <a:pt x="10058" y="59424"/>
                  </a:lnTo>
                  <a:lnTo>
                    <a:pt x="24774" y="85127"/>
                  </a:lnTo>
                  <a:lnTo>
                    <a:pt x="28179" y="87223"/>
                  </a:lnTo>
                  <a:lnTo>
                    <a:pt x="30075" y="87077"/>
                  </a:lnTo>
                  <a:lnTo>
                    <a:pt x="34063" y="85032"/>
                  </a:lnTo>
                  <a:lnTo>
                    <a:pt x="42373" y="72901"/>
                  </a:lnTo>
                  <a:lnTo>
                    <a:pt x="49401" y="61738"/>
                  </a:lnTo>
                  <a:lnTo>
                    <a:pt x="77173" y="31495"/>
                  </a:lnTo>
                  <a:lnTo>
                    <a:pt x="80957" y="27206"/>
                  </a:lnTo>
                  <a:lnTo>
                    <a:pt x="83724" y="26203"/>
                  </a:lnTo>
                  <a:lnTo>
                    <a:pt x="85449" y="25935"/>
                  </a:lnTo>
                  <a:lnTo>
                    <a:pt x="87306" y="27168"/>
                  </a:lnTo>
                  <a:lnTo>
                    <a:pt x="103893" y="47799"/>
                  </a:lnTo>
                  <a:lnTo>
                    <a:pt x="122727" y="77069"/>
                  </a:lnTo>
                  <a:lnTo>
                    <a:pt x="130594" y="85081"/>
                  </a:lnTo>
                  <a:lnTo>
                    <a:pt x="138361" y="88397"/>
                  </a:lnTo>
                  <a:lnTo>
                    <a:pt x="146046" y="78638"/>
                  </a:lnTo>
                  <a:lnTo>
                    <a:pt x="150518" y="58970"/>
                  </a:lnTo>
                  <a:lnTo>
                    <a:pt x="152028" y="277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300">
              <a:extLst>
                <a:ext uri="{FF2B5EF4-FFF2-40B4-BE49-F238E27FC236}">
                  <a16:creationId xmlns:a16="http://schemas.microsoft.com/office/drawing/2014/main" id="{23143750-BF7F-7DCF-6545-36FB6A94E576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7048500" y="4016480"/>
              <a:ext cx="87668" cy="142771"/>
            </a:xfrm>
            <a:custGeom>
              <a:avLst/>
              <a:gdLst/>
              <a:ahLst/>
              <a:cxnLst/>
              <a:rect l="0" t="0" r="0" b="0"/>
              <a:pathLst>
                <a:path w="87668" h="1427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2" y="2513"/>
                  </a:lnTo>
                  <a:lnTo>
                    <a:pt x="3372" y="582"/>
                  </a:lnTo>
                  <a:lnTo>
                    <a:pt x="5776" y="0"/>
                  </a:lnTo>
                  <a:lnTo>
                    <a:pt x="12209" y="1235"/>
                  </a:lnTo>
                  <a:lnTo>
                    <a:pt x="14490" y="3258"/>
                  </a:lnTo>
                  <a:lnTo>
                    <a:pt x="17023" y="9268"/>
                  </a:lnTo>
                  <a:lnTo>
                    <a:pt x="13580" y="34058"/>
                  </a:lnTo>
                  <a:lnTo>
                    <a:pt x="7441" y="63099"/>
                  </a:lnTo>
                  <a:lnTo>
                    <a:pt x="6565" y="90553"/>
                  </a:lnTo>
                  <a:lnTo>
                    <a:pt x="6379" y="120162"/>
                  </a:lnTo>
                  <a:lnTo>
                    <a:pt x="7075" y="123465"/>
                  </a:lnTo>
                  <a:lnTo>
                    <a:pt x="8244" y="125667"/>
                  </a:lnTo>
                  <a:lnTo>
                    <a:pt x="9730" y="127135"/>
                  </a:lnTo>
                  <a:lnTo>
                    <a:pt x="10720" y="127408"/>
                  </a:lnTo>
                  <a:lnTo>
                    <a:pt x="11381" y="126884"/>
                  </a:lnTo>
                  <a:lnTo>
                    <a:pt x="21373" y="105157"/>
                  </a:lnTo>
                  <a:lnTo>
                    <a:pt x="44654" y="74287"/>
                  </a:lnTo>
                  <a:lnTo>
                    <a:pt x="66787" y="49938"/>
                  </a:lnTo>
                  <a:lnTo>
                    <a:pt x="68489" y="45538"/>
                  </a:lnTo>
                  <a:lnTo>
                    <a:pt x="69648" y="44081"/>
                  </a:lnTo>
                  <a:lnTo>
                    <a:pt x="72817" y="42464"/>
                  </a:lnTo>
                  <a:lnTo>
                    <a:pt x="74650" y="42738"/>
                  </a:lnTo>
                  <a:lnTo>
                    <a:pt x="78568" y="44924"/>
                  </a:lnTo>
                  <a:lnTo>
                    <a:pt x="84741" y="53493"/>
                  </a:lnTo>
                  <a:lnTo>
                    <a:pt x="87667" y="68339"/>
                  </a:lnTo>
                  <a:lnTo>
                    <a:pt x="85164" y="92886"/>
                  </a:lnTo>
                  <a:lnTo>
                    <a:pt x="82894" y="122447"/>
                  </a:lnTo>
                  <a:lnTo>
                    <a:pt x="82550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301">
              <a:extLst>
                <a:ext uri="{FF2B5EF4-FFF2-40B4-BE49-F238E27FC236}">
                  <a16:creationId xmlns:a16="http://schemas.microsoft.com/office/drawing/2014/main" id="{7DAC956A-0296-9A97-5A3E-AE76966B8CF8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7179551" y="4069052"/>
              <a:ext cx="91200" cy="100447"/>
            </a:xfrm>
            <a:custGeom>
              <a:avLst/>
              <a:gdLst/>
              <a:ahLst/>
              <a:cxnLst/>
              <a:rect l="0" t="0" r="0" b="0"/>
              <a:pathLst>
                <a:path w="91200" h="100447">
                  <a:moveTo>
                    <a:pt x="2299" y="45748"/>
                  </a:moveTo>
                  <a:lnTo>
                    <a:pt x="2299" y="45748"/>
                  </a:lnTo>
                  <a:lnTo>
                    <a:pt x="5671" y="45748"/>
                  </a:lnTo>
                  <a:lnTo>
                    <a:pt x="35206" y="34917"/>
                  </a:lnTo>
                  <a:lnTo>
                    <a:pt x="51325" y="28741"/>
                  </a:lnTo>
                  <a:lnTo>
                    <a:pt x="58453" y="23149"/>
                  </a:lnTo>
                  <a:lnTo>
                    <a:pt x="67464" y="20472"/>
                  </a:lnTo>
                  <a:lnTo>
                    <a:pt x="69026" y="19020"/>
                  </a:lnTo>
                  <a:lnTo>
                    <a:pt x="70761" y="15524"/>
                  </a:lnTo>
                  <a:lnTo>
                    <a:pt x="71532" y="11619"/>
                  </a:lnTo>
                  <a:lnTo>
                    <a:pt x="68596" y="2082"/>
                  </a:lnTo>
                  <a:lnTo>
                    <a:pt x="66958" y="410"/>
                  </a:lnTo>
                  <a:lnTo>
                    <a:pt x="65160" y="0"/>
                  </a:lnTo>
                  <a:lnTo>
                    <a:pt x="36640" y="10061"/>
                  </a:lnTo>
                  <a:lnTo>
                    <a:pt x="20236" y="22944"/>
                  </a:lnTo>
                  <a:lnTo>
                    <a:pt x="11917" y="36083"/>
                  </a:lnTo>
                  <a:lnTo>
                    <a:pt x="829" y="67515"/>
                  </a:lnTo>
                  <a:lnTo>
                    <a:pt x="0" y="78470"/>
                  </a:lnTo>
                  <a:lnTo>
                    <a:pt x="5216" y="94623"/>
                  </a:lnTo>
                  <a:lnTo>
                    <a:pt x="9006" y="99220"/>
                  </a:lnTo>
                  <a:lnTo>
                    <a:pt x="11002" y="100446"/>
                  </a:lnTo>
                  <a:lnTo>
                    <a:pt x="18867" y="99926"/>
                  </a:lnTo>
                  <a:lnTo>
                    <a:pt x="45848" y="91923"/>
                  </a:lnTo>
                  <a:lnTo>
                    <a:pt x="91199" y="71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302">
              <a:extLst>
                <a:ext uri="{FF2B5EF4-FFF2-40B4-BE49-F238E27FC236}">
                  <a16:creationId xmlns:a16="http://schemas.microsoft.com/office/drawing/2014/main" id="{56523210-4CDD-B66F-CF64-752F72ED2681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7309193" y="4025900"/>
              <a:ext cx="63158" cy="139440"/>
            </a:xfrm>
            <a:custGeom>
              <a:avLst/>
              <a:gdLst/>
              <a:ahLst/>
              <a:cxnLst/>
              <a:rect l="0" t="0" r="0" b="0"/>
              <a:pathLst>
                <a:path w="63158" h="139440">
                  <a:moveTo>
                    <a:pt x="12357" y="0"/>
                  </a:moveTo>
                  <a:lnTo>
                    <a:pt x="12357" y="0"/>
                  </a:lnTo>
                  <a:lnTo>
                    <a:pt x="12357" y="3371"/>
                  </a:lnTo>
                  <a:lnTo>
                    <a:pt x="15729" y="12209"/>
                  </a:lnTo>
                  <a:lnTo>
                    <a:pt x="13289" y="42016"/>
                  </a:lnTo>
                  <a:lnTo>
                    <a:pt x="9170" y="67645"/>
                  </a:lnTo>
                  <a:lnTo>
                    <a:pt x="2268" y="99178"/>
                  </a:lnTo>
                  <a:lnTo>
                    <a:pt x="0" y="129660"/>
                  </a:lnTo>
                  <a:lnTo>
                    <a:pt x="592" y="133007"/>
                  </a:lnTo>
                  <a:lnTo>
                    <a:pt x="1691" y="135238"/>
                  </a:lnTo>
                  <a:lnTo>
                    <a:pt x="3130" y="136725"/>
                  </a:lnTo>
                  <a:lnTo>
                    <a:pt x="22156" y="139439"/>
                  </a:lnTo>
                  <a:lnTo>
                    <a:pt x="6315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SMARTInkShape-303">
              <a:extLst>
                <a:ext uri="{FF2B5EF4-FFF2-40B4-BE49-F238E27FC236}">
                  <a16:creationId xmlns:a16="http://schemas.microsoft.com/office/drawing/2014/main" id="{B373780F-C5A7-1D28-BCB6-FE3BCACC50E3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7289800" y="40894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2" y="25400"/>
                  </a:lnTo>
                  <a:lnTo>
                    <a:pt x="6907" y="23519"/>
                  </a:lnTo>
                  <a:lnTo>
                    <a:pt x="10831" y="21036"/>
                  </a:lnTo>
                  <a:lnTo>
                    <a:pt x="38514" y="14155"/>
                  </a:lnTo>
                  <a:lnTo>
                    <a:pt x="68469" y="621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304">
              <a:extLst>
                <a:ext uri="{FF2B5EF4-FFF2-40B4-BE49-F238E27FC236}">
                  <a16:creationId xmlns:a16="http://schemas.microsoft.com/office/drawing/2014/main" id="{23574207-179B-4628-601D-68F4D4601760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7397750" y="4034015"/>
              <a:ext cx="120651" cy="163277"/>
            </a:xfrm>
            <a:custGeom>
              <a:avLst/>
              <a:gdLst/>
              <a:ahLst/>
              <a:cxnLst/>
              <a:rect l="0" t="0" r="0" b="0"/>
              <a:pathLst>
                <a:path w="120651" h="163277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2" y="8871"/>
                  </a:lnTo>
                  <a:lnTo>
                    <a:pt x="5762" y="35901"/>
                  </a:lnTo>
                  <a:lnTo>
                    <a:pt x="6176" y="60117"/>
                  </a:lnTo>
                  <a:lnTo>
                    <a:pt x="5593" y="85166"/>
                  </a:lnTo>
                  <a:lnTo>
                    <a:pt x="1314" y="113270"/>
                  </a:lnTo>
                  <a:lnTo>
                    <a:pt x="1290" y="121328"/>
                  </a:lnTo>
                  <a:lnTo>
                    <a:pt x="5545" y="135469"/>
                  </a:lnTo>
                  <a:lnTo>
                    <a:pt x="7224" y="135586"/>
                  </a:lnTo>
                  <a:lnTo>
                    <a:pt x="12853" y="133833"/>
                  </a:lnTo>
                  <a:lnTo>
                    <a:pt x="20585" y="128881"/>
                  </a:lnTo>
                  <a:lnTo>
                    <a:pt x="40314" y="99422"/>
                  </a:lnTo>
                  <a:lnTo>
                    <a:pt x="62058" y="70066"/>
                  </a:lnTo>
                  <a:lnTo>
                    <a:pt x="71682" y="60010"/>
                  </a:lnTo>
                  <a:lnTo>
                    <a:pt x="73188" y="59174"/>
                  </a:lnTo>
                  <a:lnTo>
                    <a:pt x="74192" y="59322"/>
                  </a:lnTo>
                  <a:lnTo>
                    <a:pt x="74861" y="60126"/>
                  </a:lnTo>
                  <a:lnTo>
                    <a:pt x="77487" y="61020"/>
                  </a:lnTo>
                  <a:lnTo>
                    <a:pt x="79175" y="61258"/>
                  </a:lnTo>
                  <a:lnTo>
                    <a:pt x="80300" y="62828"/>
                  </a:lnTo>
                  <a:lnTo>
                    <a:pt x="82106" y="73606"/>
                  </a:lnTo>
                  <a:lnTo>
                    <a:pt x="83238" y="96405"/>
                  </a:lnTo>
                  <a:lnTo>
                    <a:pt x="88320" y="109245"/>
                  </a:lnTo>
                  <a:lnTo>
                    <a:pt x="104612" y="138778"/>
                  </a:lnTo>
                  <a:lnTo>
                    <a:pt x="106961" y="148220"/>
                  </a:lnTo>
                  <a:lnTo>
                    <a:pt x="107820" y="161066"/>
                  </a:lnTo>
                  <a:lnTo>
                    <a:pt x="108569" y="161822"/>
                  </a:lnTo>
                  <a:lnTo>
                    <a:pt x="114036" y="163276"/>
                  </a:lnTo>
                  <a:lnTo>
                    <a:pt x="12065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305">
              <a:extLst>
                <a:ext uri="{FF2B5EF4-FFF2-40B4-BE49-F238E27FC236}">
                  <a16:creationId xmlns:a16="http://schemas.microsoft.com/office/drawing/2014/main" id="{4614C08C-F56A-F81E-7620-F5CB5240DB16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7524750" y="4077958"/>
              <a:ext cx="114301" cy="92235"/>
            </a:xfrm>
            <a:custGeom>
              <a:avLst/>
              <a:gdLst/>
              <a:ahLst/>
              <a:cxnLst/>
              <a:rect l="0" t="0" r="0" b="0"/>
              <a:pathLst>
                <a:path w="114301" h="92235">
                  <a:moveTo>
                    <a:pt x="0" y="43192"/>
                  </a:moveTo>
                  <a:lnTo>
                    <a:pt x="0" y="43192"/>
                  </a:lnTo>
                  <a:lnTo>
                    <a:pt x="3372" y="39821"/>
                  </a:lnTo>
                  <a:lnTo>
                    <a:pt x="8789" y="38166"/>
                  </a:lnTo>
                  <a:lnTo>
                    <a:pt x="38223" y="36920"/>
                  </a:lnTo>
                  <a:lnTo>
                    <a:pt x="52718" y="36865"/>
                  </a:lnTo>
                  <a:lnTo>
                    <a:pt x="80921" y="24912"/>
                  </a:lnTo>
                  <a:lnTo>
                    <a:pt x="88881" y="20251"/>
                  </a:lnTo>
                  <a:lnTo>
                    <a:pt x="97782" y="9370"/>
                  </a:lnTo>
                  <a:lnTo>
                    <a:pt x="98349" y="7239"/>
                  </a:lnTo>
                  <a:lnTo>
                    <a:pt x="98022" y="5112"/>
                  </a:lnTo>
                  <a:lnTo>
                    <a:pt x="97099" y="2989"/>
                  </a:lnTo>
                  <a:lnTo>
                    <a:pt x="95777" y="1573"/>
                  </a:lnTo>
                  <a:lnTo>
                    <a:pt x="92427" y="0"/>
                  </a:lnTo>
                  <a:lnTo>
                    <a:pt x="76461" y="2486"/>
                  </a:lnTo>
                  <a:lnTo>
                    <a:pt x="63970" y="7691"/>
                  </a:lnTo>
                  <a:lnTo>
                    <a:pt x="37326" y="31670"/>
                  </a:lnTo>
                  <a:lnTo>
                    <a:pt x="26467" y="43716"/>
                  </a:lnTo>
                  <a:lnTo>
                    <a:pt x="15629" y="64932"/>
                  </a:lnTo>
                  <a:lnTo>
                    <a:pt x="14653" y="68269"/>
                  </a:lnTo>
                  <a:lnTo>
                    <a:pt x="15449" y="75739"/>
                  </a:lnTo>
                  <a:lnTo>
                    <a:pt x="18155" y="83057"/>
                  </a:lnTo>
                  <a:lnTo>
                    <a:pt x="21710" y="88662"/>
                  </a:lnTo>
                  <a:lnTo>
                    <a:pt x="29404" y="91623"/>
                  </a:lnTo>
                  <a:lnTo>
                    <a:pt x="39880" y="92234"/>
                  </a:lnTo>
                  <a:lnTo>
                    <a:pt x="70084" y="88386"/>
                  </a:lnTo>
                  <a:lnTo>
                    <a:pt x="114300" y="74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SMARTInkShape-306">
              <a:extLst>
                <a:ext uri="{FF2B5EF4-FFF2-40B4-BE49-F238E27FC236}">
                  <a16:creationId xmlns:a16="http://schemas.microsoft.com/office/drawing/2014/main" id="{BE1D6228-E605-5710-E581-7C3EF58B5E34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7651750" y="4071356"/>
              <a:ext cx="158751" cy="112414"/>
            </a:xfrm>
            <a:custGeom>
              <a:avLst/>
              <a:gdLst/>
              <a:ahLst/>
              <a:cxnLst/>
              <a:rect l="0" t="0" r="0" b="0"/>
              <a:pathLst>
                <a:path w="158751" h="112414">
                  <a:moveTo>
                    <a:pt x="0" y="24394"/>
                  </a:moveTo>
                  <a:lnTo>
                    <a:pt x="0" y="24394"/>
                  </a:lnTo>
                  <a:lnTo>
                    <a:pt x="13815" y="12461"/>
                  </a:lnTo>
                  <a:lnTo>
                    <a:pt x="21662" y="8507"/>
                  </a:lnTo>
                  <a:lnTo>
                    <a:pt x="36317" y="4087"/>
                  </a:lnTo>
                  <a:lnTo>
                    <a:pt x="42246" y="1258"/>
                  </a:lnTo>
                  <a:lnTo>
                    <a:pt x="49585" y="0"/>
                  </a:lnTo>
                  <a:lnTo>
                    <a:pt x="55669" y="1323"/>
                  </a:lnTo>
                  <a:lnTo>
                    <a:pt x="64943" y="7916"/>
                  </a:lnTo>
                  <a:lnTo>
                    <a:pt x="71196" y="14248"/>
                  </a:lnTo>
                  <a:lnTo>
                    <a:pt x="73977" y="19414"/>
                  </a:lnTo>
                  <a:lnTo>
                    <a:pt x="77789" y="40698"/>
                  </a:lnTo>
                  <a:lnTo>
                    <a:pt x="79376" y="43730"/>
                  </a:lnTo>
                  <a:lnTo>
                    <a:pt x="82271" y="69035"/>
                  </a:lnTo>
                  <a:lnTo>
                    <a:pt x="77487" y="98250"/>
                  </a:lnTo>
                  <a:lnTo>
                    <a:pt x="76067" y="106608"/>
                  </a:lnTo>
                  <a:lnTo>
                    <a:pt x="74700" y="108837"/>
                  </a:lnTo>
                  <a:lnTo>
                    <a:pt x="73084" y="110322"/>
                  </a:lnTo>
                  <a:lnTo>
                    <a:pt x="69406" y="111973"/>
                  </a:lnTo>
                  <a:lnTo>
                    <a:pt x="67438" y="112413"/>
                  </a:lnTo>
                  <a:lnTo>
                    <a:pt x="66125" y="112001"/>
                  </a:lnTo>
                  <a:lnTo>
                    <a:pt x="65250" y="111021"/>
                  </a:lnTo>
                  <a:lnTo>
                    <a:pt x="64667" y="109662"/>
                  </a:lnTo>
                  <a:lnTo>
                    <a:pt x="57104" y="101008"/>
                  </a:lnTo>
                  <a:lnTo>
                    <a:pt x="53601" y="89724"/>
                  </a:lnTo>
                  <a:lnTo>
                    <a:pt x="52751" y="76008"/>
                  </a:lnTo>
                  <a:lnTo>
                    <a:pt x="54725" y="62856"/>
                  </a:lnTo>
                  <a:lnTo>
                    <a:pt x="59835" y="51836"/>
                  </a:lnTo>
                  <a:lnTo>
                    <a:pt x="67515" y="42235"/>
                  </a:lnTo>
                  <a:lnTo>
                    <a:pt x="83739" y="29602"/>
                  </a:lnTo>
                  <a:lnTo>
                    <a:pt x="110067" y="18655"/>
                  </a:lnTo>
                  <a:lnTo>
                    <a:pt x="140422" y="12611"/>
                  </a:lnTo>
                  <a:lnTo>
                    <a:pt x="158750" y="1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6" name="SMARTInkShape-Group66">
            <a:extLst>
              <a:ext uri="{FF2B5EF4-FFF2-40B4-BE49-F238E27FC236}">
                <a16:creationId xmlns:a16="http://schemas.microsoft.com/office/drawing/2014/main" id="{D11AE713-93EC-ADC7-F888-EDEAC4F2B59B}"/>
              </a:ext>
            </a:extLst>
          </p:cNvPr>
          <p:cNvGrpSpPr/>
          <p:nvPr/>
        </p:nvGrpSpPr>
        <p:grpSpPr>
          <a:xfrm>
            <a:off x="8013700" y="4019557"/>
            <a:ext cx="222251" cy="177051"/>
            <a:chOff x="8013700" y="4019557"/>
            <a:chExt cx="222251" cy="177051"/>
          </a:xfrm>
        </p:grpSpPr>
        <p:sp>
          <p:nvSpPr>
            <p:cNvPr id="1624" name="SMARTInkShape-307">
              <a:extLst>
                <a:ext uri="{FF2B5EF4-FFF2-40B4-BE49-F238E27FC236}">
                  <a16:creationId xmlns:a16="http://schemas.microsoft.com/office/drawing/2014/main" id="{81A87152-E977-DEA5-BFA0-BC5E6D0C81AB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8045450" y="4076802"/>
              <a:ext cx="190501" cy="119806"/>
            </a:xfrm>
            <a:custGeom>
              <a:avLst/>
              <a:gdLst/>
              <a:ahLst/>
              <a:cxnLst/>
              <a:rect l="0" t="0" r="0" b="0"/>
              <a:pathLst>
                <a:path w="190501" h="119806">
                  <a:moveTo>
                    <a:pt x="0" y="18948"/>
                  </a:moveTo>
                  <a:lnTo>
                    <a:pt x="0" y="18948"/>
                  </a:lnTo>
                  <a:lnTo>
                    <a:pt x="6089" y="18948"/>
                  </a:lnTo>
                  <a:lnTo>
                    <a:pt x="6272" y="15577"/>
                  </a:lnTo>
                  <a:lnTo>
                    <a:pt x="7004" y="14584"/>
                  </a:lnTo>
                  <a:lnTo>
                    <a:pt x="9698" y="13481"/>
                  </a:lnTo>
                  <a:lnTo>
                    <a:pt x="10699" y="12481"/>
                  </a:lnTo>
                  <a:lnTo>
                    <a:pt x="11811" y="9488"/>
                  </a:lnTo>
                  <a:lnTo>
                    <a:pt x="16068" y="5807"/>
                  </a:lnTo>
                  <a:lnTo>
                    <a:pt x="19179" y="3837"/>
                  </a:lnTo>
                  <a:lnTo>
                    <a:pt x="48448" y="417"/>
                  </a:lnTo>
                  <a:lnTo>
                    <a:pt x="67269" y="0"/>
                  </a:lnTo>
                  <a:lnTo>
                    <a:pt x="70951" y="1377"/>
                  </a:lnTo>
                  <a:lnTo>
                    <a:pt x="76924" y="6670"/>
                  </a:lnTo>
                  <a:lnTo>
                    <a:pt x="84255" y="20954"/>
                  </a:lnTo>
                  <a:lnTo>
                    <a:pt x="84954" y="32539"/>
                  </a:lnTo>
                  <a:lnTo>
                    <a:pt x="77798" y="59151"/>
                  </a:lnTo>
                  <a:lnTo>
                    <a:pt x="69748" y="79101"/>
                  </a:lnTo>
                  <a:lnTo>
                    <a:pt x="57992" y="93625"/>
                  </a:lnTo>
                  <a:lnTo>
                    <a:pt x="31025" y="109250"/>
                  </a:lnTo>
                  <a:lnTo>
                    <a:pt x="20844" y="114821"/>
                  </a:lnTo>
                  <a:lnTo>
                    <a:pt x="18129" y="115319"/>
                  </a:lnTo>
                  <a:lnTo>
                    <a:pt x="13773" y="114419"/>
                  </a:lnTo>
                  <a:lnTo>
                    <a:pt x="14121" y="113640"/>
                  </a:lnTo>
                  <a:lnTo>
                    <a:pt x="16390" y="110892"/>
                  </a:lnTo>
                  <a:lnTo>
                    <a:pt x="46551" y="86530"/>
                  </a:lnTo>
                  <a:lnTo>
                    <a:pt x="55812" y="78797"/>
                  </a:lnTo>
                  <a:lnTo>
                    <a:pt x="84270" y="65566"/>
                  </a:lnTo>
                  <a:lnTo>
                    <a:pt x="114395" y="48455"/>
                  </a:lnTo>
                  <a:lnTo>
                    <a:pt x="146003" y="33234"/>
                  </a:lnTo>
                  <a:lnTo>
                    <a:pt x="162791" y="22188"/>
                  </a:lnTo>
                  <a:lnTo>
                    <a:pt x="165677" y="21108"/>
                  </a:lnTo>
                  <a:lnTo>
                    <a:pt x="167601" y="19682"/>
                  </a:lnTo>
                  <a:lnTo>
                    <a:pt x="169739" y="16217"/>
                  </a:lnTo>
                  <a:lnTo>
                    <a:pt x="168898" y="15011"/>
                  </a:lnTo>
                  <a:lnTo>
                    <a:pt x="164202" y="13670"/>
                  </a:lnTo>
                  <a:lnTo>
                    <a:pt x="155528" y="16838"/>
                  </a:lnTo>
                  <a:lnTo>
                    <a:pt x="129342" y="30369"/>
                  </a:lnTo>
                  <a:lnTo>
                    <a:pt x="107838" y="42266"/>
                  </a:lnTo>
                  <a:lnTo>
                    <a:pt x="87720" y="65704"/>
                  </a:lnTo>
                  <a:lnTo>
                    <a:pt x="84082" y="78270"/>
                  </a:lnTo>
                  <a:lnTo>
                    <a:pt x="83231" y="86706"/>
                  </a:lnTo>
                  <a:lnTo>
                    <a:pt x="86616" y="95159"/>
                  </a:lnTo>
                  <a:lnTo>
                    <a:pt x="100286" y="112083"/>
                  </a:lnTo>
                  <a:lnTo>
                    <a:pt x="106425" y="116786"/>
                  </a:lnTo>
                  <a:lnTo>
                    <a:pt x="109051" y="118040"/>
                  </a:lnTo>
                  <a:lnTo>
                    <a:pt x="126228" y="119805"/>
                  </a:lnTo>
                  <a:lnTo>
                    <a:pt x="152247" y="115332"/>
                  </a:lnTo>
                  <a:lnTo>
                    <a:pt x="170699" y="108968"/>
                  </a:lnTo>
                  <a:lnTo>
                    <a:pt x="184006" y="99164"/>
                  </a:lnTo>
                  <a:lnTo>
                    <a:pt x="190500" y="88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SMARTInkShape-308">
              <a:extLst>
                <a:ext uri="{FF2B5EF4-FFF2-40B4-BE49-F238E27FC236}">
                  <a16:creationId xmlns:a16="http://schemas.microsoft.com/office/drawing/2014/main" id="{8FDED39E-23B4-666B-EE3A-922EBCE0D5EA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8013700" y="4019557"/>
              <a:ext cx="222251" cy="19044"/>
            </a:xfrm>
            <a:custGeom>
              <a:avLst/>
              <a:gdLst/>
              <a:ahLst/>
              <a:cxnLst/>
              <a:rect l="0" t="0" r="0" b="0"/>
              <a:pathLst>
                <a:path w="222251" h="19044">
                  <a:moveTo>
                    <a:pt x="0" y="19043"/>
                  </a:moveTo>
                  <a:lnTo>
                    <a:pt x="0" y="19043"/>
                  </a:lnTo>
                  <a:lnTo>
                    <a:pt x="0" y="13576"/>
                  </a:lnTo>
                  <a:lnTo>
                    <a:pt x="24485" y="10928"/>
                  </a:lnTo>
                  <a:lnTo>
                    <a:pt x="54292" y="7701"/>
                  </a:lnTo>
                  <a:lnTo>
                    <a:pt x="76341" y="6241"/>
                  </a:lnTo>
                  <a:lnTo>
                    <a:pt x="105326" y="2158"/>
                  </a:lnTo>
                  <a:lnTo>
                    <a:pt x="135943" y="634"/>
                  </a:lnTo>
                  <a:lnTo>
                    <a:pt x="166652" y="183"/>
                  </a:lnTo>
                  <a:lnTo>
                    <a:pt x="192528" y="49"/>
                  </a:lnTo>
                  <a:lnTo>
                    <a:pt x="212543" y="0"/>
                  </a:lnTo>
                  <a:lnTo>
                    <a:pt x="216289" y="1878"/>
                  </a:lnTo>
                  <a:lnTo>
                    <a:pt x="22225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2" name="SMARTInkShape-Group67">
            <a:extLst>
              <a:ext uri="{FF2B5EF4-FFF2-40B4-BE49-F238E27FC236}">
                <a16:creationId xmlns:a16="http://schemas.microsoft.com/office/drawing/2014/main" id="{AA7E2DD9-B1DB-521E-0EC7-E0FAE0C5583C}"/>
              </a:ext>
            </a:extLst>
          </p:cNvPr>
          <p:cNvGrpSpPr/>
          <p:nvPr/>
        </p:nvGrpSpPr>
        <p:grpSpPr>
          <a:xfrm>
            <a:off x="8426450" y="4019628"/>
            <a:ext cx="370337" cy="171373"/>
            <a:chOff x="8426450" y="4019628"/>
            <a:chExt cx="370337" cy="171373"/>
          </a:xfrm>
        </p:grpSpPr>
        <p:sp>
          <p:nvSpPr>
            <p:cNvPr id="1627" name="SMARTInkShape-309">
              <a:extLst>
                <a:ext uri="{FF2B5EF4-FFF2-40B4-BE49-F238E27FC236}">
                  <a16:creationId xmlns:a16="http://schemas.microsoft.com/office/drawing/2014/main" id="{9F0C23FF-A45E-7B2A-9947-65BC9C612E17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8426450" y="4019628"/>
              <a:ext cx="31673" cy="158673"/>
            </a:xfrm>
            <a:custGeom>
              <a:avLst/>
              <a:gdLst/>
              <a:ahLst/>
              <a:cxnLst/>
              <a:rect l="0" t="0" r="0" b="0"/>
              <a:pathLst>
                <a:path w="31673" h="158673">
                  <a:moveTo>
                    <a:pt x="25400" y="6272"/>
                  </a:moveTo>
                  <a:lnTo>
                    <a:pt x="25400" y="6272"/>
                  </a:lnTo>
                  <a:lnTo>
                    <a:pt x="31672" y="0"/>
                  </a:lnTo>
                  <a:lnTo>
                    <a:pt x="28356" y="3316"/>
                  </a:lnTo>
                  <a:lnTo>
                    <a:pt x="26714" y="8721"/>
                  </a:lnTo>
                  <a:lnTo>
                    <a:pt x="23909" y="19698"/>
                  </a:lnTo>
                  <a:lnTo>
                    <a:pt x="21210" y="29172"/>
                  </a:lnTo>
                  <a:lnTo>
                    <a:pt x="15963" y="59582"/>
                  </a:lnTo>
                  <a:lnTo>
                    <a:pt x="11248" y="91034"/>
                  </a:lnTo>
                  <a:lnTo>
                    <a:pt x="5919" y="114877"/>
                  </a:lnTo>
                  <a:lnTo>
                    <a:pt x="780" y="145797"/>
                  </a:lnTo>
                  <a:lnTo>
                    <a:pt x="0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310">
              <a:extLst>
                <a:ext uri="{FF2B5EF4-FFF2-40B4-BE49-F238E27FC236}">
                  <a16:creationId xmlns:a16="http://schemas.microsoft.com/office/drawing/2014/main" id="{DA26AEA7-475B-B178-A905-C6A6CF48A094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8502728" y="4089478"/>
              <a:ext cx="12623" cy="82473"/>
            </a:xfrm>
            <a:custGeom>
              <a:avLst/>
              <a:gdLst/>
              <a:ahLst/>
              <a:cxnLst/>
              <a:rect l="0" t="0" r="0" b="0"/>
              <a:pathLst>
                <a:path w="12623" h="82473">
                  <a:moveTo>
                    <a:pt x="6272" y="6272"/>
                  </a:moveTo>
                  <a:lnTo>
                    <a:pt x="6272" y="6272"/>
                  </a:lnTo>
                  <a:lnTo>
                    <a:pt x="6272" y="2901"/>
                  </a:lnTo>
                  <a:lnTo>
                    <a:pt x="6977" y="1908"/>
                  </a:lnTo>
                  <a:lnTo>
                    <a:pt x="8154" y="1246"/>
                  </a:lnTo>
                  <a:lnTo>
                    <a:pt x="9644" y="805"/>
                  </a:lnTo>
                  <a:lnTo>
                    <a:pt x="9931" y="511"/>
                  </a:lnTo>
                  <a:lnTo>
                    <a:pt x="9417" y="314"/>
                  </a:lnTo>
                  <a:lnTo>
                    <a:pt x="6893" y="0"/>
                  </a:lnTo>
                  <a:lnTo>
                    <a:pt x="4415" y="27537"/>
                  </a:lnTo>
                  <a:lnTo>
                    <a:pt x="513" y="56658"/>
                  </a:lnTo>
                  <a:lnTo>
                    <a:pt x="0" y="76651"/>
                  </a:lnTo>
                  <a:lnTo>
                    <a:pt x="679" y="78592"/>
                  </a:lnTo>
                  <a:lnTo>
                    <a:pt x="12622" y="8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311">
              <a:extLst>
                <a:ext uri="{FF2B5EF4-FFF2-40B4-BE49-F238E27FC236}">
                  <a16:creationId xmlns:a16="http://schemas.microsoft.com/office/drawing/2014/main" id="{89F6822C-118E-A8C8-69BA-0A82A68FF4F5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8515350" y="4051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1882" y="618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312">
              <a:extLst>
                <a:ext uri="{FF2B5EF4-FFF2-40B4-BE49-F238E27FC236}">
                  <a16:creationId xmlns:a16="http://schemas.microsoft.com/office/drawing/2014/main" id="{F47C0100-495D-264A-26F8-3F7B630CC2F4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8585200" y="4077670"/>
              <a:ext cx="88901" cy="105671"/>
            </a:xfrm>
            <a:custGeom>
              <a:avLst/>
              <a:gdLst/>
              <a:ahLst/>
              <a:cxnLst/>
              <a:rect l="0" t="0" r="0" b="0"/>
              <a:pathLst>
                <a:path w="88901" h="105671">
                  <a:moveTo>
                    <a:pt x="0" y="30780"/>
                  </a:moveTo>
                  <a:lnTo>
                    <a:pt x="0" y="30780"/>
                  </a:lnTo>
                  <a:lnTo>
                    <a:pt x="0" y="34151"/>
                  </a:lnTo>
                  <a:lnTo>
                    <a:pt x="1411" y="35144"/>
                  </a:lnTo>
                  <a:lnTo>
                    <a:pt x="13815" y="36738"/>
                  </a:lnTo>
                  <a:lnTo>
                    <a:pt x="34720" y="36373"/>
                  </a:lnTo>
                  <a:lnTo>
                    <a:pt x="59972" y="30658"/>
                  </a:lnTo>
                  <a:lnTo>
                    <a:pt x="69572" y="23988"/>
                  </a:lnTo>
                  <a:lnTo>
                    <a:pt x="81280" y="12958"/>
                  </a:lnTo>
                  <a:lnTo>
                    <a:pt x="81985" y="10394"/>
                  </a:lnTo>
                  <a:lnTo>
                    <a:pt x="82173" y="8723"/>
                  </a:lnTo>
                  <a:lnTo>
                    <a:pt x="81593" y="7609"/>
                  </a:lnTo>
                  <a:lnTo>
                    <a:pt x="80501" y="6866"/>
                  </a:lnTo>
                  <a:lnTo>
                    <a:pt x="53308" y="0"/>
                  </a:lnTo>
                  <a:lnTo>
                    <a:pt x="44624" y="3224"/>
                  </a:lnTo>
                  <a:lnTo>
                    <a:pt x="36061" y="10066"/>
                  </a:lnTo>
                  <a:lnTo>
                    <a:pt x="18197" y="34376"/>
                  </a:lnTo>
                  <a:lnTo>
                    <a:pt x="14329" y="47524"/>
                  </a:lnTo>
                  <a:lnTo>
                    <a:pt x="13182" y="60357"/>
                  </a:lnTo>
                  <a:lnTo>
                    <a:pt x="18210" y="87905"/>
                  </a:lnTo>
                  <a:lnTo>
                    <a:pt x="19900" y="90735"/>
                  </a:lnTo>
                  <a:lnTo>
                    <a:pt x="33282" y="102558"/>
                  </a:lnTo>
                  <a:lnTo>
                    <a:pt x="53528" y="105670"/>
                  </a:lnTo>
                  <a:lnTo>
                    <a:pt x="84782" y="101142"/>
                  </a:lnTo>
                  <a:lnTo>
                    <a:pt x="88900" y="100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SMARTInkShape-313">
              <a:extLst>
                <a:ext uri="{FF2B5EF4-FFF2-40B4-BE49-F238E27FC236}">
                  <a16:creationId xmlns:a16="http://schemas.microsoft.com/office/drawing/2014/main" id="{82CDDB2F-1339-239D-C306-5E50BA0A414B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8693150" y="4073742"/>
              <a:ext cx="103637" cy="117259"/>
            </a:xfrm>
            <a:custGeom>
              <a:avLst/>
              <a:gdLst/>
              <a:ahLst/>
              <a:cxnLst/>
              <a:rect l="0" t="0" r="0" b="0"/>
              <a:pathLst>
                <a:path w="103637" h="117259">
                  <a:moveTo>
                    <a:pt x="69850" y="34708"/>
                  </a:moveTo>
                  <a:lnTo>
                    <a:pt x="69850" y="34708"/>
                  </a:lnTo>
                  <a:lnTo>
                    <a:pt x="86808" y="24656"/>
                  </a:lnTo>
                  <a:lnTo>
                    <a:pt x="89623" y="23773"/>
                  </a:lnTo>
                  <a:lnTo>
                    <a:pt x="94632" y="19030"/>
                  </a:lnTo>
                  <a:lnTo>
                    <a:pt x="99209" y="13629"/>
                  </a:lnTo>
                  <a:lnTo>
                    <a:pt x="103594" y="11228"/>
                  </a:lnTo>
                  <a:lnTo>
                    <a:pt x="103636" y="9882"/>
                  </a:lnTo>
                  <a:lnTo>
                    <a:pt x="93262" y="638"/>
                  </a:lnTo>
                  <a:lnTo>
                    <a:pt x="90397" y="0"/>
                  </a:lnTo>
                  <a:lnTo>
                    <a:pt x="68235" y="5800"/>
                  </a:lnTo>
                  <a:lnTo>
                    <a:pt x="60197" y="11512"/>
                  </a:lnTo>
                  <a:lnTo>
                    <a:pt x="45914" y="26677"/>
                  </a:lnTo>
                  <a:lnTo>
                    <a:pt x="44015" y="30765"/>
                  </a:lnTo>
                  <a:lnTo>
                    <a:pt x="43786" y="39071"/>
                  </a:lnTo>
                  <a:lnTo>
                    <a:pt x="46037" y="45584"/>
                  </a:lnTo>
                  <a:lnTo>
                    <a:pt x="56600" y="58885"/>
                  </a:lnTo>
                  <a:lnTo>
                    <a:pt x="83348" y="77552"/>
                  </a:lnTo>
                  <a:lnTo>
                    <a:pt x="86433" y="84559"/>
                  </a:lnTo>
                  <a:lnTo>
                    <a:pt x="85845" y="88403"/>
                  </a:lnTo>
                  <a:lnTo>
                    <a:pt x="78980" y="99850"/>
                  </a:lnTo>
                  <a:lnTo>
                    <a:pt x="71192" y="109312"/>
                  </a:lnTo>
                  <a:lnTo>
                    <a:pt x="60135" y="113807"/>
                  </a:lnTo>
                  <a:lnTo>
                    <a:pt x="33777" y="116576"/>
                  </a:lnTo>
                  <a:lnTo>
                    <a:pt x="0" y="11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9" name="SMARTInkShape-Group68">
            <a:extLst>
              <a:ext uri="{FF2B5EF4-FFF2-40B4-BE49-F238E27FC236}">
                <a16:creationId xmlns:a16="http://schemas.microsoft.com/office/drawing/2014/main" id="{25ADBB9F-ED2E-6C7A-499C-4BEBD99C40AA}"/>
              </a:ext>
            </a:extLst>
          </p:cNvPr>
          <p:cNvGrpSpPr/>
          <p:nvPr/>
        </p:nvGrpSpPr>
        <p:grpSpPr>
          <a:xfrm>
            <a:off x="6819900" y="4273575"/>
            <a:ext cx="698501" cy="241276"/>
            <a:chOff x="6819900" y="4273575"/>
            <a:chExt cx="698501" cy="241276"/>
          </a:xfrm>
        </p:grpSpPr>
        <p:sp>
          <p:nvSpPr>
            <p:cNvPr id="1633" name="SMARTInkShape-314">
              <a:extLst>
                <a:ext uri="{FF2B5EF4-FFF2-40B4-BE49-F238E27FC236}">
                  <a16:creationId xmlns:a16="http://schemas.microsoft.com/office/drawing/2014/main" id="{5CE56416-4D0C-0C6B-DEB2-21A4EEFB6661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6819900" y="4273575"/>
              <a:ext cx="97229" cy="161014"/>
            </a:xfrm>
            <a:custGeom>
              <a:avLst/>
              <a:gdLst/>
              <a:ahLst/>
              <a:cxnLst/>
              <a:rect l="0" t="0" r="0" b="0"/>
              <a:pathLst>
                <a:path w="97229" h="161014">
                  <a:moveTo>
                    <a:pt x="50800" y="12675"/>
                  </a:moveTo>
                  <a:lnTo>
                    <a:pt x="50800" y="12675"/>
                  </a:lnTo>
                  <a:lnTo>
                    <a:pt x="50800" y="935"/>
                  </a:lnTo>
                  <a:lnTo>
                    <a:pt x="51505" y="615"/>
                  </a:lnTo>
                  <a:lnTo>
                    <a:pt x="54459" y="165"/>
                  </a:lnTo>
                  <a:lnTo>
                    <a:pt x="51421" y="0"/>
                  </a:lnTo>
                  <a:lnTo>
                    <a:pt x="44242" y="6725"/>
                  </a:lnTo>
                  <a:lnTo>
                    <a:pt x="40830" y="17556"/>
                  </a:lnTo>
                  <a:lnTo>
                    <a:pt x="35268" y="40764"/>
                  </a:lnTo>
                  <a:lnTo>
                    <a:pt x="26050" y="64664"/>
                  </a:lnTo>
                  <a:lnTo>
                    <a:pt x="17753" y="94087"/>
                  </a:lnTo>
                  <a:lnTo>
                    <a:pt x="17568" y="118407"/>
                  </a:lnTo>
                  <a:lnTo>
                    <a:pt x="23827" y="144176"/>
                  </a:lnTo>
                  <a:lnTo>
                    <a:pt x="27758" y="151788"/>
                  </a:lnTo>
                  <a:lnTo>
                    <a:pt x="37310" y="160041"/>
                  </a:lnTo>
                  <a:lnTo>
                    <a:pt x="41807" y="161013"/>
                  </a:lnTo>
                  <a:lnTo>
                    <a:pt x="58248" y="159011"/>
                  </a:lnTo>
                  <a:lnTo>
                    <a:pt x="79004" y="152013"/>
                  </a:lnTo>
                  <a:lnTo>
                    <a:pt x="82303" y="150017"/>
                  </a:lnTo>
                  <a:lnTo>
                    <a:pt x="87850" y="142155"/>
                  </a:lnTo>
                  <a:lnTo>
                    <a:pt x="97159" y="123231"/>
                  </a:lnTo>
                  <a:lnTo>
                    <a:pt x="97228" y="118835"/>
                  </a:lnTo>
                  <a:lnTo>
                    <a:pt x="93542" y="110187"/>
                  </a:lnTo>
                  <a:lnTo>
                    <a:pt x="86905" y="100755"/>
                  </a:lnTo>
                  <a:lnTo>
                    <a:pt x="76960" y="97683"/>
                  </a:lnTo>
                  <a:lnTo>
                    <a:pt x="47579" y="92340"/>
                  </a:lnTo>
                  <a:lnTo>
                    <a:pt x="16875" y="94357"/>
                  </a:lnTo>
                  <a:lnTo>
                    <a:pt x="0" y="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315">
              <a:extLst>
                <a:ext uri="{FF2B5EF4-FFF2-40B4-BE49-F238E27FC236}">
                  <a16:creationId xmlns:a16="http://schemas.microsoft.com/office/drawing/2014/main" id="{F5C97C16-A029-2922-3BD1-6F5AEE2460CC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6961685" y="4337214"/>
              <a:ext cx="92683" cy="93670"/>
            </a:xfrm>
            <a:custGeom>
              <a:avLst/>
              <a:gdLst/>
              <a:ahLst/>
              <a:cxnLst/>
              <a:rect l="0" t="0" r="0" b="0"/>
              <a:pathLst>
                <a:path w="92683" h="93670">
                  <a:moveTo>
                    <a:pt x="4265" y="44286"/>
                  </a:moveTo>
                  <a:lnTo>
                    <a:pt x="4265" y="44286"/>
                  </a:lnTo>
                  <a:lnTo>
                    <a:pt x="14404" y="39922"/>
                  </a:lnTo>
                  <a:lnTo>
                    <a:pt x="42642" y="33746"/>
                  </a:lnTo>
                  <a:lnTo>
                    <a:pt x="65405" y="28499"/>
                  </a:lnTo>
                  <a:lnTo>
                    <a:pt x="84902" y="18758"/>
                  </a:lnTo>
                  <a:lnTo>
                    <a:pt x="91533" y="13765"/>
                  </a:lnTo>
                  <a:lnTo>
                    <a:pt x="92682" y="6158"/>
                  </a:lnTo>
                  <a:lnTo>
                    <a:pt x="92137" y="4051"/>
                  </a:lnTo>
                  <a:lnTo>
                    <a:pt x="91069" y="2646"/>
                  </a:lnTo>
                  <a:lnTo>
                    <a:pt x="89651" y="1709"/>
                  </a:lnTo>
                  <a:lnTo>
                    <a:pt x="60550" y="0"/>
                  </a:lnTo>
                  <a:lnTo>
                    <a:pt x="38738" y="6627"/>
                  </a:lnTo>
                  <a:lnTo>
                    <a:pt x="17772" y="17527"/>
                  </a:lnTo>
                  <a:lnTo>
                    <a:pt x="8386" y="27454"/>
                  </a:lnTo>
                  <a:lnTo>
                    <a:pt x="2569" y="39628"/>
                  </a:lnTo>
                  <a:lnTo>
                    <a:pt x="0" y="60937"/>
                  </a:lnTo>
                  <a:lnTo>
                    <a:pt x="1898" y="71912"/>
                  </a:lnTo>
                  <a:lnTo>
                    <a:pt x="6976" y="79613"/>
                  </a:lnTo>
                  <a:lnTo>
                    <a:pt x="14643" y="85387"/>
                  </a:lnTo>
                  <a:lnTo>
                    <a:pt x="30153" y="91899"/>
                  </a:lnTo>
                  <a:lnTo>
                    <a:pt x="39524" y="93669"/>
                  </a:lnTo>
                  <a:lnTo>
                    <a:pt x="80465" y="8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316">
              <a:extLst>
                <a:ext uri="{FF2B5EF4-FFF2-40B4-BE49-F238E27FC236}">
                  <a16:creationId xmlns:a16="http://schemas.microsoft.com/office/drawing/2014/main" id="{B13BE36D-B72A-7F87-0A24-9D09F46CA2A0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7086600" y="4385362"/>
              <a:ext cx="69851" cy="59639"/>
            </a:xfrm>
            <a:custGeom>
              <a:avLst/>
              <a:gdLst/>
              <a:ahLst/>
              <a:cxnLst/>
              <a:rect l="0" t="0" r="0" b="0"/>
              <a:pathLst>
                <a:path w="69851" h="5963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882" y="1931"/>
                  </a:lnTo>
                  <a:lnTo>
                    <a:pt x="3372" y="0"/>
                  </a:lnTo>
                  <a:lnTo>
                    <a:pt x="5776" y="123"/>
                  </a:lnTo>
                  <a:lnTo>
                    <a:pt x="12209" y="4024"/>
                  </a:lnTo>
                  <a:lnTo>
                    <a:pt x="38556" y="34381"/>
                  </a:lnTo>
                  <a:lnTo>
                    <a:pt x="58621" y="54012"/>
                  </a:lnTo>
                  <a:lnTo>
                    <a:pt x="69850" y="59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317">
              <a:extLst>
                <a:ext uri="{FF2B5EF4-FFF2-40B4-BE49-F238E27FC236}">
                  <a16:creationId xmlns:a16="http://schemas.microsoft.com/office/drawing/2014/main" id="{E23AAF1E-0946-7B1F-0D87-E0DC9BBE2354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7118350" y="4391130"/>
              <a:ext cx="75319" cy="123721"/>
            </a:xfrm>
            <a:custGeom>
              <a:avLst/>
              <a:gdLst/>
              <a:ahLst/>
              <a:cxnLst/>
              <a:rect l="0" t="0" r="0" b="0"/>
              <a:pathLst>
                <a:path w="75319" h="123721">
                  <a:moveTo>
                    <a:pt x="69850" y="9420"/>
                  </a:moveTo>
                  <a:lnTo>
                    <a:pt x="69850" y="9420"/>
                  </a:lnTo>
                  <a:lnTo>
                    <a:pt x="73222" y="6049"/>
                  </a:lnTo>
                  <a:lnTo>
                    <a:pt x="74876" y="2512"/>
                  </a:lnTo>
                  <a:lnTo>
                    <a:pt x="75318" y="582"/>
                  </a:lnTo>
                  <a:lnTo>
                    <a:pt x="74906" y="0"/>
                  </a:lnTo>
                  <a:lnTo>
                    <a:pt x="73926" y="318"/>
                  </a:lnTo>
                  <a:lnTo>
                    <a:pt x="72568" y="1236"/>
                  </a:lnTo>
                  <a:lnTo>
                    <a:pt x="49042" y="29423"/>
                  </a:lnTo>
                  <a:lnTo>
                    <a:pt x="34486" y="59127"/>
                  </a:lnTo>
                  <a:lnTo>
                    <a:pt x="17990" y="90459"/>
                  </a:lnTo>
                  <a:lnTo>
                    <a:pt x="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318">
              <a:extLst>
                <a:ext uri="{FF2B5EF4-FFF2-40B4-BE49-F238E27FC236}">
                  <a16:creationId xmlns:a16="http://schemas.microsoft.com/office/drawing/2014/main" id="{03B5FB5D-7FDA-4832-05F4-3D4EBC5CDF62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7259349" y="4403443"/>
              <a:ext cx="151102" cy="76421"/>
            </a:xfrm>
            <a:custGeom>
              <a:avLst/>
              <a:gdLst/>
              <a:ahLst/>
              <a:cxnLst/>
              <a:rect l="0" t="0" r="0" b="0"/>
              <a:pathLst>
                <a:path w="151102" h="76421">
                  <a:moveTo>
                    <a:pt x="24101" y="9807"/>
                  </a:moveTo>
                  <a:lnTo>
                    <a:pt x="24101" y="9807"/>
                  </a:lnTo>
                  <a:lnTo>
                    <a:pt x="24101" y="4340"/>
                  </a:lnTo>
                  <a:lnTo>
                    <a:pt x="24101" y="7089"/>
                  </a:lnTo>
                  <a:lnTo>
                    <a:pt x="20338" y="10481"/>
                  </a:lnTo>
                  <a:lnTo>
                    <a:pt x="14668" y="15045"/>
                  </a:lnTo>
                  <a:lnTo>
                    <a:pt x="3085" y="33501"/>
                  </a:lnTo>
                  <a:lnTo>
                    <a:pt x="0" y="49282"/>
                  </a:lnTo>
                  <a:lnTo>
                    <a:pt x="2457" y="63994"/>
                  </a:lnTo>
                  <a:lnTo>
                    <a:pt x="4027" y="67098"/>
                  </a:lnTo>
                  <a:lnTo>
                    <a:pt x="5780" y="69168"/>
                  </a:lnTo>
                  <a:lnTo>
                    <a:pt x="13661" y="75860"/>
                  </a:lnTo>
                  <a:lnTo>
                    <a:pt x="15024" y="76420"/>
                  </a:lnTo>
                  <a:lnTo>
                    <a:pt x="15933" y="76088"/>
                  </a:lnTo>
                  <a:lnTo>
                    <a:pt x="16539" y="75161"/>
                  </a:lnTo>
                  <a:lnTo>
                    <a:pt x="17649" y="74543"/>
                  </a:lnTo>
                  <a:lnTo>
                    <a:pt x="23113" y="73470"/>
                  </a:lnTo>
                  <a:lnTo>
                    <a:pt x="32852" y="64483"/>
                  </a:lnTo>
                  <a:lnTo>
                    <a:pt x="35046" y="60448"/>
                  </a:lnTo>
                  <a:lnTo>
                    <a:pt x="36454" y="52109"/>
                  </a:lnTo>
                  <a:lnTo>
                    <a:pt x="33327" y="42410"/>
                  </a:lnTo>
                  <a:lnTo>
                    <a:pt x="26655" y="30855"/>
                  </a:lnTo>
                  <a:lnTo>
                    <a:pt x="24437" y="15000"/>
                  </a:lnTo>
                  <a:lnTo>
                    <a:pt x="25030" y="13269"/>
                  </a:lnTo>
                  <a:lnTo>
                    <a:pt x="26132" y="12115"/>
                  </a:lnTo>
                  <a:lnTo>
                    <a:pt x="31053" y="8610"/>
                  </a:lnTo>
                  <a:lnTo>
                    <a:pt x="32968" y="6892"/>
                  </a:lnTo>
                  <a:lnTo>
                    <a:pt x="38861" y="4984"/>
                  </a:lnTo>
                  <a:lnTo>
                    <a:pt x="50111" y="2028"/>
                  </a:lnTo>
                  <a:lnTo>
                    <a:pt x="54140" y="388"/>
                  </a:lnTo>
                  <a:lnTo>
                    <a:pt x="57533" y="0"/>
                  </a:lnTo>
                  <a:lnTo>
                    <a:pt x="63184" y="1450"/>
                  </a:lnTo>
                  <a:lnTo>
                    <a:pt x="64973" y="2824"/>
                  </a:lnTo>
                  <a:lnTo>
                    <a:pt x="71450" y="15490"/>
                  </a:lnTo>
                  <a:lnTo>
                    <a:pt x="74598" y="45035"/>
                  </a:lnTo>
                  <a:lnTo>
                    <a:pt x="74894" y="66194"/>
                  </a:lnTo>
                  <a:lnTo>
                    <a:pt x="78270" y="63360"/>
                  </a:lnTo>
                  <a:lnTo>
                    <a:pt x="79927" y="58068"/>
                  </a:lnTo>
                  <a:lnTo>
                    <a:pt x="82741" y="47155"/>
                  </a:lnTo>
                  <a:lnTo>
                    <a:pt x="86852" y="39106"/>
                  </a:lnTo>
                  <a:lnTo>
                    <a:pt x="101622" y="21600"/>
                  </a:lnTo>
                  <a:lnTo>
                    <a:pt x="122949" y="6350"/>
                  </a:lnTo>
                  <a:lnTo>
                    <a:pt x="127536" y="4743"/>
                  </a:lnTo>
                  <a:lnTo>
                    <a:pt x="133807" y="5910"/>
                  </a:lnTo>
                  <a:lnTo>
                    <a:pt x="137455" y="7209"/>
                  </a:lnTo>
                  <a:lnTo>
                    <a:pt x="139887" y="9486"/>
                  </a:lnTo>
                  <a:lnTo>
                    <a:pt x="142589" y="15779"/>
                  </a:lnTo>
                  <a:lnTo>
                    <a:pt x="147932" y="45059"/>
                  </a:lnTo>
                  <a:lnTo>
                    <a:pt x="151101" y="66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SMARTInkShape-319">
              <a:extLst>
                <a:ext uri="{FF2B5EF4-FFF2-40B4-BE49-F238E27FC236}">
                  <a16:creationId xmlns:a16="http://schemas.microsoft.com/office/drawing/2014/main" id="{120137F5-9CD3-E93E-5C9E-DB0B5279105D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7443611" y="4318000"/>
              <a:ext cx="74790" cy="154497"/>
            </a:xfrm>
            <a:custGeom>
              <a:avLst/>
              <a:gdLst/>
              <a:ahLst/>
              <a:cxnLst/>
              <a:rect l="0" t="0" r="0" b="0"/>
              <a:pathLst>
                <a:path w="74790" h="154497">
                  <a:moveTo>
                    <a:pt x="49389" y="101600"/>
                  </a:moveTo>
                  <a:lnTo>
                    <a:pt x="49389" y="101600"/>
                  </a:lnTo>
                  <a:lnTo>
                    <a:pt x="56130" y="98229"/>
                  </a:lnTo>
                  <a:lnTo>
                    <a:pt x="58116" y="96531"/>
                  </a:lnTo>
                  <a:lnTo>
                    <a:pt x="60323" y="92762"/>
                  </a:lnTo>
                  <a:lnTo>
                    <a:pt x="61740" y="84593"/>
                  </a:lnTo>
                  <a:lnTo>
                    <a:pt x="61934" y="80401"/>
                  </a:lnTo>
                  <a:lnTo>
                    <a:pt x="61280" y="79000"/>
                  </a:lnTo>
                  <a:lnTo>
                    <a:pt x="60139" y="78067"/>
                  </a:lnTo>
                  <a:lnTo>
                    <a:pt x="58672" y="77445"/>
                  </a:lnTo>
                  <a:lnTo>
                    <a:pt x="41690" y="76310"/>
                  </a:lnTo>
                  <a:lnTo>
                    <a:pt x="37030" y="78130"/>
                  </a:lnTo>
                  <a:lnTo>
                    <a:pt x="21548" y="88418"/>
                  </a:lnTo>
                  <a:lnTo>
                    <a:pt x="13967" y="97859"/>
                  </a:lnTo>
                  <a:lnTo>
                    <a:pt x="1764" y="125932"/>
                  </a:lnTo>
                  <a:lnTo>
                    <a:pt x="0" y="133111"/>
                  </a:lnTo>
                  <a:lnTo>
                    <a:pt x="1097" y="140535"/>
                  </a:lnTo>
                  <a:lnTo>
                    <a:pt x="5682" y="150766"/>
                  </a:lnTo>
                  <a:lnTo>
                    <a:pt x="7552" y="153427"/>
                  </a:lnTo>
                  <a:lnTo>
                    <a:pt x="10914" y="154496"/>
                  </a:lnTo>
                  <a:lnTo>
                    <a:pt x="20294" y="153802"/>
                  </a:lnTo>
                  <a:lnTo>
                    <a:pt x="23643" y="152629"/>
                  </a:lnTo>
                  <a:lnTo>
                    <a:pt x="25875" y="151142"/>
                  </a:lnTo>
                  <a:lnTo>
                    <a:pt x="39184" y="135170"/>
                  </a:lnTo>
                  <a:lnTo>
                    <a:pt x="46757" y="113036"/>
                  </a:lnTo>
                  <a:lnTo>
                    <a:pt x="53470" y="81705"/>
                  </a:lnTo>
                  <a:lnTo>
                    <a:pt x="59927" y="53215"/>
                  </a:lnTo>
                  <a:lnTo>
                    <a:pt x="66309" y="24861"/>
                  </a:lnTo>
                  <a:lnTo>
                    <a:pt x="74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5" name="SMARTInkShape-Group69">
            <a:extLst>
              <a:ext uri="{FF2B5EF4-FFF2-40B4-BE49-F238E27FC236}">
                <a16:creationId xmlns:a16="http://schemas.microsoft.com/office/drawing/2014/main" id="{63188F4E-E51F-90F6-8848-0DA91848ADE2}"/>
              </a:ext>
            </a:extLst>
          </p:cNvPr>
          <p:cNvGrpSpPr/>
          <p:nvPr/>
        </p:nvGrpSpPr>
        <p:grpSpPr>
          <a:xfrm>
            <a:off x="7721600" y="4330880"/>
            <a:ext cx="539751" cy="295698"/>
            <a:chOff x="7721600" y="4330880"/>
            <a:chExt cx="539751" cy="295698"/>
          </a:xfrm>
        </p:grpSpPr>
        <p:sp>
          <p:nvSpPr>
            <p:cNvPr id="1640" name="SMARTInkShape-320">
              <a:extLst>
                <a:ext uri="{FF2B5EF4-FFF2-40B4-BE49-F238E27FC236}">
                  <a16:creationId xmlns:a16="http://schemas.microsoft.com/office/drawing/2014/main" id="{F7CA019D-2322-D3C9-2AD1-C02C64E10A4E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7721600" y="4400582"/>
              <a:ext cx="177801" cy="104648"/>
            </a:xfrm>
            <a:custGeom>
              <a:avLst/>
              <a:gdLst/>
              <a:ahLst/>
              <a:cxnLst/>
              <a:rect l="0" t="0" r="0" b="0"/>
              <a:pathLst>
                <a:path w="177801" h="104648">
                  <a:moveTo>
                    <a:pt x="0" y="19018"/>
                  </a:moveTo>
                  <a:lnTo>
                    <a:pt x="0" y="19018"/>
                  </a:lnTo>
                  <a:lnTo>
                    <a:pt x="5776" y="13949"/>
                  </a:lnTo>
                  <a:lnTo>
                    <a:pt x="27838" y="2717"/>
                  </a:lnTo>
                  <a:lnTo>
                    <a:pt x="59299" y="75"/>
                  </a:lnTo>
                  <a:lnTo>
                    <a:pt x="70094" y="0"/>
                  </a:lnTo>
                  <a:lnTo>
                    <a:pt x="72835" y="1400"/>
                  </a:lnTo>
                  <a:lnTo>
                    <a:pt x="77762" y="6720"/>
                  </a:lnTo>
                  <a:lnTo>
                    <a:pt x="78653" y="10819"/>
                  </a:lnTo>
                  <a:lnTo>
                    <a:pt x="76662" y="35290"/>
                  </a:lnTo>
                  <a:lnTo>
                    <a:pt x="66152" y="62187"/>
                  </a:lnTo>
                  <a:lnTo>
                    <a:pt x="46359" y="91678"/>
                  </a:lnTo>
                  <a:lnTo>
                    <a:pt x="39889" y="97173"/>
                  </a:lnTo>
                  <a:lnTo>
                    <a:pt x="26616" y="104071"/>
                  </a:lnTo>
                  <a:lnTo>
                    <a:pt x="24094" y="104647"/>
                  </a:lnTo>
                  <a:lnTo>
                    <a:pt x="22413" y="104326"/>
                  </a:lnTo>
                  <a:lnTo>
                    <a:pt x="21292" y="103407"/>
                  </a:lnTo>
                  <a:lnTo>
                    <a:pt x="21250" y="101383"/>
                  </a:lnTo>
                  <a:lnTo>
                    <a:pt x="23085" y="95371"/>
                  </a:lnTo>
                  <a:lnTo>
                    <a:pt x="28134" y="89877"/>
                  </a:lnTo>
                  <a:lnTo>
                    <a:pt x="58565" y="65272"/>
                  </a:lnTo>
                  <a:lnTo>
                    <a:pt x="82797" y="49403"/>
                  </a:lnTo>
                  <a:lnTo>
                    <a:pt x="111119" y="34491"/>
                  </a:lnTo>
                  <a:lnTo>
                    <a:pt x="140652" y="24083"/>
                  </a:lnTo>
                  <a:lnTo>
                    <a:pt x="150801" y="18637"/>
                  </a:lnTo>
                  <a:lnTo>
                    <a:pt x="153451" y="16647"/>
                  </a:lnTo>
                  <a:lnTo>
                    <a:pt x="154511" y="15321"/>
                  </a:lnTo>
                  <a:lnTo>
                    <a:pt x="154513" y="14437"/>
                  </a:lnTo>
                  <a:lnTo>
                    <a:pt x="153809" y="13847"/>
                  </a:lnTo>
                  <a:lnTo>
                    <a:pt x="149447" y="13017"/>
                  </a:lnTo>
                  <a:lnTo>
                    <a:pt x="120748" y="24647"/>
                  </a:lnTo>
                  <a:lnTo>
                    <a:pt x="109405" y="29987"/>
                  </a:lnTo>
                  <a:lnTo>
                    <a:pt x="87006" y="52611"/>
                  </a:lnTo>
                  <a:lnTo>
                    <a:pt x="84530" y="58878"/>
                  </a:lnTo>
                  <a:lnTo>
                    <a:pt x="82724" y="65661"/>
                  </a:lnTo>
                  <a:lnTo>
                    <a:pt x="77698" y="75765"/>
                  </a:lnTo>
                  <a:lnTo>
                    <a:pt x="77198" y="78016"/>
                  </a:lnTo>
                  <a:lnTo>
                    <a:pt x="78525" y="84280"/>
                  </a:lnTo>
                  <a:lnTo>
                    <a:pt x="83239" y="93859"/>
                  </a:lnTo>
                  <a:lnTo>
                    <a:pt x="85126" y="96429"/>
                  </a:lnTo>
                  <a:lnTo>
                    <a:pt x="94748" y="99284"/>
                  </a:lnTo>
                  <a:lnTo>
                    <a:pt x="126228" y="100562"/>
                  </a:lnTo>
                  <a:lnTo>
                    <a:pt x="141666" y="95704"/>
                  </a:lnTo>
                  <a:lnTo>
                    <a:pt x="167834" y="78792"/>
                  </a:lnTo>
                  <a:lnTo>
                    <a:pt x="177800" y="69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321">
              <a:extLst>
                <a:ext uri="{FF2B5EF4-FFF2-40B4-BE49-F238E27FC236}">
                  <a16:creationId xmlns:a16="http://schemas.microsoft.com/office/drawing/2014/main" id="{31343E87-8269-4F03-BDDF-0BE9D1DC485D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7727950" y="4330880"/>
              <a:ext cx="177801" cy="18871"/>
            </a:xfrm>
            <a:custGeom>
              <a:avLst/>
              <a:gdLst/>
              <a:ahLst/>
              <a:cxnLst/>
              <a:rect l="0" t="0" r="0" b="0"/>
              <a:pathLst>
                <a:path w="177801" h="18871">
                  <a:moveTo>
                    <a:pt x="0" y="18870"/>
                  </a:moveTo>
                  <a:lnTo>
                    <a:pt x="0" y="18870"/>
                  </a:lnTo>
                  <a:lnTo>
                    <a:pt x="26681" y="16988"/>
                  </a:lnTo>
                  <a:lnTo>
                    <a:pt x="54423" y="10032"/>
                  </a:lnTo>
                  <a:lnTo>
                    <a:pt x="83515" y="6679"/>
                  </a:lnTo>
                  <a:lnTo>
                    <a:pt x="113016" y="1873"/>
                  </a:lnTo>
                  <a:lnTo>
                    <a:pt x="144547" y="0"/>
                  </a:lnTo>
                  <a:lnTo>
                    <a:pt x="159794" y="579"/>
                  </a:lnTo>
                  <a:lnTo>
                    <a:pt x="177800" y="6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322">
              <a:extLst>
                <a:ext uri="{FF2B5EF4-FFF2-40B4-BE49-F238E27FC236}">
                  <a16:creationId xmlns:a16="http://schemas.microsoft.com/office/drawing/2014/main" id="{E1599CD9-5040-A64C-4831-71AE79AC5FD4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7995795" y="4496683"/>
              <a:ext cx="11556" cy="119768"/>
            </a:xfrm>
            <a:custGeom>
              <a:avLst/>
              <a:gdLst/>
              <a:ahLst/>
              <a:cxnLst/>
              <a:rect l="0" t="0" r="0" b="0"/>
              <a:pathLst>
                <a:path w="11556" h="119768">
                  <a:moveTo>
                    <a:pt x="11555" y="5467"/>
                  </a:moveTo>
                  <a:lnTo>
                    <a:pt x="11555" y="5467"/>
                  </a:lnTo>
                  <a:lnTo>
                    <a:pt x="11555" y="0"/>
                  </a:lnTo>
                  <a:lnTo>
                    <a:pt x="10850" y="25208"/>
                  </a:lnTo>
                  <a:lnTo>
                    <a:pt x="4648" y="54940"/>
                  </a:lnTo>
                  <a:lnTo>
                    <a:pt x="0" y="84776"/>
                  </a:lnTo>
                  <a:lnTo>
                    <a:pt x="1246" y="95513"/>
                  </a:lnTo>
                  <a:lnTo>
                    <a:pt x="5205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323">
              <a:extLst>
                <a:ext uri="{FF2B5EF4-FFF2-40B4-BE49-F238E27FC236}">
                  <a16:creationId xmlns:a16="http://schemas.microsoft.com/office/drawing/2014/main" id="{576B07E6-CB84-37FA-90A9-A170E8F8071D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8064664" y="4552950"/>
              <a:ext cx="34039" cy="57889"/>
            </a:xfrm>
            <a:custGeom>
              <a:avLst/>
              <a:gdLst/>
              <a:ahLst/>
              <a:cxnLst/>
              <a:rect l="0" t="0" r="0" b="0"/>
              <a:pathLst>
                <a:path w="34039" h="57889">
                  <a:moveTo>
                    <a:pt x="25236" y="12700"/>
                  </a:moveTo>
                  <a:lnTo>
                    <a:pt x="25236" y="12700"/>
                  </a:lnTo>
                  <a:lnTo>
                    <a:pt x="25236" y="960"/>
                  </a:lnTo>
                  <a:lnTo>
                    <a:pt x="24531" y="640"/>
                  </a:lnTo>
                  <a:lnTo>
                    <a:pt x="13681" y="25"/>
                  </a:lnTo>
                  <a:lnTo>
                    <a:pt x="4034" y="13802"/>
                  </a:lnTo>
                  <a:lnTo>
                    <a:pt x="1702" y="19774"/>
                  </a:lnTo>
                  <a:lnTo>
                    <a:pt x="0" y="42582"/>
                  </a:lnTo>
                  <a:lnTo>
                    <a:pt x="3671" y="50910"/>
                  </a:lnTo>
                  <a:lnTo>
                    <a:pt x="6627" y="55107"/>
                  </a:lnTo>
                  <a:lnTo>
                    <a:pt x="10007" y="57198"/>
                  </a:lnTo>
                  <a:lnTo>
                    <a:pt x="13673" y="57888"/>
                  </a:lnTo>
                  <a:lnTo>
                    <a:pt x="20802" y="56773"/>
                  </a:lnTo>
                  <a:lnTo>
                    <a:pt x="26323" y="53925"/>
                  </a:lnTo>
                  <a:lnTo>
                    <a:pt x="31129" y="46544"/>
                  </a:lnTo>
                  <a:lnTo>
                    <a:pt x="33398" y="41613"/>
                  </a:lnTo>
                  <a:lnTo>
                    <a:pt x="34038" y="32371"/>
                  </a:lnTo>
                  <a:lnTo>
                    <a:pt x="28699" y="14939"/>
                  </a:lnTo>
                  <a:lnTo>
                    <a:pt x="12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324">
              <a:extLst>
                <a:ext uri="{FF2B5EF4-FFF2-40B4-BE49-F238E27FC236}">
                  <a16:creationId xmlns:a16="http://schemas.microsoft.com/office/drawing/2014/main" id="{C8308434-90E7-F336-0AF3-89DFB19352B4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8134350" y="4543677"/>
              <a:ext cx="127001" cy="82901"/>
            </a:xfrm>
            <a:custGeom>
              <a:avLst/>
              <a:gdLst/>
              <a:ahLst/>
              <a:cxnLst/>
              <a:rect l="0" t="0" r="0" b="0"/>
              <a:pathLst>
                <a:path w="127001" h="82901">
                  <a:moveTo>
                    <a:pt x="0" y="28323"/>
                  </a:moveTo>
                  <a:lnTo>
                    <a:pt x="0" y="28323"/>
                  </a:lnTo>
                  <a:lnTo>
                    <a:pt x="0" y="22235"/>
                  </a:lnTo>
                  <a:lnTo>
                    <a:pt x="3372" y="22051"/>
                  </a:lnTo>
                  <a:lnTo>
                    <a:pt x="4364" y="21319"/>
                  </a:lnTo>
                  <a:lnTo>
                    <a:pt x="5468" y="18626"/>
                  </a:lnTo>
                  <a:lnTo>
                    <a:pt x="6327" y="9613"/>
                  </a:lnTo>
                  <a:lnTo>
                    <a:pt x="6348" y="40389"/>
                  </a:lnTo>
                  <a:lnTo>
                    <a:pt x="8232" y="64416"/>
                  </a:lnTo>
                  <a:lnTo>
                    <a:pt x="11420" y="72587"/>
                  </a:lnTo>
                  <a:lnTo>
                    <a:pt x="13257" y="74766"/>
                  </a:lnTo>
                  <a:lnTo>
                    <a:pt x="15187" y="76218"/>
                  </a:lnTo>
                  <a:lnTo>
                    <a:pt x="24647" y="78262"/>
                  </a:lnTo>
                  <a:lnTo>
                    <a:pt x="30475" y="76858"/>
                  </a:lnTo>
                  <a:lnTo>
                    <a:pt x="33016" y="75497"/>
                  </a:lnTo>
                  <a:lnTo>
                    <a:pt x="49863" y="55335"/>
                  </a:lnTo>
                  <a:lnTo>
                    <a:pt x="53911" y="47149"/>
                  </a:lnTo>
                  <a:lnTo>
                    <a:pt x="57429" y="31246"/>
                  </a:lnTo>
                  <a:lnTo>
                    <a:pt x="63222" y="22376"/>
                  </a:lnTo>
                  <a:lnTo>
                    <a:pt x="63417" y="25464"/>
                  </a:lnTo>
                  <a:lnTo>
                    <a:pt x="72212" y="38603"/>
                  </a:lnTo>
                  <a:lnTo>
                    <a:pt x="80920" y="68049"/>
                  </a:lnTo>
                  <a:lnTo>
                    <a:pt x="86928" y="79683"/>
                  </a:lnTo>
                  <a:lnTo>
                    <a:pt x="91081" y="82900"/>
                  </a:lnTo>
                  <a:lnTo>
                    <a:pt x="93176" y="82346"/>
                  </a:lnTo>
                  <a:lnTo>
                    <a:pt x="97385" y="77968"/>
                  </a:lnTo>
                  <a:lnTo>
                    <a:pt x="107953" y="57761"/>
                  </a:lnTo>
                  <a:lnTo>
                    <a:pt x="112419" y="40338"/>
                  </a:lnTo>
                  <a:lnTo>
                    <a:pt x="118416" y="11300"/>
                  </a:lnTo>
                  <a:lnTo>
                    <a:pt x="120356" y="655"/>
                  </a:lnTo>
                  <a:lnTo>
                    <a:pt x="121159" y="0"/>
                  </a:lnTo>
                  <a:lnTo>
                    <a:pt x="127000" y="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6" name="SMARTInkShape-325">
            <a:extLst>
              <a:ext uri="{FF2B5EF4-FFF2-40B4-BE49-F238E27FC236}">
                <a16:creationId xmlns:a16="http://schemas.microsoft.com/office/drawing/2014/main" id="{7B249658-C8CE-34B5-9751-473F1F904AD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433271" y="4401683"/>
            <a:ext cx="139230" cy="150906"/>
          </a:xfrm>
          <a:custGeom>
            <a:avLst/>
            <a:gdLst/>
            <a:ahLst/>
            <a:cxnLst/>
            <a:rect l="0" t="0" r="0" b="0"/>
            <a:pathLst>
              <a:path w="139230" h="150906">
                <a:moveTo>
                  <a:pt x="101129" y="132217"/>
                </a:moveTo>
                <a:lnTo>
                  <a:pt x="101129" y="132217"/>
                </a:lnTo>
                <a:lnTo>
                  <a:pt x="104501" y="135588"/>
                </a:lnTo>
                <a:lnTo>
                  <a:pt x="106155" y="139125"/>
                </a:lnTo>
                <a:lnTo>
                  <a:pt x="106597" y="141055"/>
                </a:lnTo>
                <a:lnTo>
                  <a:pt x="110589" y="147144"/>
                </a:lnTo>
                <a:lnTo>
                  <a:pt x="114270" y="149435"/>
                </a:lnTo>
                <a:lnTo>
                  <a:pt x="119012" y="150905"/>
                </a:lnTo>
                <a:lnTo>
                  <a:pt x="90509" y="120905"/>
                </a:lnTo>
                <a:lnTo>
                  <a:pt x="71213" y="90093"/>
                </a:lnTo>
                <a:lnTo>
                  <a:pt x="55318" y="59468"/>
                </a:lnTo>
                <a:lnTo>
                  <a:pt x="49018" y="44851"/>
                </a:lnTo>
                <a:lnTo>
                  <a:pt x="43093" y="18220"/>
                </a:lnTo>
                <a:lnTo>
                  <a:pt x="40763" y="7468"/>
                </a:lnTo>
                <a:lnTo>
                  <a:pt x="41130" y="4602"/>
                </a:lnTo>
                <a:lnTo>
                  <a:pt x="43417" y="0"/>
                </a:lnTo>
                <a:lnTo>
                  <a:pt x="43604" y="329"/>
                </a:lnTo>
                <a:lnTo>
                  <a:pt x="43929" y="17918"/>
                </a:lnTo>
                <a:lnTo>
                  <a:pt x="37065" y="49667"/>
                </a:lnTo>
                <a:lnTo>
                  <a:pt x="29230" y="72480"/>
                </a:lnTo>
                <a:lnTo>
                  <a:pt x="17971" y="99700"/>
                </a:lnTo>
                <a:lnTo>
                  <a:pt x="3108" y="128197"/>
                </a:lnTo>
                <a:lnTo>
                  <a:pt x="0" y="142437"/>
                </a:lnTo>
                <a:lnTo>
                  <a:pt x="549" y="142558"/>
                </a:lnTo>
                <a:lnTo>
                  <a:pt x="5397" y="138652"/>
                </a:lnTo>
                <a:lnTo>
                  <a:pt x="23307" y="124458"/>
                </a:lnTo>
                <a:lnTo>
                  <a:pt x="49983" y="110354"/>
                </a:lnTo>
                <a:lnTo>
                  <a:pt x="80547" y="93979"/>
                </a:lnTo>
                <a:lnTo>
                  <a:pt x="100434" y="83898"/>
                </a:lnTo>
                <a:lnTo>
                  <a:pt x="131053" y="81514"/>
                </a:lnTo>
                <a:lnTo>
                  <a:pt x="133778" y="81482"/>
                </a:lnTo>
                <a:lnTo>
                  <a:pt x="135595" y="82165"/>
                </a:lnTo>
                <a:lnTo>
                  <a:pt x="139229" y="87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4" name="SMARTInkShape-Group71">
            <a:extLst>
              <a:ext uri="{FF2B5EF4-FFF2-40B4-BE49-F238E27FC236}">
                <a16:creationId xmlns:a16="http://schemas.microsoft.com/office/drawing/2014/main" id="{6671B6B8-D72F-8E90-B463-8B3E6B2BC9BB}"/>
              </a:ext>
            </a:extLst>
          </p:cNvPr>
          <p:cNvGrpSpPr/>
          <p:nvPr/>
        </p:nvGrpSpPr>
        <p:grpSpPr>
          <a:xfrm>
            <a:off x="6819900" y="4629581"/>
            <a:ext cx="590551" cy="387692"/>
            <a:chOff x="6819900" y="4629581"/>
            <a:chExt cx="590551" cy="387692"/>
          </a:xfrm>
        </p:grpSpPr>
        <p:sp>
          <p:nvSpPr>
            <p:cNvPr id="1647" name="SMARTInkShape-326">
              <a:extLst>
                <a:ext uri="{FF2B5EF4-FFF2-40B4-BE49-F238E27FC236}">
                  <a16:creationId xmlns:a16="http://schemas.microsoft.com/office/drawing/2014/main" id="{EFEACE07-B122-AB78-1173-C012985AB7C7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6832600" y="4727664"/>
              <a:ext cx="171451" cy="116186"/>
            </a:xfrm>
            <a:custGeom>
              <a:avLst/>
              <a:gdLst/>
              <a:ahLst/>
              <a:cxnLst/>
              <a:rect l="0" t="0" r="0" b="0"/>
              <a:pathLst>
                <a:path w="171451" h="116186">
                  <a:moveTo>
                    <a:pt x="0" y="22136"/>
                  </a:moveTo>
                  <a:lnTo>
                    <a:pt x="0" y="22136"/>
                  </a:lnTo>
                  <a:lnTo>
                    <a:pt x="0" y="16048"/>
                  </a:lnTo>
                  <a:lnTo>
                    <a:pt x="3372" y="12492"/>
                  </a:lnTo>
                  <a:lnTo>
                    <a:pt x="6907" y="10794"/>
                  </a:lnTo>
                  <a:lnTo>
                    <a:pt x="36779" y="4048"/>
                  </a:lnTo>
                  <a:lnTo>
                    <a:pt x="46450" y="1632"/>
                  </a:lnTo>
                  <a:lnTo>
                    <a:pt x="50017" y="0"/>
                  </a:lnTo>
                  <a:lnTo>
                    <a:pt x="57742" y="68"/>
                  </a:lnTo>
                  <a:lnTo>
                    <a:pt x="65174" y="2450"/>
                  </a:lnTo>
                  <a:lnTo>
                    <a:pt x="70829" y="5861"/>
                  </a:lnTo>
                  <a:lnTo>
                    <a:pt x="72620" y="8464"/>
                  </a:lnTo>
                  <a:lnTo>
                    <a:pt x="74609" y="15118"/>
                  </a:lnTo>
                  <a:lnTo>
                    <a:pt x="72358" y="36912"/>
                  </a:lnTo>
                  <a:lnTo>
                    <a:pt x="63851" y="58971"/>
                  </a:lnTo>
                  <a:lnTo>
                    <a:pt x="42559" y="85386"/>
                  </a:lnTo>
                  <a:lnTo>
                    <a:pt x="15671" y="107224"/>
                  </a:lnTo>
                  <a:lnTo>
                    <a:pt x="3096" y="115379"/>
                  </a:lnTo>
                  <a:lnTo>
                    <a:pt x="2064" y="115342"/>
                  </a:lnTo>
                  <a:lnTo>
                    <a:pt x="1376" y="114613"/>
                  </a:lnTo>
                  <a:lnTo>
                    <a:pt x="917" y="113420"/>
                  </a:lnTo>
                  <a:lnTo>
                    <a:pt x="6052" y="108333"/>
                  </a:lnTo>
                  <a:lnTo>
                    <a:pt x="36750" y="85399"/>
                  </a:lnTo>
                  <a:lnTo>
                    <a:pt x="46672" y="77769"/>
                  </a:lnTo>
                  <a:lnTo>
                    <a:pt x="73123" y="61456"/>
                  </a:lnTo>
                  <a:lnTo>
                    <a:pt x="96611" y="49387"/>
                  </a:lnTo>
                  <a:lnTo>
                    <a:pt x="122542" y="36873"/>
                  </a:lnTo>
                  <a:lnTo>
                    <a:pt x="145039" y="25073"/>
                  </a:lnTo>
                  <a:lnTo>
                    <a:pt x="151430" y="17148"/>
                  </a:lnTo>
                  <a:lnTo>
                    <a:pt x="145370" y="19561"/>
                  </a:lnTo>
                  <a:lnTo>
                    <a:pt x="117842" y="37493"/>
                  </a:lnTo>
                  <a:lnTo>
                    <a:pt x="88086" y="61867"/>
                  </a:lnTo>
                  <a:lnTo>
                    <a:pt x="75881" y="74909"/>
                  </a:lnTo>
                  <a:lnTo>
                    <a:pt x="72530" y="83455"/>
                  </a:lnTo>
                  <a:lnTo>
                    <a:pt x="70644" y="96200"/>
                  </a:lnTo>
                  <a:lnTo>
                    <a:pt x="73457" y="108914"/>
                  </a:lnTo>
                  <a:lnTo>
                    <a:pt x="76488" y="111738"/>
                  </a:lnTo>
                  <a:lnTo>
                    <a:pt x="85501" y="114876"/>
                  </a:lnTo>
                  <a:lnTo>
                    <a:pt x="112897" y="116185"/>
                  </a:lnTo>
                  <a:lnTo>
                    <a:pt x="132935" y="111464"/>
                  </a:lnTo>
                  <a:lnTo>
                    <a:pt x="158304" y="96973"/>
                  </a:lnTo>
                  <a:lnTo>
                    <a:pt x="171450" y="79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327">
              <a:extLst>
                <a:ext uri="{FF2B5EF4-FFF2-40B4-BE49-F238E27FC236}">
                  <a16:creationId xmlns:a16="http://schemas.microsoft.com/office/drawing/2014/main" id="{8FBCB6EB-9848-0737-F9C4-CD0C325F5429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6819900" y="4629581"/>
              <a:ext cx="196851" cy="37670"/>
            </a:xfrm>
            <a:custGeom>
              <a:avLst/>
              <a:gdLst/>
              <a:ahLst/>
              <a:cxnLst/>
              <a:rect l="0" t="0" r="0" b="0"/>
              <a:pathLst>
                <a:path w="196851" h="37670">
                  <a:moveTo>
                    <a:pt x="0" y="37669"/>
                  </a:moveTo>
                  <a:lnTo>
                    <a:pt x="0" y="37669"/>
                  </a:lnTo>
                  <a:lnTo>
                    <a:pt x="3372" y="37669"/>
                  </a:lnTo>
                  <a:lnTo>
                    <a:pt x="33878" y="28831"/>
                  </a:lnTo>
                  <a:lnTo>
                    <a:pt x="62666" y="20662"/>
                  </a:lnTo>
                  <a:lnTo>
                    <a:pt x="90616" y="14136"/>
                  </a:lnTo>
                  <a:lnTo>
                    <a:pt x="119735" y="9266"/>
                  </a:lnTo>
                  <a:lnTo>
                    <a:pt x="147254" y="4479"/>
                  </a:lnTo>
                  <a:lnTo>
                    <a:pt x="177349" y="0"/>
                  </a:lnTo>
                  <a:lnTo>
                    <a:pt x="185360" y="466"/>
                  </a:lnTo>
                  <a:lnTo>
                    <a:pt x="196850" y="5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328">
              <a:extLst>
                <a:ext uri="{FF2B5EF4-FFF2-40B4-BE49-F238E27FC236}">
                  <a16:creationId xmlns:a16="http://schemas.microsoft.com/office/drawing/2014/main" id="{C7A61317-F164-0F84-2FD2-CC11F6114113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7018111" y="4845073"/>
              <a:ext cx="87516" cy="86442"/>
            </a:xfrm>
            <a:custGeom>
              <a:avLst/>
              <a:gdLst/>
              <a:ahLst/>
              <a:cxnLst/>
              <a:rect l="0" t="0" r="0" b="0"/>
              <a:pathLst>
                <a:path w="87516" h="86442">
                  <a:moveTo>
                    <a:pt x="4989" y="6327"/>
                  </a:moveTo>
                  <a:lnTo>
                    <a:pt x="4989" y="6327"/>
                  </a:lnTo>
                  <a:lnTo>
                    <a:pt x="10457" y="860"/>
                  </a:lnTo>
                  <a:lnTo>
                    <a:pt x="17405" y="0"/>
                  </a:lnTo>
                  <a:lnTo>
                    <a:pt x="6694" y="28852"/>
                  </a:lnTo>
                  <a:lnTo>
                    <a:pt x="113" y="56108"/>
                  </a:lnTo>
                  <a:lnTo>
                    <a:pt x="0" y="65140"/>
                  </a:lnTo>
                  <a:lnTo>
                    <a:pt x="4192" y="79959"/>
                  </a:lnTo>
                  <a:lnTo>
                    <a:pt x="5163" y="80814"/>
                  </a:lnTo>
                  <a:lnTo>
                    <a:pt x="8124" y="81766"/>
                  </a:lnTo>
                  <a:lnTo>
                    <a:pt x="17129" y="78930"/>
                  </a:lnTo>
                  <a:lnTo>
                    <a:pt x="27743" y="71652"/>
                  </a:lnTo>
                  <a:lnTo>
                    <a:pt x="57434" y="42760"/>
                  </a:lnTo>
                  <a:lnTo>
                    <a:pt x="79905" y="20312"/>
                  </a:lnTo>
                  <a:lnTo>
                    <a:pt x="80332" y="20589"/>
                  </a:lnTo>
                  <a:lnTo>
                    <a:pt x="86165" y="45757"/>
                  </a:lnTo>
                  <a:lnTo>
                    <a:pt x="87418" y="75736"/>
                  </a:lnTo>
                  <a:lnTo>
                    <a:pt x="87515" y="86281"/>
                  </a:lnTo>
                  <a:lnTo>
                    <a:pt x="86817" y="86441"/>
                  </a:lnTo>
                  <a:lnTo>
                    <a:pt x="81189" y="8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329">
              <a:extLst>
                <a:ext uri="{FF2B5EF4-FFF2-40B4-BE49-F238E27FC236}">
                  <a16:creationId xmlns:a16="http://schemas.microsoft.com/office/drawing/2014/main" id="{643EA41C-803E-954A-EE31-72D7D27D8487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7150100" y="4876878"/>
              <a:ext cx="12601" cy="57073"/>
            </a:xfrm>
            <a:custGeom>
              <a:avLst/>
              <a:gdLst/>
              <a:ahLst/>
              <a:cxnLst/>
              <a:rect l="0" t="0" r="0" b="0"/>
              <a:pathLst>
                <a:path w="12601" h="57073">
                  <a:moveTo>
                    <a:pt x="0" y="6272"/>
                  </a:moveTo>
                  <a:lnTo>
                    <a:pt x="0" y="6272"/>
                  </a:lnTo>
                  <a:lnTo>
                    <a:pt x="3372" y="2902"/>
                  </a:lnTo>
                  <a:lnTo>
                    <a:pt x="6907" y="1246"/>
                  </a:lnTo>
                  <a:lnTo>
                    <a:pt x="12361" y="0"/>
                  </a:lnTo>
                  <a:lnTo>
                    <a:pt x="12600" y="6686"/>
                  </a:lnTo>
                  <a:lnTo>
                    <a:pt x="2569" y="37595"/>
                  </a:lnTo>
                  <a:lnTo>
                    <a:pt x="0" y="5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330">
              <a:extLst>
                <a:ext uri="{FF2B5EF4-FFF2-40B4-BE49-F238E27FC236}">
                  <a16:creationId xmlns:a16="http://schemas.microsoft.com/office/drawing/2014/main" id="{6CD561C6-2AC3-600B-4A20-0EAADE61822C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7175500" y="4832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2" y="5958"/>
                  </a:lnTo>
                  <a:lnTo>
                    <a:pt x="5070" y="397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331">
              <a:extLst>
                <a:ext uri="{FF2B5EF4-FFF2-40B4-BE49-F238E27FC236}">
                  <a16:creationId xmlns:a16="http://schemas.microsoft.com/office/drawing/2014/main" id="{0688F96B-618C-6627-0A6D-1F5C8C4B7F0E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7207989" y="4873782"/>
              <a:ext cx="100862" cy="143491"/>
            </a:xfrm>
            <a:custGeom>
              <a:avLst/>
              <a:gdLst/>
              <a:ahLst/>
              <a:cxnLst/>
              <a:rect l="0" t="0" r="0" b="0"/>
              <a:pathLst>
                <a:path w="100862" h="143491">
                  <a:moveTo>
                    <a:pt x="37361" y="15718"/>
                  </a:moveTo>
                  <a:lnTo>
                    <a:pt x="37361" y="15718"/>
                  </a:lnTo>
                  <a:lnTo>
                    <a:pt x="49793" y="15718"/>
                  </a:lnTo>
                  <a:lnTo>
                    <a:pt x="49982" y="12347"/>
                  </a:lnTo>
                  <a:lnTo>
                    <a:pt x="50714" y="11354"/>
                  </a:lnTo>
                  <a:lnTo>
                    <a:pt x="53409" y="10251"/>
                  </a:lnTo>
                  <a:lnTo>
                    <a:pt x="53704" y="9251"/>
                  </a:lnTo>
                  <a:lnTo>
                    <a:pt x="52150" y="6258"/>
                  </a:lnTo>
                  <a:lnTo>
                    <a:pt x="43938" y="607"/>
                  </a:lnTo>
                  <a:lnTo>
                    <a:pt x="40334" y="0"/>
                  </a:lnTo>
                  <a:lnTo>
                    <a:pt x="32568" y="1206"/>
                  </a:lnTo>
                  <a:lnTo>
                    <a:pt x="20262" y="5852"/>
                  </a:lnTo>
                  <a:lnTo>
                    <a:pt x="7678" y="15068"/>
                  </a:lnTo>
                  <a:lnTo>
                    <a:pt x="3002" y="22720"/>
                  </a:lnTo>
                  <a:lnTo>
                    <a:pt x="0" y="39131"/>
                  </a:lnTo>
                  <a:lnTo>
                    <a:pt x="1471" y="45644"/>
                  </a:lnTo>
                  <a:lnTo>
                    <a:pt x="2851" y="48368"/>
                  </a:lnTo>
                  <a:lnTo>
                    <a:pt x="5182" y="50185"/>
                  </a:lnTo>
                  <a:lnTo>
                    <a:pt x="14499" y="52741"/>
                  </a:lnTo>
                  <a:lnTo>
                    <a:pt x="19674" y="53339"/>
                  </a:lnTo>
                  <a:lnTo>
                    <a:pt x="24326" y="51724"/>
                  </a:lnTo>
                  <a:lnTo>
                    <a:pt x="39564" y="43665"/>
                  </a:lnTo>
                  <a:lnTo>
                    <a:pt x="51910" y="41453"/>
                  </a:lnTo>
                  <a:lnTo>
                    <a:pt x="53410" y="42047"/>
                  </a:lnTo>
                  <a:lnTo>
                    <a:pt x="54410" y="43149"/>
                  </a:lnTo>
                  <a:lnTo>
                    <a:pt x="55077" y="44588"/>
                  </a:lnTo>
                  <a:lnTo>
                    <a:pt x="56147" y="71541"/>
                  </a:lnTo>
                  <a:lnTo>
                    <a:pt x="55627" y="96385"/>
                  </a:lnTo>
                  <a:lnTo>
                    <a:pt x="51369" y="124420"/>
                  </a:lnTo>
                  <a:lnTo>
                    <a:pt x="48567" y="136591"/>
                  </a:lnTo>
                  <a:lnTo>
                    <a:pt x="46949" y="140750"/>
                  </a:lnTo>
                  <a:lnTo>
                    <a:pt x="45164" y="142816"/>
                  </a:lnTo>
                  <a:lnTo>
                    <a:pt x="43268" y="143490"/>
                  </a:lnTo>
                  <a:lnTo>
                    <a:pt x="41300" y="143232"/>
                  </a:lnTo>
                  <a:lnTo>
                    <a:pt x="37230" y="141065"/>
                  </a:lnTo>
                  <a:lnTo>
                    <a:pt x="35157" y="139498"/>
                  </a:lnTo>
                  <a:lnTo>
                    <a:pt x="32854" y="133996"/>
                  </a:lnTo>
                  <a:lnTo>
                    <a:pt x="31375" y="112224"/>
                  </a:lnTo>
                  <a:lnTo>
                    <a:pt x="36152" y="82864"/>
                  </a:lnTo>
                  <a:lnTo>
                    <a:pt x="49318" y="58697"/>
                  </a:lnTo>
                  <a:lnTo>
                    <a:pt x="58903" y="50578"/>
                  </a:lnTo>
                  <a:lnTo>
                    <a:pt x="80915" y="36923"/>
                  </a:lnTo>
                  <a:lnTo>
                    <a:pt x="85646" y="35020"/>
                  </a:lnTo>
                  <a:lnTo>
                    <a:pt x="100861" y="22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332">
              <a:extLst>
                <a:ext uri="{FF2B5EF4-FFF2-40B4-BE49-F238E27FC236}">
                  <a16:creationId xmlns:a16="http://schemas.microsoft.com/office/drawing/2014/main" id="{A63F4A99-B929-BAFA-BFAF-AD4B46AD23AB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7334250" y="4822619"/>
              <a:ext cx="76201" cy="143082"/>
            </a:xfrm>
            <a:custGeom>
              <a:avLst/>
              <a:gdLst/>
              <a:ahLst/>
              <a:cxnLst/>
              <a:rect l="0" t="0" r="0" b="0"/>
              <a:pathLst>
                <a:path w="76201" h="143082">
                  <a:moveTo>
                    <a:pt x="0" y="22431"/>
                  </a:moveTo>
                  <a:lnTo>
                    <a:pt x="0" y="22431"/>
                  </a:lnTo>
                  <a:lnTo>
                    <a:pt x="0" y="15689"/>
                  </a:lnTo>
                  <a:lnTo>
                    <a:pt x="1882" y="10498"/>
                  </a:lnTo>
                  <a:lnTo>
                    <a:pt x="5468" y="4787"/>
                  </a:lnTo>
                  <a:lnTo>
                    <a:pt x="6089" y="427"/>
                  </a:lnTo>
                  <a:lnTo>
                    <a:pt x="6882" y="0"/>
                  </a:lnTo>
                  <a:lnTo>
                    <a:pt x="8115" y="421"/>
                  </a:lnTo>
                  <a:lnTo>
                    <a:pt x="9644" y="1409"/>
                  </a:lnTo>
                  <a:lnTo>
                    <a:pt x="11341" y="6266"/>
                  </a:lnTo>
                  <a:lnTo>
                    <a:pt x="11816" y="35772"/>
                  </a:lnTo>
                  <a:lnTo>
                    <a:pt x="8283" y="61975"/>
                  </a:lnTo>
                  <a:lnTo>
                    <a:pt x="6732" y="88308"/>
                  </a:lnTo>
                  <a:lnTo>
                    <a:pt x="3055" y="116897"/>
                  </a:lnTo>
                  <a:lnTo>
                    <a:pt x="4276" y="136498"/>
                  </a:lnTo>
                  <a:lnTo>
                    <a:pt x="5428" y="141802"/>
                  </a:lnTo>
                  <a:lnTo>
                    <a:pt x="5735" y="142228"/>
                  </a:lnTo>
                  <a:lnTo>
                    <a:pt x="5940" y="141807"/>
                  </a:lnTo>
                  <a:lnTo>
                    <a:pt x="6934" y="137138"/>
                  </a:lnTo>
                  <a:lnTo>
                    <a:pt x="12088" y="127130"/>
                  </a:lnTo>
                  <a:lnTo>
                    <a:pt x="33286" y="98565"/>
                  </a:lnTo>
                  <a:lnTo>
                    <a:pt x="44905" y="87793"/>
                  </a:lnTo>
                  <a:lnTo>
                    <a:pt x="61473" y="77832"/>
                  </a:lnTo>
                  <a:lnTo>
                    <a:pt x="64971" y="77003"/>
                  </a:lnTo>
                  <a:lnTo>
                    <a:pt x="68008" y="77158"/>
                  </a:lnTo>
                  <a:lnTo>
                    <a:pt x="70739" y="77964"/>
                  </a:lnTo>
                  <a:lnTo>
                    <a:pt x="72560" y="79209"/>
                  </a:lnTo>
                  <a:lnTo>
                    <a:pt x="73773" y="80745"/>
                  </a:lnTo>
                  <a:lnTo>
                    <a:pt x="74582" y="82473"/>
                  </a:lnTo>
                  <a:lnTo>
                    <a:pt x="76058" y="108771"/>
                  </a:lnTo>
                  <a:lnTo>
                    <a:pt x="70720" y="131204"/>
                  </a:lnTo>
                  <a:lnTo>
                    <a:pt x="71135" y="133752"/>
                  </a:lnTo>
                  <a:lnTo>
                    <a:pt x="76200" y="143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5" name="SMARTInkShape-333">
            <a:extLst>
              <a:ext uri="{FF2B5EF4-FFF2-40B4-BE49-F238E27FC236}">
                <a16:creationId xmlns:a16="http://schemas.microsoft.com/office/drawing/2014/main" id="{E070A30A-29EA-2274-2469-6085CBEFA47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569200" y="4866844"/>
            <a:ext cx="12701" cy="9957"/>
          </a:xfrm>
          <a:custGeom>
            <a:avLst/>
            <a:gdLst/>
            <a:ahLst/>
            <a:cxnLst/>
            <a:rect l="0" t="0" r="0" b="0"/>
            <a:pathLst>
              <a:path w="12701" h="9957">
                <a:moveTo>
                  <a:pt x="0" y="9956"/>
                </a:moveTo>
                <a:lnTo>
                  <a:pt x="0" y="9956"/>
                </a:lnTo>
                <a:lnTo>
                  <a:pt x="0" y="3868"/>
                </a:lnTo>
                <a:lnTo>
                  <a:pt x="3372" y="312"/>
                </a:lnTo>
                <a:lnTo>
                  <a:pt x="5070" y="0"/>
                </a:lnTo>
                <a:lnTo>
                  <a:pt x="6907" y="496"/>
                </a:lnTo>
                <a:lnTo>
                  <a:pt x="12700" y="36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5" name="SMARTInkShape-Group73">
            <a:extLst>
              <a:ext uri="{FF2B5EF4-FFF2-40B4-BE49-F238E27FC236}">
                <a16:creationId xmlns:a16="http://schemas.microsoft.com/office/drawing/2014/main" id="{15690832-909B-D069-8069-834DABD6572B}"/>
              </a:ext>
            </a:extLst>
          </p:cNvPr>
          <p:cNvGrpSpPr/>
          <p:nvPr/>
        </p:nvGrpSpPr>
        <p:grpSpPr>
          <a:xfrm>
            <a:off x="6356612" y="5073650"/>
            <a:ext cx="993409" cy="285751"/>
            <a:chOff x="6356612" y="5073650"/>
            <a:chExt cx="993409" cy="285751"/>
          </a:xfrm>
        </p:grpSpPr>
        <p:sp>
          <p:nvSpPr>
            <p:cNvPr id="1656" name="SMARTInkShape-334">
              <a:extLst>
                <a:ext uri="{FF2B5EF4-FFF2-40B4-BE49-F238E27FC236}">
                  <a16:creationId xmlns:a16="http://schemas.microsoft.com/office/drawing/2014/main" id="{A185CCB9-9550-2E7A-9EED-EC34A18F2C02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6356612" y="5175250"/>
              <a:ext cx="215639" cy="12112"/>
            </a:xfrm>
            <a:custGeom>
              <a:avLst/>
              <a:gdLst/>
              <a:ahLst/>
              <a:cxnLst/>
              <a:rect l="0" t="0" r="0" b="0"/>
              <a:pathLst>
                <a:path w="215639" h="12112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6558" y="9721"/>
                  </a:lnTo>
                  <a:lnTo>
                    <a:pt x="32260" y="12111"/>
                  </a:lnTo>
                  <a:lnTo>
                    <a:pt x="59077" y="11820"/>
                  </a:lnTo>
                  <a:lnTo>
                    <a:pt x="89697" y="7639"/>
                  </a:lnTo>
                  <a:lnTo>
                    <a:pt x="119342" y="6605"/>
                  </a:lnTo>
                  <a:lnTo>
                    <a:pt x="149241" y="6426"/>
                  </a:lnTo>
                  <a:lnTo>
                    <a:pt x="178170" y="6372"/>
                  </a:lnTo>
                  <a:lnTo>
                    <a:pt x="215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335">
              <a:extLst>
                <a:ext uri="{FF2B5EF4-FFF2-40B4-BE49-F238E27FC236}">
                  <a16:creationId xmlns:a16="http://schemas.microsoft.com/office/drawing/2014/main" id="{931C10AD-48EF-FEE3-6A4A-4C93CF200FAD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6477000" y="5108092"/>
              <a:ext cx="93305" cy="130659"/>
            </a:xfrm>
            <a:custGeom>
              <a:avLst/>
              <a:gdLst/>
              <a:ahLst/>
              <a:cxnLst/>
              <a:rect l="0" t="0" r="0" b="0"/>
              <a:pathLst>
                <a:path w="93305" h="130659">
                  <a:moveTo>
                    <a:pt x="25400" y="3658"/>
                  </a:moveTo>
                  <a:lnTo>
                    <a:pt x="25400" y="3658"/>
                  </a:lnTo>
                  <a:lnTo>
                    <a:pt x="22028" y="3658"/>
                  </a:lnTo>
                  <a:lnTo>
                    <a:pt x="21036" y="2953"/>
                  </a:lnTo>
                  <a:lnTo>
                    <a:pt x="20374" y="1777"/>
                  </a:lnTo>
                  <a:lnTo>
                    <a:pt x="19932" y="288"/>
                  </a:lnTo>
                  <a:lnTo>
                    <a:pt x="19638" y="0"/>
                  </a:lnTo>
                  <a:lnTo>
                    <a:pt x="19442" y="514"/>
                  </a:lnTo>
                  <a:lnTo>
                    <a:pt x="19050" y="12492"/>
                  </a:lnTo>
                  <a:lnTo>
                    <a:pt x="20932" y="16521"/>
                  </a:lnTo>
                  <a:lnTo>
                    <a:pt x="44911" y="42119"/>
                  </a:lnTo>
                  <a:lnTo>
                    <a:pt x="70746" y="54227"/>
                  </a:lnTo>
                  <a:lnTo>
                    <a:pt x="85403" y="60740"/>
                  </a:lnTo>
                  <a:lnTo>
                    <a:pt x="93304" y="65890"/>
                  </a:lnTo>
                  <a:lnTo>
                    <a:pt x="92542" y="67724"/>
                  </a:lnTo>
                  <a:lnTo>
                    <a:pt x="77402" y="84723"/>
                  </a:lnTo>
                  <a:lnTo>
                    <a:pt x="56133" y="100444"/>
                  </a:lnTo>
                  <a:lnTo>
                    <a:pt x="28638" y="113369"/>
                  </a:lnTo>
                  <a:lnTo>
                    <a:pt x="7382" y="124156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336">
              <a:extLst>
                <a:ext uri="{FF2B5EF4-FFF2-40B4-BE49-F238E27FC236}">
                  <a16:creationId xmlns:a16="http://schemas.microsoft.com/office/drawing/2014/main" id="{517DC90F-8573-AE6C-26A0-17850D8D76E9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6661712" y="5073650"/>
              <a:ext cx="75639" cy="187823"/>
            </a:xfrm>
            <a:custGeom>
              <a:avLst/>
              <a:gdLst/>
              <a:ahLst/>
              <a:cxnLst/>
              <a:rect l="0" t="0" r="0" b="0"/>
              <a:pathLst>
                <a:path w="75639" h="187823">
                  <a:moveTo>
                    <a:pt x="75638" y="88900"/>
                  </a:moveTo>
                  <a:lnTo>
                    <a:pt x="75638" y="88900"/>
                  </a:lnTo>
                  <a:lnTo>
                    <a:pt x="66178" y="79440"/>
                  </a:lnTo>
                  <a:lnTo>
                    <a:pt x="62497" y="77640"/>
                  </a:lnTo>
                  <a:lnTo>
                    <a:pt x="47642" y="76484"/>
                  </a:lnTo>
                  <a:lnTo>
                    <a:pt x="33789" y="79655"/>
                  </a:lnTo>
                  <a:lnTo>
                    <a:pt x="17377" y="91804"/>
                  </a:lnTo>
                  <a:lnTo>
                    <a:pt x="9058" y="104773"/>
                  </a:lnTo>
                  <a:lnTo>
                    <a:pt x="2287" y="124177"/>
                  </a:lnTo>
                  <a:lnTo>
                    <a:pt x="0" y="150118"/>
                  </a:lnTo>
                  <a:lnTo>
                    <a:pt x="2975" y="167403"/>
                  </a:lnTo>
                  <a:lnTo>
                    <a:pt x="11697" y="181461"/>
                  </a:lnTo>
                  <a:lnTo>
                    <a:pt x="17351" y="186483"/>
                  </a:lnTo>
                  <a:lnTo>
                    <a:pt x="19847" y="187822"/>
                  </a:lnTo>
                  <a:lnTo>
                    <a:pt x="28264" y="187428"/>
                  </a:lnTo>
                  <a:lnTo>
                    <a:pt x="38355" y="184196"/>
                  </a:lnTo>
                  <a:lnTo>
                    <a:pt x="47544" y="178056"/>
                  </a:lnTo>
                  <a:lnTo>
                    <a:pt x="54450" y="166860"/>
                  </a:lnTo>
                  <a:lnTo>
                    <a:pt x="59165" y="151771"/>
                  </a:lnTo>
                  <a:lnTo>
                    <a:pt x="61820" y="122032"/>
                  </a:lnTo>
                  <a:lnTo>
                    <a:pt x="62442" y="96334"/>
                  </a:lnTo>
                  <a:lnTo>
                    <a:pt x="64599" y="70332"/>
                  </a:lnTo>
                  <a:lnTo>
                    <a:pt x="66017" y="39419"/>
                  </a:lnTo>
                  <a:lnTo>
                    <a:pt x="63546" y="16332"/>
                  </a:lnTo>
                  <a:lnTo>
                    <a:pt x="65090" y="8905"/>
                  </a:lnTo>
                  <a:lnTo>
                    <a:pt x="75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337">
              <a:extLst>
                <a:ext uri="{FF2B5EF4-FFF2-40B4-BE49-F238E27FC236}">
                  <a16:creationId xmlns:a16="http://schemas.microsoft.com/office/drawing/2014/main" id="{0393591B-7C31-DD3D-2F93-83DD2518394E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6795110" y="5144776"/>
              <a:ext cx="120041" cy="112151"/>
            </a:xfrm>
            <a:custGeom>
              <a:avLst/>
              <a:gdLst/>
              <a:ahLst/>
              <a:cxnLst/>
              <a:rect l="0" t="0" r="0" b="0"/>
              <a:pathLst>
                <a:path w="120041" h="112151">
                  <a:moveTo>
                    <a:pt x="12090" y="30474"/>
                  </a:moveTo>
                  <a:lnTo>
                    <a:pt x="12090" y="30474"/>
                  </a:lnTo>
                  <a:lnTo>
                    <a:pt x="12090" y="33844"/>
                  </a:lnTo>
                  <a:lnTo>
                    <a:pt x="13972" y="37382"/>
                  </a:lnTo>
                  <a:lnTo>
                    <a:pt x="15462" y="39312"/>
                  </a:lnTo>
                  <a:lnTo>
                    <a:pt x="20879" y="41457"/>
                  </a:lnTo>
                  <a:lnTo>
                    <a:pt x="44997" y="46606"/>
                  </a:lnTo>
                  <a:lnTo>
                    <a:pt x="72609" y="42862"/>
                  </a:lnTo>
                  <a:lnTo>
                    <a:pt x="83722" y="38221"/>
                  </a:lnTo>
                  <a:lnTo>
                    <a:pt x="89317" y="34387"/>
                  </a:lnTo>
                  <a:lnTo>
                    <a:pt x="96433" y="24891"/>
                  </a:lnTo>
                  <a:lnTo>
                    <a:pt x="97247" y="21814"/>
                  </a:lnTo>
                  <a:lnTo>
                    <a:pt x="97083" y="19056"/>
                  </a:lnTo>
                  <a:lnTo>
                    <a:pt x="96269" y="16512"/>
                  </a:lnTo>
                  <a:lnTo>
                    <a:pt x="89719" y="11804"/>
                  </a:lnTo>
                  <a:lnTo>
                    <a:pt x="70969" y="1597"/>
                  </a:lnTo>
                  <a:lnTo>
                    <a:pt x="60836" y="0"/>
                  </a:lnTo>
                  <a:lnTo>
                    <a:pt x="39860" y="2473"/>
                  </a:lnTo>
                  <a:lnTo>
                    <a:pt x="25843" y="9562"/>
                  </a:lnTo>
                  <a:lnTo>
                    <a:pt x="9815" y="23572"/>
                  </a:lnTo>
                  <a:lnTo>
                    <a:pt x="6340" y="27989"/>
                  </a:lnTo>
                  <a:lnTo>
                    <a:pt x="2478" y="38543"/>
                  </a:lnTo>
                  <a:lnTo>
                    <a:pt x="0" y="65934"/>
                  </a:lnTo>
                  <a:lnTo>
                    <a:pt x="3424" y="80101"/>
                  </a:lnTo>
                  <a:lnTo>
                    <a:pt x="13285" y="98095"/>
                  </a:lnTo>
                  <a:lnTo>
                    <a:pt x="20383" y="106390"/>
                  </a:lnTo>
                  <a:lnTo>
                    <a:pt x="25888" y="110075"/>
                  </a:lnTo>
                  <a:lnTo>
                    <a:pt x="39697" y="112150"/>
                  </a:lnTo>
                  <a:lnTo>
                    <a:pt x="66984" y="107782"/>
                  </a:lnTo>
                  <a:lnTo>
                    <a:pt x="89308" y="98243"/>
                  </a:lnTo>
                  <a:lnTo>
                    <a:pt x="120040" y="81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338">
              <a:extLst>
                <a:ext uri="{FF2B5EF4-FFF2-40B4-BE49-F238E27FC236}">
                  <a16:creationId xmlns:a16="http://schemas.microsoft.com/office/drawing/2014/main" id="{CA2E57A1-703D-007B-F09C-4A3E56E976E6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6936842" y="5184292"/>
              <a:ext cx="16409" cy="175109"/>
            </a:xfrm>
            <a:custGeom>
              <a:avLst/>
              <a:gdLst/>
              <a:ahLst/>
              <a:cxnLst/>
              <a:rect l="0" t="0" r="0" b="0"/>
              <a:pathLst>
                <a:path w="16409" h="175109">
                  <a:moveTo>
                    <a:pt x="16408" y="3658"/>
                  </a:moveTo>
                  <a:lnTo>
                    <a:pt x="16408" y="3658"/>
                  </a:lnTo>
                  <a:lnTo>
                    <a:pt x="16408" y="0"/>
                  </a:lnTo>
                  <a:lnTo>
                    <a:pt x="13036" y="27892"/>
                  </a:lnTo>
                  <a:lnTo>
                    <a:pt x="6688" y="57510"/>
                  </a:lnTo>
                  <a:lnTo>
                    <a:pt x="2210" y="72043"/>
                  </a:lnTo>
                  <a:lnTo>
                    <a:pt x="1322" y="96736"/>
                  </a:lnTo>
                  <a:lnTo>
                    <a:pt x="0" y="101694"/>
                  </a:lnTo>
                  <a:lnTo>
                    <a:pt x="1512" y="122155"/>
                  </a:lnTo>
                  <a:lnTo>
                    <a:pt x="8444" y="150748"/>
                  </a:lnTo>
                  <a:lnTo>
                    <a:pt x="10058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339">
              <a:extLst>
                <a:ext uri="{FF2B5EF4-FFF2-40B4-BE49-F238E27FC236}">
                  <a16:creationId xmlns:a16="http://schemas.microsoft.com/office/drawing/2014/main" id="{E8D4EFB7-19C5-400E-5C6C-4322C854972D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6946900" y="5182845"/>
              <a:ext cx="48896" cy="68606"/>
            </a:xfrm>
            <a:custGeom>
              <a:avLst/>
              <a:gdLst/>
              <a:ahLst/>
              <a:cxnLst/>
              <a:rect l="0" t="0" r="0" b="0"/>
              <a:pathLst>
                <a:path w="48896" h="68606">
                  <a:moveTo>
                    <a:pt x="0" y="24155"/>
                  </a:moveTo>
                  <a:lnTo>
                    <a:pt x="0" y="24155"/>
                  </a:lnTo>
                  <a:lnTo>
                    <a:pt x="0" y="20785"/>
                  </a:lnTo>
                  <a:lnTo>
                    <a:pt x="1882" y="17247"/>
                  </a:lnTo>
                  <a:lnTo>
                    <a:pt x="5776" y="13325"/>
                  </a:lnTo>
                  <a:lnTo>
                    <a:pt x="27132" y="1555"/>
                  </a:lnTo>
                  <a:lnTo>
                    <a:pt x="32755" y="0"/>
                  </a:lnTo>
                  <a:lnTo>
                    <a:pt x="34537" y="290"/>
                  </a:lnTo>
                  <a:lnTo>
                    <a:pt x="35724" y="1190"/>
                  </a:lnTo>
                  <a:lnTo>
                    <a:pt x="46515" y="19093"/>
                  </a:lnTo>
                  <a:lnTo>
                    <a:pt x="48895" y="28020"/>
                  </a:lnTo>
                  <a:lnTo>
                    <a:pt x="46865" y="44351"/>
                  </a:lnTo>
                  <a:lnTo>
                    <a:pt x="39878" y="54533"/>
                  </a:lnTo>
                  <a:lnTo>
                    <a:pt x="27808" y="64435"/>
                  </a:lnTo>
                  <a:lnTo>
                    <a:pt x="21532" y="66751"/>
                  </a:lnTo>
                  <a:lnTo>
                    <a:pt x="6350" y="68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340">
              <a:extLst>
                <a:ext uri="{FF2B5EF4-FFF2-40B4-BE49-F238E27FC236}">
                  <a16:creationId xmlns:a16="http://schemas.microsoft.com/office/drawing/2014/main" id="{AB867EF8-016D-37A7-155C-79114F4F58A8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7010400" y="5182753"/>
              <a:ext cx="171451" cy="94068"/>
            </a:xfrm>
            <a:custGeom>
              <a:avLst/>
              <a:gdLst/>
              <a:ahLst/>
              <a:cxnLst/>
              <a:rect l="0" t="0" r="0" b="0"/>
              <a:pathLst>
                <a:path w="171451" h="94068">
                  <a:moveTo>
                    <a:pt x="0" y="36947"/>
                  </a:moveTo>
                  <a:lnTo>
                    <a:pt x="0" y="36947"/>
                  </a:lnTo>
                  <a:lnTo>
                    <a:pt x="3372" y="33576"/>
                  </a:lnTo>
                  <a:lnTo>
                    <a:pt x="8789" y="31921"/>
                  </a:lnTo>
                  <a:lnTo>
                    <a:pt x="27132" y="30066"/>
                  </a:lnTo>
                  <a:lnTo>
                    <a:pt x="39887" y="25154"/>
                  </a:lnTo>
                  <a:lnTo>
                    <a:pt x="52983" y="23720"/>
                  </a:lnTo>
                  <a:lnTo>
                    <a:pt x="58355" y="20956"/>
                  </a:lnTo>
                  <a:lnTo>
                    <a:pt x="60070" y="19229"/>
                  </a:lnTo>
                  <a:lnTo>
                    <a:pt x="63366" y="11888"/>
                  </a:lnTo>
                  <a:lnTo>
                    <a:pt x="54650" y="2739"/>
                  </a:lnTo>
                  <a:lnTo>
                    <a:pt x="48749" y="577"/>
                  </a:lnTo>
                  <a:lnTo>
                    <a:pt x="45200" y="0"/>
                  </a:lnTo>
                  <a:lnTo>
                    <a:pt x="39374" y="1241"/>
                  </a:lnTo>
                  <a:lnTo>
                    <a:pt x="30246" y="7788"/>
                  </a:lnTo>
                  <a:lnTo>
                    <a:pt x="23320" y="13404"/>
                  </a:lnTo>
                  <a:lnTo>
                    <a:pt x="15455" y="17976"/>
                  </a:lnTo>
                  <a:lnTo>
                    <a:pt x="10866" y="24047"/>
                  </a:lnTo>
                  <a:lnTo>
                    <a:pt x="8357" y="31448"/>
                  </a:lnTo>
                  <a:lnTo>
                    <a:pt x="7948" y="40147"/>
                  </a:lnTo>
                  <a:lnTo>
                    <a:pt x="13601" y="66600"/>
                  </a:lnTo>
                  <a:lnTo>
                    <a:pt x="24885" y="86319"/>
                  </a:lnTo>
                  <a:lnTo>
                    <a:pt x="28228" y="90170"/>
                  </a:lnTo>
                  <a:lnTo>
                    <a:pt x="32066" y="92350"/>
                  </a:lnTo>
                  <a:lnTo>
                    <a:pt x="37747" y="93995"/>
                  </a:lnTo>
                  <a:lnTo>
                    <a:pt x="41367" y="94067"/>
                  </a:lnTo>
                  <a:lnTo>
                    <a:pt x="42394" y="93371"/>
                  </a:lnTo>
                  <a:lnTo>
                    <a:pt x="43080" y="92203"/>
                  </a:lnTo>
                  <a:lnTo>
                    <a:pt x="43537" y="90717"/>
                  </a:lnTo>
                  <a:lnTo>
                    <a:pt x="45252" y="89727"/>
                  </a:lnTo>
                  <a:lnTo>
                    <a:pt x="50921" y="88627"/>
                  </a:lnTo>
                  <a:lnTo>
                    <a:pt x="53703" y="86922"/>
                  </a:lnTo>
                  <a:lnTo>
                    <a:pt x="71980" y="65431"/>
                  </a:lnTo>
                  <a:lnTo>
                    <a:pt x="80252" y="46415"/>
                  </a:lnTo>
                  <a:lnTo>
                    <a:pt x="82235" y="40449"/>
                  </a:lnTo>
                  <a:lnTo>
                    <a:pt x="87883" y="32034"/>
                  </a:lnTo>
                  <a:lnTo>
                    <a:pt x="90329" y="31236"/>
                  </a:lnTo>
                  <a:lnTo>
                    <a:pt x="91970" y="31023"/>
                  </a:lnTo>
                  <a:lnTo>
                    <a:pt x="95673" y="32668"/>
                  </a:lnTo>
                  <a:lnTo>
                    <a:pt x="97649" y="34093"/>
                  </a:lnTo>
                  <a:lnTo>
                    <a:pt x="103801" y="46215"/>
                  </a:lnTo>
                  <a:lnTo>
                    <a:pt x="107131" y="59839"/>
                  </a:lnTo>
                  <a:lnTo>
                    <a:pt x="108583" y="82254"/>
                  </a:lnTo>
                  <a:lnTo>
                    <a:pt x="109783" y="84085"/>
                  </a:lnTo>
                  <a:lnTo>
                    <a:pt x="113407" y="87024"/>
                  </a:lnTo>
                  <a:lnTo>
                    <a:pt x="113705" y="86559"/>
                  </a:lnTo>
                  <a:lnTo>
                    <a:pt x="116064" y="78863"/>
                  </a:lnTo>
                  <a:lnTo>
                    <a:pt x="117593" y="75474"/>
                  </a:lnTo>
                  <a:lnTo>
                    <a:pt x="123054" y="69828"/>
                  </a:lnTo>
                  <a:lnTo>
                    <a:pt x="130185" y="63555"/>
                  </a:lnTo>
                  <a:lnTo>
                    <a:pt x="153905" y="36626"/>
                  </a:lnTo>
                  <a:lnTo>
                    <a:pt x="159654" y="33277"/>
                  </a:lnTo>
                  <a:lnTo>
                    <a:pt x="161469" y="33089"/>
                  </a:lnTo>
                  <a:lnTo>
                    <a:pt x="162679" y="33671"/>
                  </a:lnTo>
                  <a:lnTo>
                    <a:pt x="169145" y="42291"/>
                  </a:lnTo>
                  <a:lnTo>
                    <a:pt x="171390" y="73576"/>
                  </a:lnTo>
                  <a:lnTo>
                    <a:pt x="171450" y="81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341">
              <a:extLst>
                <a:ext uri="{FF2B5EF4-FFF2-40B4-BE49-F238E27FC236}">
                  <a16:creationId xmlns:a16="http://schemas.microsoft.com/office/drawing/2014/main" id="{6E5C0740-B377-FCD4-2B1E-6C04D30F0ED7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7217352" y="5105400"/>
              <a:ext cx="52099" cy="182421"/>
            </a:xfrm>
            <a:custGeom>
              <a:avLst/>
              <a:gdLst/>
              <a:ahLst/>
              <a:cxnLst/>
              <a:rect l="0" t="0" r="0" b="0"/>
              <a:pathLst>
                <a:path w="52099" h="182421">
                  <a:moveTo>
                    <a:pt x="40698" y="107950"/>
                  </a:moveTo>
                  <a:lnTo>
                    <a:pt x="40698" y="107950"/>
                  </a:lnTo>
                  <a:lnTo>
                    <a:pt x="44070" y="107950"/>
                  </a:lnTo>
                  <a:lnTo>
                    <a:pt x="45062" y="107245"/>
                  </a:lnTo>
                  <a:lnTo>
                    <a:pt x="45724" y="106068"/>
                  </a:lnTo>
                  <a:lnTo>
                    <a:pt x="46970" y="101862"/>
                  </a:lnTo>
                  <a:lnTo>
                    <a:pt x="38203" y="101623"/>
                  </a:lnTo>
                  <a:lnTo>
                    <a:pt x="28748" y="104978"/>
                  </a:lnTo>
                  <a:lnTo>
                    <a:pt x="17010" y="117182"/>
                  </a:lnTo>
                  <a:lnTo>
                    <a:pt x="3103" y="146430"/>
                  </a:lnTo>
                  <a:lnTo>
                    <a:pt x="0" y="158214"/>
                  </a:lnTo>
                  <a:lnTo>
                    <a:pt x="973" y="168154"/>
                  </a:lnTo>
                  <a:lnTo>
                    <a:pt x="3758" y="175394"/>
                  </a:lnTo>
                  <a:lnTo>
                    <a:pt x="5489" y="178313"/>
                  </a:lnTo>
                  <a:lnTo>
                    <a:pt x="8053" y="180258"/>
                  </a:lnTo>
                  <a:lnTo>
                    <a:pt x="14665" y="182420"/>
                  </a:lnTo>
                  <a:lnTo>
                    <a:pt x="22308" y="181500"/>
                  </a:lnTo>
                  <a:lnTo>
                    <a:pt x="31971" y="178531"/>
                  </a:lnTo>
                  <a:lnTo>
                    <a:pt x="40942" y="157173"/>
                  </a:lnTo>
                  <a:lnTo>
                    <a:pt x="45239" y="139233"/>
                  </a:lnTo>
                  <a:lnTo>
                    <a:pt x="46512" y="112985"/>
                  </a:lnTo>
                  <a:lnTo>
                    <a:pt x="46810" y="89726"/>
                  </a:lnTo>
                  <a:lnTo>
                    <a:pt x="47683" y="60766"/>
                  </a:lnTo>
                  <a:lnTo>
                    <a:pt x="52061" y="29459"/>
                  </a:lnTo>
                  <a:lnTo>
                    <a:pt x="52098" y="18737"/>
                  </a:lnTo>
                  <a:lnTo>
                    <a:pt x="47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342">
              <a:extLst>
                <a:ext uri="{FF2B5EF4-FFF2-40B4-BE49-F238E27FC236}">
                  <a16:creationId xmlns:a16="http://schemas.microsoft.com/office/drawing/2014/main" id="{B01EDC84-2274-B04B-058D-9BC7CED88714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7309576" y="5175512"/>
              <a:ext cx="40445" cy="101322"/>
            </a:xfrm>
            <a:custGeom>
              <a:avLst/>
              <a:gdLst/>
              <a:ahLst/>
              <a:cxnLst/>
              <a:rect l="0" t="0" r="0" b="0"/>
              <a:pathLst>
                <a:path w="40445" h="101322">
                  <a:moveTo>
                    <a:pt x="31024" y="6088"/>
                  </a:moveTo>
                  <a:lnTo>
                    <a:pt x="31024" y="6088"/>
                  </a:lnTo>
                  <a:lnTo>
                    <a:pt x="34396" y="2717"/>
                  </a:lnTo>
                  <a:lnTo>
                    <a:pt x="37931" y="1062"/>
                  </a:lnTo>
                  <a:lnTo>
                    <a:pt x="39861" y="621"/>
                  </a:lnTo>
                  <a:lnTo>
                    <a:pt x="40444" y="327"/>
                  </a:lnTo>
                  <a:lnTo>
                    <a:pt x="40126" y="130"/>
                  </a:lnTo>
                  <a:lnTo>
                    <a:pt x="39209" y="0"/>
                  </a:lnTo>
                  <a:lnTo>
                    <a:pt x="38597" y="618"/>
                  </a:lnTo>
                  <a:lnTo>
                    <a:pt x="37918" y="3186"/>
                  </a:lnTo>
                  <a:lnTo>
                    <a:pt x="36325" y="4154"/>
                  </a:lnTo>
                  <a:lnTo>
                    <a:pt x="7535" y="14851"/>
                  </a:lnTo>
                  <a:lnTo>
                    <a:pt x="4781" y="17574"/>
                  </a:lnTo>
                  <a:lnTo>
                    <a:pt x="1721" y="24364"/>
                  </a:lnTo>
                  <a:lnTo>
                    <a:pt x="0" y="32748"/>
                  </a:lnTo>
                  <a:lnTo>
                    <a:pt x="1479" y="37458"/>
                  </a:lnTo>
                  <a:lnTo>
                    <a:pt x="14220" y="52632"/>
                  </a:lnTo>
                  <a:lnTo>
                    <a:pt x="39233" y="83260"/>
                  </a:lnTo>
                  <a:lnTo>
                    <a:pt x="40024" y="86464"/>
                  </a:lnTo>
                  <a:lnTo>
                    <a:pt x="39022" y="93787"/>
                  </a:lnTo>
                  <a:lnTo>
                    <a:pt x="37767" y="96304"/>
                  </a:lnTo>
                  <a:lnTo>
                    <a:pt x="36224" y="97982"/>
                  </a:lnTo>
                  <a:lnTo>
                    <a:pt x="32630" y="99845"/>
                  </a:lnTo>
                  <a:lnTo>
                    <a:pt x="19559" y="101279"/>
                  </a:lnTo>
                  <a:lnTo>
                    <a:pt x="15319" y="101321"/>
                  </a:lnTo>
                  <a:lnTo>
                    <a:pt x="14204" y="100621"/>
                  </a:lnTo>
                  <a:lnTo>
                    <a:pt x="11974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6" name="SMARTInkShape-343">
            <a:extLst>
              <a:ext uri="{FF2B5EF4-FFF2-40B4-BE49-F238E27FC236}">
                <a16:creationId xmlns:a16="http://schemas.microsoft.com/office/drawing/2014/main" id="{B95CCF4C-2A0B-0756-7BB1-54AB7485003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500959" y="5188028"/>
            <a:ext cx="169842" cy="82473"/>
          </a:xfrm>
          <a:custGeom>
            <a:avLst/>
            <a:gdLst/>
            <a:ahLst/>
            <a:cxnLst/>
            <a:rect l="0" t="0" r="0" b="0"/>
            <a:pathLst>
              <a:path w="169842" h="82473">
                <a:moveTo>
                  <a:pt x="55541" y="6272"/>
                </a:moveTo>
                <a:lnTo>
                  <a:pt x="55541" y="6272"/>
                </a:lnTo>
                <a:lnTo>
                  <a:pt x="55541" y="2901"/>
                </a:lnTo>
                <a:lnTo>
                  <a:pt x="54836" y="1908"/>
                </a:lnTo>
                <a:lnTo>
                  <a:pt x="53659" y="1246"/>
                </a:lnTo>
                <a:lnTo>
                  <a:pt x="43986" y="0"/>
                </a:lnTo>
                <a:lnTo>
                  <a:pt x="25265" y="8767"/>
                </a:lnTo>
                <a:lnTo>
                  <a:pt x="13016" y="18222"/>
                </a:lnTo>
                <a:lnTo>
                  <a:pt x="3822" y="36703"/>
                </a:lnTo>
                <a:lnTo>
                  <a:pt x="0" y="53309"/>
                </a:lnTo>
                <a:lnTo>
                  <a:pt x="875" y="58092"/>
                </a:lnTo>
                <a:lnTo>
                  <a:pt x="5610" y="67168"/>
                </a:lnTo>
                <a:lnTo>
                  <a:pt x="16209" y="76840"/>
                </a:lnTo>
                <a:lnTo>
                  <a:pt x="24916" y="80803"/>
                </a:lnTo>
                <a:lnTo>
                  <a:pt x="27363" y="80655"/>
                </a:lnTo>
                <a:lnTo>
                  <a:pt x="31963" y="78607"/>
                </a:lnTo>
                <a:lnTo>
                  <a:pt x="38520" y="70116"/>
                </a:lnTo>
                <a:lnTo>
                  <a:pt x="39255" y="67178"/>
                </a:lnTo>
                <a:lnTo>
                  <a:pt x="39039" y="64515"/>
                </a:lnTo>
                <a:lnTo>
                  <a:pt x="31531" y="34349"/>
                </a:lnTo>
                <a:lnTo>
                  <a:pt x="31067" y="31339"/>
                </a:lnTo>
                <a:lnTo>
                  <a:pt x="32434" y="26115"/>
                </a:lnTo>
                <a:lnTo>
                  <a:pt x="39061" y="17012"/>
                </a:lnTo>
                <a:lnTo>
                  <a:pt x="48462" y="10552"/>
                </a:lnTo>
                <a:lnTo>
                  <a:pt x="56815" y="7540"/>
                </a:lnTo>
                <a:lnTo>
                  <a:pt x="63758" y="6647"/>
                </a:lnTo>
                <a:lnTo>
                  <a:pt x="65252" y="7934"/>
                </a:lnTo>
                <a:lnTo>
                  <a:pt x="66912" y="13125"/>
                </a:lnTo>
                <a:lnTo>
                  <a:pt x="68066" y="40806"/>
                </a:lnTo>
                <a:lnTo>
                  <a:pt x="68230" y="70936"/>
                </a:lnTo>
                <a:lnTo>
                  <a:pt x="68240" y="81134"/>
                </a:lnTo>
                <a:lnTo>
                  <a:pt x="68241" y="78705"/>
                </a:lnTo>
                <a:lnTo>
                  <a:pt x="71613" y="70144"/>
                </a:lnTo>
                <a:lnTo>
                  <a:pt x="82731" y="54611"/>
                </a:lnTo>
                <a:lnTo>
                  <a:pt x="87351" y="42154"/>
                </a:lnTo>
                <a:lnTo>
                  <a:pt x="97030" y="30231"/>
                </a:lnTo>
                <a:lnTo>
                  <a:pt x="124206" y="10614"/>
                </a:lnTo>
                <a:lnTo>
                  <a:pt x="132879" y="7558"/>
                </a:lnTo>
                <a:lnTo>
                  <a:pt x="135322" y="8540"/>
                </a:lnTo>
                <a:lnTo>
                  <a:pt x="139917" y="13395"/>
                </a:lnTo>
                <a:lnTo>
                  <a:pt x="147911" y="36737"/>
                </a:lnTo>
                <a:lnTo>
                  <a:pt x="150679" y="67131"/>
                </a:lnTo>
                <a:lnTo>
                  <a:pt x="150788" y="75792"/>
                </a:lnTo>
                <a:lnTo>
                  <a:pt x="154161" y="76023"/>
                </a:lnTo>
                <a:lnTo>
                  <a:pt x="155154" y="76762"/>
                </a:lnTo>
                <a:lnTo>
                  <a:pt x="156258" y="79464"/>
                </a:lnTo>
                <a:lnTo>
                  <a:pt x="157258" y="80467"/>
                </a:lnTo>
                <a:lnTo>
                  <a:pt x="163207" y="82394"/>
                </a:lnTo>
                <a:lnTo>
                  <a:pt x="169841" y="824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SMARTInkShape-344">
            <a:extLst>
              <a:ext uri="{FF2B5EF4-FFF2-40B4-BE49-F238E27FC236}">
                <a16:creationId xmlns:a16="http://schemas.microsoft.com/office/drawing/2014/main" id="{62F65F71-B940-4FD8-1CD8-0D4C47E7542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935071" y="5099050"/>
            <a:ext cx="167530" cy="190501"/>
          </a:xfrm>
          <a:custGeom>
            <a:avLst/>
            <a:gdLst/>
            <a:ahLst/>
            <a:cxnLst/>
            <a:rect l="0" t="0" r="0" b="0"/>
            <a:pathLst>
              <a:path w="167530" h="190501">
                <a:moveTo>
                  <a:pt x="161179" y="0"/>
                </a:moveTo>
                <a:lnTo>
                  <a:pt x="161179" y="0"/>
                </a:lnTo>
                <a:lnTo>
                  <a:pt x="164551" y="0"/>
                </a:lnTo>
                <a:lnTo>
                  <a:pt x="164838" y="1411"/>
                </a:lnTo>
                <a:lnTo>
                  <a:pt x="163276" y="6742"/>
                </a:lnTo>
                <a:lnTo>
                  <a:pt x="138935" y="35424"/>
                </a:lnTo>
                <a:lnTo>
                  <a:pt x="113182" y="66439"/>
                </a:lnTo>
                <a:lnTo>
                  <a:pt x="92745" y="92501"/>
                </a:lnTo>
                <a:lnTo>
                  <a:pt x="73186" y="121780"/>
                </a:lnTo>
                <a:lnTo>
                  <a:pt x="63510" y="135969"/>
                </a:lnTo>
                <a:lnTo>
                  <a:pt x="33271" y="158284"/>
                </a:lnTo>
                <a:lnTo>
                  <a:pt x="29341" y="160556"/>
                </a:lnTo>
                <a:lnTo>
                  <a:pt x="25309" y="161365"/>
                </a:lnTo>
                <a:lnTo>
                  <a:pt x="17065" y="160382"/>
                </a:lnTo>
                <a:lnTo>
                  <a:pt x="10580" y="155713"/>
                </a:lnTo>
                <a:lnTo>
                  <a:pt x="7864" y="152491"/>
                </a:lnTo>
                <a:lnTo>
                  <a:pt x="669" y="134474"/>
                </a:lnTo>
                <a:lnTo>
                  <a:pt x="0" y="121150"/>
                </a:lnTo>
                <a:lnTo>
                  <a:pt x="2761" y="108172"/>
                </a:lnTo>
                <a:lnTo>
                  <a:pt x="16592" y="79600"/>
                </a:lnTo>
                <a:lnTo>
                  <a:pt x="23402" y="69368"/>
                </a:lnTo>
                <a:lnTo>
                  <a:pt x="36630" y="61868"/>
                </a:lnTo>
                <a:lnTo>
                  <a:pt x="46087" y="61128"/>
                </a:lnTo>
                <a:lnTo>
                  <a:pt x="50584" y="61919"/>
                </a:lnTo>
                <a:lnTo>
                  <a:pt x="59344" y="66560"/>
                </a:lnTo>
                <a:lnTo>
                  <a:pt x="72209" y="78989"/>
                </a:lnTo>
                <a:lnTo>
                  <a:pt x="92647" y="107637"/>
                </a:lnTo>
                <a:lnTo>
                  <a:pt x="113700" y="135204"/>
                </a:lnTo>
                <a:lnTo>
                  <a:pt x="141863" y="166587"/>
                </a:lnTo>
                <a:lnTo>
                  <a:pt x="154751" y="180828"/>
                </a:lnTo>
                <a:lnTo>
                  <a:pt x="167529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0" name="SMARTInkShape-Group76">
            <a:extLst>
              <a:ext uri="{FF2B5EF4-FFF2-40B4-BE49-F238E27FC236}">
                <a16:creationId xmlns:a16="http://schemas.microsoft.com/office/drawing/2014/main" id="{3598E5E0-9F6B-F737-CB17-3219647ECDA1}"/>
              </a:ext>
            </a:extLst>
          </p:cNvPr>
          <p:cNvGrpSpPr/>
          <p:nvPr/>
        </p:nvGrpSpPr>
        <p:grpSpPr>
          <a:xfrm>
            <a:off x="8243445" y="5156200"/>
            <a:ext cx="265427" cy="165101"/>
            <a:chOff x="8243445" y="5156200"/>
            <a:chExt cx="265427" cy="165101"/>
          </a:xfrm>
        </p:grpSpPr>
        <p:sp>
          <p:nvSpPr>
            <p:cNvPr id="1668" name="SMARTInkShape-345">
              <a:extLst>
                <a:ext uri="{FF2B5EF4-FFF2-40B4-BE49-F238E27FC236}">
                  <a16:creationId xmlns:a16="http://schemas.microsoft.com/office/drawing/2014/main" id="{E6598E97-99FD-1952-1689-D959065550C7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8243445" y="5219700"/>
              <a:ext cx="259342" cy="6299"/>
            </a:xfrm>
            <a:custGeom>
              <a:avLst/>
              <a:gdLst/>
              <a:ahLst/>
              <a:cxnLst/>
              <a:rect l="0" t="0" r="0" b="0"/>
              <a:pathLst>
                <a:path w="259342" h="6299">
                  <a:moveTo>
                    <a:pt x="11555" y="0"/>
                  </a:moveTo>
                  <a:lnTo>
                    <a:pt x="11555" y="0"/>
                  </a:lnTo>
                  <a:lnTo>
                    <a:pt x="8183" y="0"/>
                  </a:lnTo>
                  <a:lnTo>
                    <a:pt x="4648" y="1881"/>
                  </a:lnTo>
                  <a:lnTo>
                    <a:pt x="0" y="5467"/>
                  </a:lnTo>
                  <a:lnTo>
                    <a:pt x="324" y="5761"/>
                  </a:lnTo>
                  <a:lnTo>
                    <a:pt x="25667" y="6298"/>
                  </a:lnTo>
                  <a:lnTo>
                    <a:pt x="52034" y="5629"/>
                  </a:lnTo>
                  <a:lnTo>
                    <a:pt x="76701" y="1981"/>
                  </a:lnTo>
                  <a:lnTo>
                    <a:pt x="100716" y="882"/>
                  </a:lnTo>
                  <a:lnTo>
                    <a:pt x="131891" y="261"/>
                  </a:lnTo>
                  <a:lnTo>
                    <a:pt x="159001" y="3448"/>
                  </a:lnTo>
                  <a:lnTo>
                    <a:pt x="184909" y="5490"/>
                  </a:lnTo>
                  <a:lnTo>
                    <a:pt x="213829" y="6096"/>
                  </a:lnTo>
                  <a:lnTo>
                    <a:pt x="241370" y="6274"/>
                  </a:lnTo>
                  <a:lnTo>
                    <a:pt x="253160" y="4435"/>
                  </a:lnTo>
                  <a:lnTo>
                    <a:pt x="259341" y="1971"/>
                  </a:lnTo>
                  <a:lnTo>
                    <a:pt x="259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346">
              <a:extLst>
                <a:ext uri="{FF2B5EF4-FFF2-40B4-BE49-F238E27FC236}">
                  <a16:creationId xmlns:a16="http://schemas.microsoft.com/office/drawing/2014/main" id="{A47C883E-2505-FE84-DE72-6D773006DFB8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8420100" y="5156200"/>
              <a:ext cx="88772" cy="165101"/>
            </a:xfrm>
            <a:custGeom>
              <a:avLst/>
              <a:gdLst/>
              <a:ahLst/>
              <a:cxnLst/>
              <a:rect l="0" t="0" r="0" b="0"/>
              <a:pathLst>
                <a:path w="88772" h="16510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5" y="1986"/>
                  </a:lnTo>
                  <a:lnTo>
                    <a:pt x="4468" y="132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136" y="29232"/>
                  </a:lnTo>
                  <a:lnTo>
                    <a:pt x="57379" y="43840"/>
                  </a:lnTo>
                  <a:lnTo>
                    <a:pt x="83938" y="55860"/>
                  </a:lnTo>
                  <a:lnTo>
                    <a:pt x="85592" y="56996"/>
                  </a:lnTo>
                  <a:lnTo>
                    <a:pt x="86695" y="58458"/>
                  </a:lnTo>
                  <a:lnTo>
                    <a:pt x="88464" y="62504"/>
                  </a:lnTo>
                  <a:lnTo>
                    <a:pt x="88771" y="69947"/>
                  </a:lnTo>
                  <a:lnTo>
                    <a:pt x="85080" y="77184"/>
                  </a:lnTo>
                  <a:lnTo>
                    <a:pt x="73187" y="89191"/>
                  </a:lnTo>
                  <a:lnTo>
                    <a:pt x="41598" y="112444"/>
                  </a:lnTo>
                  <a:lnTo>
                    <a:pt x="23613" y="129708"/>
                  </a:lnTo>
                  <a:lnTo>
                    <a:pt x="9387" y="149499"/>
                  </a:lnTo>
                  <a:lnTo>
                    <a:pt x="6751" y="157392"/>
                  </a:lnTo>
                  <a:lnTo>
                    <a:pt x="6469" y="161719"/>
                  </a:lnTo>
                  <a:lnTo>
                    <a:pt x="7134" y="162846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6" name="SMARTInkShape-Group77">
            <a:extLst>
              <a:ext uri="{FF2B5EF4-FFF2-40B4-BE49-F238E27FC236}">
                <a16:creationId xmlns:a16="http://schemas.microsoft.com/office/drawing/2014/main" id="{3D4954F7-C18B-DC60-CC83-BA311355C040}"/>
              </a:ext>
            </a:extLst>
          </p:cNvPr>
          <p:cNvGrpSpPr/>
          <p:nvPr/>
        </p:nvGrpSpPr>
        <p:grpSpPr>
          <a:xfrm>
            <a:off x="6381750" y="5443286"/>
            <a:ext cx="1377992" cy="242179"/>
            <a:chOff x="6381750" y="5443286"/>
            <a:chExt cx="1377992" cy="242179"/>
          </a:xfrm>
        </p:grpSpPr>
        <p:sp>
          <p:nvSpPr>
            <p:cNvPr id="1671" name="SMARTInkShape-347">
              <a:extLst>
                <a:ext uri="{FF2B5EF4-FFF2-40B4-BE49-F238E27FC236}">
                  <a16:creationId xmlns:a16="http://schemas.microsoft.com/office/drawing/2014/main" id="{8A0838A2-4A2C-7DD8-648E-A13F9B55CF93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6381750" y="5448300"/>
              <a:ext cx="109805" cy="107951"/>
            </a:xfrm>
            <a:custGeom>
              <a:avLst/>
              <a:gdLst/>
              <a:ahLst/>
              <a:cxnLst/>
              <a:rect l="0" t="0" r="0" b="0"/>
              <a:pathLst>
                <a:path w="109805" h="107951">
                  <a:moveTo>
                    <a:pt x="76200" y="6350"/>
                  </a:moveTo>
                  <a:lnTo>
                    <a:pt x="76200" y="6350"/>
                  </a:lnTo>
                  <a:lnTo>
                    <a:pt x="82471" y="6350"/>
                  </a:lnTo>
                  <a:lnTo>
                    <a:pt x="88011" y="883"/>
                  </a:lnTo>
                  <a:lnTo>
                    <a:pt x="95166" y="7"/>
                  </a:lnTo>
                  <a:lnTo>
                    <a:pt x="86404" y="0"/>
                  </a:lnTo>
                  <a:lnTo>
                    <a:pt x="82381" y="1881"/>
                  </a:lnTo>
                  <a:lnTo>
                    <a:pt x="80321" y="3371"/>
                  </a:lnTo>
                  <a:lnTo>
                    <a:pt x="62511" y="7172"/>
                  </a:lnTo>
                  <a:lnTo>
                    <a:pt x="40365" y="20579"/>
                  </a:lnTo>
                  <a:lnTo>
                    <a:pt x="37493" y="23597"/>
                  </a:lnTo>
                  <a:lnTo>
                    <a:pt x="29135" y="39282"/>
                  </a:lnTo>
                  <a:lnTo>
                    <a:pt x="28596" y="41711"/>
                  </a:lnTo>
                  <a:lnTo>
                    <a:pt x="28942" y="44035"/>
                  </a:lnTo>
                  <a:lnTo>
                    <a:pt x="29878" y="46290"/>
                  </a:lnTo>
                  <a:lnTo>
                    <a:pt x="34681" y="50677"/>
                  </a:lnTo>
                  <a:lnTo>
                    <a:pt x="59289" y="63489"/>
                  </a:lnTo>
                  <a:lnTo>
                    <a:pt x="88530" y="76200"/>
                  </a:lnTo>
                  <a:lnTo>
                    <a:pt x="102389" y="84666"/>
                  </a:lnTo>
                  <a:lnTo>
                    <a:pt x="109673" y="91017"/>
                  </a:lnTo>
                  <a:lnTo>
                    <a:pt x="109804" y="93133"/>
                  </a:lnTo>
                  <a:lnTo>
                    <a:pt x="108479" y="95250"/>
                  </a:lnTo>
                  <a:lnTo>
                    <a:pt x="96217" y="103716"/>
                  </a:lnTo>
                  <a:lnTo>
                    <a:pt x="69361" y="107114"/>
                  </a:lnTo>
                  <a:lnTo>
                    <a:pt x="43050" y="107703"/>
                  </a:lnTo>
                  <a:lnTo>
                    <a:pt x="12376" y="10791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348">
              <a:extLst>
                <a:ext uri="{FF2B5EF4-FFF2-40B4-BE49-F238E27FC236}">
                  <a16:creationId xmlns:a16="http://schemas.microsoft.com/office/drawing/2014/main" id="{2330DFDD-47D4-B237-E7A9-FF5B0B9E9A05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6559889" y="5492750"/>
              <a:ext cx="12362" cy="82551"/>
            </a:xfrm>
            <a:custGeom>
              <a:avLst/>
              <a:gdLst/>
              <a:ahLst/>
              <a:cxnLst/>
              <a:rect l="0" t="0" r="0" b="0"/>
              <a:pathLst>
                <a:path w="12362" h="82551">
                  <a:moveTo>
                    <a:pt x="12361" y="0"/>
                  </a:moveTo>
                  <a:lnTo>
                    <a:pt x="12361" y="0"/>
                  </a:lnTo>
                  <a:lnTo>
                    <a:pt x="11656" y="6481"/>
                  </a:lnTo>
                  <a:lnTo>
                    <a:pt x="1377" y="37922"/>
                  </a:lnTo>
                  <a:lnTo>
                    <a:pt x="0" y="58370"/>
                  </a:lnTo>
                  <a:lnTo>
                    <a:pt x="601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349">
              <a:extLst>
                <a:ext uri="{FF2B5EF4-FFF2-40B4-BE49-F238E27FC236}">
                  <a16:creationId xmlns:a16="http://schemas.microsoft.com/office/drawing/2014/main" id="{932444E8-E92C-7489-4CF2-31F1FADB8692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6560074" y="5461000"/>
              <a:ext cx="12177" cy="19051"/>
            </a:xfrm>
            <a:custGeom>
              <a:avLst/>
              <a:gdLst/>
              <a:ahLst/>
              <a:cxnLst/>
              <a:rect l="0" t="0" r="0" b="0"/>
              <a:pathLst>
                <a:path w="12177" h="19051">
                  <a:moveTo>
                    <a:pt x="12176" y="19050"/>
                  </a:moveTo>
                  <a:lnTo>
                    <a:pt x="12176" y="19050"/>
                  </a:lnTo>
                  <a:lnTo>
                    <a:pt x="5435" y="15679"/>
                  </a:lnTo>
                  <a:lnTo>
                    <a:pt x="3449" y="13275"/>
                  </a:lnTo>
                  <a:lnTo>
                    <a:pt x="0" y="2026"/>
                  </a:lnTo>
                  <a:lnTo>
                    <a:pt x="531" y="1351"/>
                  </a:lnTo>
                  <a:lnTo>
                    <a:pt x="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350">
              <a:extLst>
                <a:ext uri="{FF2B5EF4-FFF2-40B4-BE49-F238E27FC236}">
                  <a16:creationId xmlns:a16="http://schemas.microsoft.com/office/drawing/2014/main" id="{D49C3541-3AC0-154B-A2B4-D38F7CADCA79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6619011" y="5484203"/>
              <a:ext cx="111990" cy="192010"/>
            </a:xfrm>
            <a:custGeom>
              <a:avLst/>
              <a:gdLst/>
              <a:ahLst/>
              <a:cxnLst/>
              <a:rect l="0" t="0" r="0" b="0"/>
              <a:pathLst>
                <a:path w="111990" h="192010">
                  <a:moveTo>
                    <a:pt x="48489" y="27597"/>
                  </a:moveTo>
                  <a:lnTo>
                    <a:pt x="48489" y="27597"/>
                  </a:lnTo>
                  <a:lnTo>
                    <a:pt x="51861" y="24227"/>
                  </a:lnTo>
                  <a:lnTo>
                    <a:pt x="53515" y="20689"/>
                  </a:lnTo>
                  <a:lnTo>
                    <a:pt x="54761" y="11866"/>
                  </a:lnTo>
                  <a:lnTo>
                    <a:pt x="52924" y="8140"/>
                  </a:lnTo>
                  <a:lnTo>
                    <a:pt x="51445" y="6159"/>
                  </a:lnTo>
                  <a:lnTo>
                    <a:pt x="42623" y="0"/>
                  </a:lnTo>
                  <a:lnTo>
                    <a:pt x="38228" y="28"/>
                  </a:lnTo>
                  <a:lnTo>
                    <a:pt x="23342" y="6102"/>
                  </a:lnTo>
                  <a:lnTo>
                    <a:pt x="16616" y="10517"/>
                  </a:lnTo>
                  <a:lnTo>
                    <a:pt x="5492" y="23712"/>
                  </a:lnTo>
                  <a:lnTo>
                    <a:pt x="1157" y="33161"/>
                  </a:lnTo>
                  <a:lnTo>
                    <a:pt x="0" y="37657"/>
                  </a:lnTo>
                  <a:lnTo>
                    <a:pt x="641" y="42065"/>
                  </a:lnTo>
                  <a:lnTo>
                    <a:pt x="10053" y="62008"/>
                  </a:lnTo>
                  <a:lnTo>
                    <a:pt x="11577" y="63237"/>
                  </a:lnTo>
                  <a:lnTo>
                    <a:pt x="13297" y="64057"/>
                  </a:lnTo>
                  <a:lnTo>
                    <a:pt x="18972" y="63087"/>
                  </a:lnTo>
                  <a:lnTo>
                    <a:pt x="37485" y="53344"/>
                  </a:lnTo>
                  <a:lnTo>
                    <a:pt x="68802" y="30446"/>
                  </a:lnTo>
                  <a:lnTo>
                    <a:pt x="78593" y="22597"/>
                  </a:lnTo>
                  <a:lnTo>
                    <a:pt x="79848" y="23558"/>
                  </a:lnTo>
                  <a:lnTo>
                    <a:pt x="83122" y="28389"/>
                  </a:lnTo>
                  <a:lnTo>
                    <a:pt x="83167" y="39003"/>
                  </a:lnTo>
                  <a:lnTo>
                    <a:pt x="80625" y="69629"/>
                  </a:lnTo>
                  <a:lnTo>
                    <a:pt x="80353" y="99788"/>
                  </a:lnTo>
                  <a:lnTo>
                    <a:pt x="80978" y="129969"/>
                  </a:lnTo>
                  <a:lnTo>
                    <a:pt x="84613" y="153649"/>
                  </a:lnTo>
                  <a:lnTo>
                    <a:pt x="85298" y="176110"/>
                  </a:lnTo>
                  <a:lnTo>
                    <a:pt x="81044" y="190373"/>
                  </a:lnTo>
                  <a:lnTo>
                    <a:pt x="80071" y="191148"/>
                  </a:lnTo>
                  <a:lnTo>
                    <a:pt x="77107" y="192009"/>
                  </a:lnTo>
                  <a:lnTo>
                    <a:pt x="71556" y="188628"/>
                  </a:lnTo>
                  <a:lnTo>
                    <a:pt x="59866" y="178332"/>
                  </a:lnTo>
                  <a:lnTo>
                    <a:pt x="52958" y="164922"/>
                  </a:lnTo>
                  <a:lnTo>
                    <a:pt x="49372" y="136358"/>
                  </a:lnTo>
                  <a:lnTo>
                    <a:pt x="49456" y="113993"/>
                  </a:lnTo>
                  <a:lnTo>
                    <a:pt x="51976" y="105271"/>
                  </a:lnTo>
                  <a:lnTo>
                    <a:pt x="60733" y="93024"/>
                  </a:lnTo>
                  <a:lnTo>
                    <a:pt x="87365" y="77048"/>
                  </a:lnTo>
                  <a:lnTo>
                    <a:pt x="111989" y="65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351">
              <a:extLst>
                <a:ext uri="{FF2B5EF4-FFF2-40B4-BE49-F238E27FC236}">
                  <a16:creationId xmlns:a16="http://schemas.microsoft.com/office/drawing/2014/main" id="{B5CED995-ED6D-AEA2-021F-CFED827A0C53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6743700" y="5518534"/>
              <a:ext cx="120651" cy="80725"/>
            </a:xfrm>
            <a:custGeom>
              <a:avLst/>
              <a:gdLst/>
              <a:ahLst/>
              <a:cxnLst/>
              <a:rect l="0" t="0" r="0" b="0"/>
              <a:pathLst>
                <a:path w="120651" h="80725">
                  <a:moveTo>
                    <a:pt x="0" y="25016"/>
                  </a:moveTo>
                  <a:lnTo>
                    <a:pt x="0" y="25016"/>
                  </a:lnTo>
                  <a:lnTo>
                    <a:pt x="8837" y="10710"/>
                  </a:lnTo>
                  <a:lnTo>
                    <a:pt x="18297" y="4001"/>
                  </a:lnTo>
                  <a:lnTo>
                    <a:pt x="26666" y="915"/>
                  </a:lnTo>
                  <a:lnTo>
                    <a:pt x="33615" y="0"/>
                  </a:lnTo>
                  <a:lnTo>
                    <a:pt x="35816" y="1284"/>
                  </a:lnTo>
                  <a:lnTo>
                    <a:pt x="40143" y="6473"/>
                  </a:lnTo>
                  <a:lnTo>
                    <a:pt x="47443" y="34947"/>
                  </a:lnTo>
                  <a:lnTo>
                    <a:pt x="50604" y="66578"/>
                  </a:lnTo>
                  <a:lnTo>
                    <a:pt x="50774" y="69086"/>
                  </a:lnTo>
                  <a:lnTo>
                    <a:pt x="59636" y="55127"/>
                  </a:lnTo>
                  <a:lnTo>
                    <a:pt x="89882" y="24056"/>
                  </a:lnTo>
                  <a:lnTo>
                    <a:pt x="102918" y="14662"/>
                  </a:lnTo>
                  <a:lnTo>
                    <a:pt x="113222" y="879"/>
                  </a:lnTo>
                  <a:lnTo>
                    <a:pt x="113581" y="1163"/>
                  </a:lnTo>
                  <a:lnTo>
                    <a:pt x="113981" y="3362"/>
                  </a:lnTo>
                  <a:lnTo>
                    <a:pt x="114281" y="33238"/>
                  </a:lnTo>
                  <a:lnTo>
                    <a:pt x="116177" y="52250"/>
                  </a:lnTo>
                  <a:lnTo>
                    <a:pt x="120572" y="80724"/>
                  </a:lnTo>
                  <a:lnTo>
                    <a:pt x="120650" y="75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352">
              <a:extLst>
                <a:ext uri="{FF2B5EF4-FFF2-40B4-BE49-F238E27FC236}">
                  <a16:creationId xmlns:a16="http://schemas.microsoft.com/office/drawing/2014/main" id="{03DB6EBA-287C-58B1-3DC2-6C1046000B48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6905141" y="5525645"/>
              <a:ext cx="16360" cy="81406"/>
            </a:xfrm>
            <a:custGeom>
              <a:avLst/>
              <a:gdLst/>
              <a:ahLst/>
              <a:cxnLst/>
              <a:rect l="0" t="0" r="0" b="0"/>
              <a:pathLst>
                <a:path w="16360" h="81406">
                  <a:moveTo>
                    <a:pt x="3659" y="11555"/>
                  </a:moveTo>
                  <a:lnTo>
                    <a:pt x="3659" y="11555"/>
                  </a:lnTo>
                  <a:lnTo>
                    <a:pt x="3659" y="8184"/>
                  </a:lnTo>
                  <a:lnTo>
                    <a:pt x="1777" y="4648"/>
                  </a:lnTo>
                  <a:lnTo>
                    <a:pt x="287" y="2717"/>
                  </a:lnTo>
                  <a:lnTo>
                    <a:pt x="0" y="1430"/>
                  </a:lnTo>
                  <a:lnTo>
                    <a:pt x="514" y="572"/>
                  </a:lnTo>
                  <a:lnTo>
                    <a:pt x="1562" y="0"/>
                  </a:lnTo>
                  <a:lnTo>
                    <a:pt x="2261" y="324"/>
                  </a:lnTo>
                  <a:lnTo>
                    <a:pt x="2727" y="1245"/>
                  </a:lnTo>
                  <a:lnTo>
                    <a:pt x="8660" y="30833"/>
                  </a:lnTo>
                  <a:lnTo>
                    <a:pt x="9831" y="59824"/>
                  </a:lnTo>
                  <a:lnTo>
                    <a:pt x="10662" y="70934"/>
                  </a:lnTo>
                  <a:lnTo>
                    <a:pt x="16359" y="8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353">
              <a:extLst>
                <a:ext uri="{FF2B5EF4-FFF2-40B4-BE49-F238E27FC236}">
                  <a16:creationId xmlns:a16="http://schemas.microsoft.com/office/drawing/2014/main" id="{8C17612B-1D62-7C95-E8EA-0A3CAB3D265F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6915150" y="54737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38100"/>
                  </a:moveTo>
                  <a:lnTo>
                    <a:pt x="31750" y="38100"/>
                  </a:lnTo>
                  <a:lnTo>
                    <a:pt x="19817" y="24285"/>
                  </a:lnTo>
                  <a:lnTo>
                    <a:pt x="8567" y="54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354">
              <a:extLst>
                <a:ext uri="{FF2B5EF4-FFF2-40B4-BE49-F238E27FC236}">
                  <a16:creationId xmlns:a16="http://schemas.microsoft.com/office/drawing/2014/main" id="{28AC0365-FF70-ED72-E011-E028F8D4BE73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6991565" y="5443286"/>
              <a:ext cx="50586" cy="242179"/>
            </a:xfrm>
            <a:custGeom>
              <a:avLst/>
              <a:gdLst/>
              <a:ahLst/>
              <a:cxnLst/>
              <a:rect l="0" t="0" r="0" b="0"/>
              <a:pathLst>
                <a:path w="50586" h="242179">
                  <a:moveTo>
                    <a:pt x="50585" y="43114"/>
                  </a:moveTo>
                  <a:lnTo>
                    <a:pt x="50585" y="43114"/>
                  </a:lnTo>
                  <a:lnTo>
                    <a:pt x="50585" y="12755"/>
                  </a:lnTo>
                  <a:lnTo>
                    <a:pt x="50585" y="3172"/>
                  </a:lnTo>
                  <a:lnTo>
                    <a:pt x="49880" y="1670"/>
                  </a:lnTo>
                  <a:lnTo>
                    <a:pt x="48703" y="668"/>
                  </a:lnTo>
                  <a:lnTo>
                    <a:pt x="47213" y="0"/>
                  </a:lnTo>
                  <a:lnTo>
                    <a:pt x="41796" y="3020"/>
                  </a:lnTo>
                  <a:lnTo>
                    <a:pt x="36095" y="8361"/>
                  </a:lnTo>
                  <a:lnTo>
                    <a:pt x="21796" y="37784"/>
                  </a:lnTo>
                  <a:lnTo>
                    <a:pt x="11403" y="65131"/>
                  </a:lnTo>
                  <a:lnTo>
                    <a:pt x="6990" y="92833"/>
                  </a:lnTo>
                  <a:lnTo>
                    <a:pt x="3458" y="115305"/>
                  </a:lnTo>
                  <a:lnTo>
                    <a:pt x="873" y="145016"/>
                  </a:lnTo>
                  <a:lnTo>
                    <a:pt x="0" y="176680"/>
                  </a:lnTo>
                  <a:lnTo>
                    <a:pt x="554" y="203887"/>
                  </a:lnTo>
                  <a:lnTo>
                    <a:pt x="5261" y="232652"/>
                  </a:lnTo>
                  <a:lnTo>
                    <a:pt x="5962" y="242178"/>
                  </a:lnTo>
                  <a:lnTo>
                    <a:pt x="6135" y="239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355">
              <a:extLst>
                <a:ext uri="{FF2B5EF4-FFF2-40B4-BE49-F238E27FC236}">
                  <a16:creationId xmlns:a16="http://schemas.microsoft.com/office/drawing/2014/main" id="{9DFD7731-A735-5988-A9F4-6210D1B23660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6953250" y="5550867"/>
              <a:ext cx="101601" cy="18084"/>
            </a:xfrm>
            <a:custGeom>
              <a:avLst/>
              <a:gdLst/>
              <a:ahLst/>
              <a:cxnLst/>
              <a:rect l="0" t="0" r="0" b="0"/>
              <a:pathLst>
                <a:path w="101601" h="18084">
                  <a:moveTo>
                    <a:pt x="0" y="18083"/>
                  </a:moveTo>
                  <a:lnTo>
                    <a:pt x="0" y="18083"/>
                  </a:lnTo>
                  <a:lnTo>
                    <a:pt x="0" y="14713"/>
                  </a:lnTo>
                  <a:lnTo>
                    <a:pt x="705" y="13719"/>
                  </a:lnTo>
                  <a:lnTo>
                    <a:pt x="1882" y="13057"/>
                  </a:lnTo>
                  <a:lnTo>
                    <a:pt x="33599" y="5318"/>
                  </a:lnTo>
                  <a:lnTo>
                    <a:pt x="54998" y="0"/>
                  </a:lnTo>
                  <a:lnTo>
                    <a:pt x="85898" y="4585"/>
                  </a:lnTo>
                  <a:lnTo>
                    <a:pt x="101600" y="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356">
              <a:extLst>
                <a:ext uri="{FF2B5EF4-FFF2-40B4-BE49-F238E27FC236}">
                  <a16:creationId xmlns:a16="http://schemas.microsoft.com/office/drawing/2014/main" id="{E0F82809-3804-78EB-82CB-D850DF2A4F20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7092950" y="5549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88" y="705"/>
                  </a:lnTo>
                  <a:lnTo>
                    <a:pt x="34" y="2668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357">
              <a:extLst>
                <a:ext uri="{FF2B5EF4-FFF2-40B4-BE49-F238E27FC236}">
                  <a16:creationId xmlns:a16="http://schemas.microsoft.com/office/drawing/2014/main" id="{451C2EAC-E91C-0D22-3F7A-5D3D855A384C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7099300" y="5492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766" y="8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358">
              <a:extLst>
                <a:ext uri="{FF2B5EF4-FFF2-40B4-BE49-F238E27FC236}">
                  <a16:creationId xmlns:a16="http://schemas.microsoft.com/office/drawing/2014/main" id="{E8895601-BA09-E5DE-0FA3-66251FF04B8F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7152346" y="5544433"/>
              <a:ext cx="86655" cy="99451"/>
            </a:xfrm>
            <a:custGeom>
              <a:avLst/>
              <a:gdLst/>
              <a:ahLst/>
              <a:cxnLst/>
              <a:rect l="0" t="0" r="0" b="0"/>
              <a:pathLst>
                <a:path w="86655" h="99451">
                  <a:moveTo>
                    <a:pt x="54904" y="5467"/>
                  </a:moveTo>
                  <a:lnTo>
                    <a:pt x="54904" y="5467"/>
                  </a:lnTo>
                  <a:lnTo>
                    <a:pt x="54904" y="0"/>
                  </a:lnTo>
                  <a:lnTo>
                    <a:pt x="51532" y="2749"/>
                  </a:lnTo>
                  <a:lnTo>
                    <a:pt x="19795" y="29210"/>
                  </a:lnTo>
                  <a:lnTo>
                    <a:pt x="5557" y="42378"/>
                  </a:lnTo>
                  <a:lnTo>
                    <a:pt x="1222" y="52210"/>
                  </a:lnTo>
                  <a:lnTo>
                    <a:pt x="0" y="63636"/>
                  </a:lnTo>
                  <a:lnTo>
                    <a:pt x="1810" y="75771"/>
                  </a:lnTo>
                  <a:lnTo>
                    <a:pt x="6848" y="86336"/>
                  </a:lnTo>
                  <a:lnTo>
                    <a:pt x="10166" y="91130"/>
                  </a:lnTo>
                  <a:lnTo>
                    <a:pt x="14496" y="94326"/>
                  </a:lnTo>
                  <a:lnTo>
                    <a:pt x="24951" y="97877"/>
                  </a:lnTo>
                  <a:lnTo>
                    <a:pt x="53273" y="99450"/>
                  </a:lnTo>
                  <a:lnTo>
                    <a:pt x="66878" y="97097"/>
                  </a:lnTo>
                  <a:lnTo>
                    <a:pt x="86654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359">
              <a:extLst>
                <a:ext uri="{FF2B5EF4-FFF2-40B4-BE49-F238E27FC236}">
                  <a16:creationId xmlns:a16="http://schemas.microsoft.com/office/drawing/2014/main" id="{558497A3-AA6E-D9CF-1D65-1C1A60765708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7265147" y="5550252"/>
              <a:ext cx="253245" cy="88307"/>
            </a:xfrm>
            <a:custGeom>
              <a:avLst/>
              <a:gdLst/>
              <a:ahLst/>
              <a:cxnLst/>
              <a:rect l="0" t="0" r="0" b="0"/>
              <a:pathLst>
                <a:path w="253245" h="88307">
                  <a:moveTo>
                    <a:pt x="56403" y="31398"/>
                  </a:moveTo>
                  <a:lnTo>
                    <a:pt x="56403" y="31398"/>
                  </a:lnTo>
                  <a:lnTo>
                    <a:pt x="68764" y="31398"/>
                  </a:lnTo>
                  <a:lnTo>
                    <a:pt x="69074" y="25931"/>
                  </a:lnTo>
                  <a:lnTo>
                    <a:pt x="65723" y="18567"/>
                  </a:lnTo>
                  <a:lnTo>
                    <a:pt x="64027" y="16495"/>
                  </a:lnTo>
                  <a:lnTo>
                    <a:pt x="60262" y="14191"/>
                  </a:lnTo>
                  <a:lnTo>
                    <a:pt x="47433" y="12895"/>
                  </a:lnTo>
                  <a:lnTo>
                    <a:pt x="33597" y="15881"/>
                  </a:lnTo>
                  <a:lnTo>
                    <a:pt x="16281" y="28281"/>
                  </a:lnTo>
                  <a:lnTo>
                    <a:pt x="7762" y="36128"/>
                  </a:lnTo>
                  <a:lnTo>
                    <a:pt x="3035" y="44319"/>
                  </a:lnTo>
                  <a:lnTo>
                    <a:pt x="373" y="58745"/>
                  </a:lnTo>
                  <a:lnTo>
                    <a:pt x="0" y="64446"/>
                  </a:lnTo>
                  <a:lnTo>
                    <a:pt x="3348" y="74544"/>
                  </a:lnTo>
                  <a:lnTo>
                    <a:pt x="6217" y="79211"/>
                  </a:lnTo>
                  <a:lnTo>
                    <a:pt x="9540" y="82324"/>
                  </a:lnTo>
                  <a:lnTo>
                    <a:pt x="16995" y="85782"/>
                  </a:lnTo>
                  <a:lnTo>
                    <a:pt x="29449" y="88306"/>
                  </a:lnTo>
                  <a:lnTo>
                    <a:pt x="32194" y="86559"/>
                  </a:lnTo>
                  <a:lnTo>
                    <a:pt x="35766" y="82725"/>
                  </a:lnTo>
                  <a:lnTo>
                    <a:pt x="45890" y="64777"/>
                  </a:lnTo>
                  <a:lnTo>
                    <a:pt x="56429" y="36450"/>
                  </a:lnTo>
                  <a:lnTo>
                    <a:pt x="62589" y="13167"/>
                  </a:lnTo>
                  <a:lnTo>
                    <a:pt x="64561" y="12712"/>
                  </a:lnTo>
                  <a:lnTo>
                    <a:pt x="66075" y="12590"/>
                  </a:lnTo>
                  <a:lnTo>
                    <a:pt x="67790" y="13920"/>
                  </a:lnTo>
                  <a:lnTo>
                    <a:pt x="71576" y="19162"/>
                  </a:lnTo>
                  <a:lnTo>
                    <a:pt x="79590" y="50730"/>
                  </a:lnTo>
                  <a:lnTo>
                    <a:pt x="83555" y="77065"/>
                  </a:lnTo>
                  <a:lnTo>
                    <a:pt x="85088" y="80893"/>
                  </a:lnTo>
                  <a:lnTo>
                    <a:pt x="86815" y="82739"/>
                  </a:lnTo>
                  <a:lnTo>
                    <a:pt x="88672" y="83263"/>
                  </a:lnTo>
                  <a:lnTo>
                    <a:pt x="90616" y="82910"/>
                  </a:lnTo>
                  <a:lnTo>
                    <a:pt x="91912" y="81967"/>
                  </a:lnTo>
                  <a:lnTo>
                    <a:pt x="92775" y="80633"/>
                  </a:lnTo>
                  <a:lnTo>
                    <a:pt x="103240" y="49612"/>
                  </a:lnTo>
                  <a:lnTo>
                    <a:pt x="115471" y="23614"/>
                  </a:lnTo>
                  <a:lnTo>
                    <a:pt x="122166" y="13827"/>
                  </a:lnTo>
                  <a:lnTo>
                    <a:pt x="136664" y="2321"/>
                  </a:lnTo>
                  <a:lnTo>
                    <a:pt x="144026" y="0"/>
                  </a:lnTo>
                  <a:lnTo>
                    <a:pt x="146617" y="1686"/>
                  </a:lnTo>
                  <a:lnTo>
                    <a:pt x="150121" y="5493"/>
                  </a:lnTo>
                  <a:lnTo>
                    <a:pt x="160197" y="26794"/>
                  </a:lnTo>
                  <a:lnTo>
                    <a:pt x="163806" y="50121"/>
                  </a:lnTo>
                  <a:lnTo>
                    <a:pt x="164816" y="58769"/>
                  </a:lnTo>
                  <a:lnTo>
                    <a:pt x="170622" y="81715"/>
                  </a:lnTo>
                  <a:lnTo>
                    <a:pt x="175757" y="77739"/>
                  </a:lnTo>
                  <a:lnTo>
                    <a:pt x="179534" y="76689"/>
                  </a:lnTo>
                  <a:lnTo>
                    <a:pt x="180824" y="75703"/>
                  </a:lnTo>
                  <a:lnTo>
                    <a:pt x="189737" y="63165"/>
                  </a:lnTo>
                  <a:lnTo>
                    <a:pt x="189751" y="63150"/>
                  </a:lnTo>
                  <a:lnTo>
                    <a:pt x="189751" y="63149"/>
                  </a:lnTo>
                  <a:lnTo>
                    <a:pt x="189753" y="63148"/>
                  </a:lnTo>
                  <a:lnTo>
                    <a:pt x="189753" y="53688"/>
                  </a:lnTo>
                  <a:lnTo>
                    <a:pt x="193125" y="44667"/>
                  </a:lnTo>
                  <a:lnTo>
                    <a:pt x="198542" y="38941"/>
                  </a:lnTo>
                  <a:lnTo>
                    <a:pt x="217041" y="23002"/>
                  </a:lnTo>
                  <a:lnTo>
                    <a:pt x="225165" y="20610"/>
                  </a:lnTo>
                  <a:lnTo>
                    <a:pt x="234419" y="18842"/>
                  </a:lnTo>
                  <a:lnTo>
                    <a:pt x="242890" y="15292"/>
                  </a:lnTo>
                  <a:lnTo>
                    <a:pt x="244227" y="15721"/>
                  </a:lnTo>
                  <a:lnTo>
                    <a:pt x="245119" y="16714"/>
                  </a:lnTo>
                  <a:lnTo>
                    <a:pt x="251693" y="35396"/>
                  </a:lnTo>
                  <a:lnTo>
                    <a:pt x="253161" y="66732"/>
                  </a:lnTo>
                  <a:lnTo>
                    <a:pt x="253244" y="75048"/>
                  </a:lnTo>
                  <a:lnTo>
                    <a:pt x="251369" y="75493"/>
                  </a:lnTo>
                  <a:lnTo>
                    <a:pt x="246903" y="75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SMARTInkShape-360">
              <a:extLst>
                <a:ext uri="{FF2B5EF4-FFF2-40B4-BE49-F238E27FC236}">
                  <a16:creationId xmlns:a16="http://schemas.microsoft.com/office/drawing/2014/main" id="{CABAE922-B557-896E-6482-4AB40043243E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7579460" y="5546242"/>
              <a:ext cx="44200" cy="66601"/>
            </a:xfrm>
            <a:custGeom>
              <a:avLst/>
              <a:gdLst/>
              <a:ahLst/>
              <a:cxnLst/>
              <a:rect l="0" t="0" r="0" b="0"/>
              <a:pathLst>
                <a:path w="44200" h="66601">
                  <a:moveTo>
                    <a:pt x="40540" y="3658"/>
                  </a:moveTo>
                  <a:lnTo>
                    <a:pt x="40540" y="3658"/>
                  </a:lnTo>
                  <a:lnTo>
                    <a:pt x="43912" y="3658"/>
                  </a:lnTo>
                  <a:lnTo>
                    <a:pt x="44199" y="2953"/>
                  </a:lnTo>
                  <a:lnTo>
                    <a:pt x="42637" y="288"/>
                  </a:lnTo>
                  <a:lnTo>
                    <a:pt x="41938" y="0"/>
                  </a:lnTo>
                  <a:lnTo>
                    <a:pt x="41472" y="514"/>
                  </a:lnTo>
                  <a:lnTo>
                    <a:pt x="41161" y="1562"/>
                  </a:lnTo>
                  <a:lnTo>
                    <a:pt x="29818" y="13383"/>
                  </a:lnTo>
                  <a:lnTo>
                    <a:pt x="11689" y="29306"/>
                  </a:lnTo>
                  <a:lnTo>
                    <a:pt x="3299" y="43713"/>
                  </a:lnTo>
                  <a:lnTo>
                    <a:pt x="0" y="53915"/>
                  </a:lnTo>
                  <a:lnTo>
                    <a:pt x="1979" y="65275"/>
                  </a:lnTo>
                  <a:lnTo>
                    <a:pt x="5998" y="66321"/>
                  </a:lnTo>
                  <a:lnTo>
                    <a:pt x="9045" y="66600"/>
                  </a:lnTo>
                  <a:lnTo>
                    <a:pt x="27840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361">
              <a:extLst>
                <a:ext uri="{FF2B5EF4-FFF2-40B4-BE49-F238E27FC236}">
                  <a16:creationId xmlns:a16="http://schemas.microsoft.com/office/drawing/2014/main" id="{AB7D456B-FEAB-5549-3352-088DE31D9D3B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7646223" y="5543582"/>
              <a:ext cx="113519" cy="82349"/>
            </a:xfrm>
            <a:custGeom>
              <a:avLst/>
              <a:gdLst/>
              <a:ahLst/>
              <a:cxnLst/>
              <a:rect l="0" t="0" r="0" b="0"/>
              <a:pathLst>
                <a:path w="113519" h="82349">
                  <a:moveTo>
                    <a:pt x="18227" y="25368"/>
                  </a:moveTo>
                  <a:lnTo>
                    <a:pt x="18227" y="25368"/>
                  </a:lnTo>
                  <a:lnTo>
                    <a:pt x="44908" y="23487"/>
                  </a:lnTo>
                  <a:lnTo>
                    <a:pt x="72650" y="16530"/>
                  </a:lnTo>
                  <a:lnTo>
                    <a:pt x="99532" y="8360"/>
                  </a:lnTo>
                  <a:lnTo>
                    <a:pt x="112481" y="2768"/>
                  </a:lnTo>
                  <a:lnTo>
                    <a:pt x="113518" y="1836"/>
                  </a:lnTo>
                  <a:lnTo>
                    <a:pt x="113505" y="1213"/>
                  </a:lnTo>
                  <a:lnTo>
                    <a:pt x="106743" y="337"/>
                  </a:lnTo>
                  <a:lnTo>
                    <a:pt x="75814" y="16"/>
                  </a:lnTo>
                  <a:lnTo>
                    <a:pt x="69319" y="0"/>
                  </a:lnTo>
                  <a:lnTo>
                    <a:pt x="43322" y="10090"/>
                  </a:lnTo>
                  <a:lnTo>
                    <a:pt x="23389" y="23114"/>
                  </a:lnTo>
                  <a:lnTo>
                    <a:pt x="8546" y="39281"/>
                  </a:lnTo>
                  <a:lnTo>
                    <a:pt x="3341" y="49426"/>
                  </a:lnTo>
                  <a:lnTo>
                    <a:pt x="0" y="64065"/>
                  </a:lnTo>
                  <a:lnTo>
                    <a:pt x="1137" y="66688"/>
                  </a:lnTo>
                  <a:lnTo>
                    <a:pt x="6163" y="71485"/>
                  </a:lnTo>
                  <a:lnTo>
                    <a:pt x="20297" y="78151"/>
                  </a:lnTo>
                  <a:lnTo>
                    <a:pt x="48400" y="81656"/>
                  </a:lnTo>
                  <a:lnTo>
                    <a:pt x="76947" y="82348"/>
                  </a:lnTo>
                  <a:lnTo>
                    <a:pt x="90892" y="81738"/>
                  </a:lnTo>
                  <a:lnTo>
                    <a:pt x="107127" y="76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4" name="SMARTInkShape-Group78">
            <a:extLst>
              <a:ext uri="{FF2B5EF4-FFF2-40B4-BE49-F238E27FC236}">
                <a16:creationId xmlns:a16="http://schemas.microsoft.com/office/drawing/2014/main" id="{7A6C16CF-AA9A-45CF-230B-BAE5749CC9A0}"/>
              </a:ext>
            </a:extLst>
          </p:cNvPr>
          <p:cNvGrpSpPr/>
          <p:nvPr/>
        </p:nvGrpSpPr>
        <p:grpSpPr>
          <a:xfrm>
            <a:off x="7950200" y="5422900"/>
            <a:ext cx="857251" cy="228601"/>
            <a:chOff x="7950200" y="5422900"/>
            <a:chExt cx="857251" cy="228601"/>
          </a:xfrm>
        </p:grpSpPr>
        <p:sp>
          <p:nvSpPr>
            <p:cNvPr id="1687" name="SMARTInkShape-362">
              <a:extLst>
                <a:ext uri="{FF2B5EF4-FFF2-40B4-BE49-F238E27FC236}">
                  <a16:creationId xmlns:a16="http://schemas.microsoft.com/office/drawing/2014/main" id="{92EA436B-B429-92C0-0A67-8387924935D8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7950200" y="54229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7168" y="12552"/>
                  </a:lnTo>
                  <a:lnTo>
                    <a:pt x="12143" y="35469"/>
                  </a:lnTo>
                  <a:lnTo>
                    <a:pt x="8066" y="64602"/>
                  </a:lnTo>
                  <a:lnTo>
                    <a:pt x="4977" y="95577"/>
                  </a:lnTo>
                  <a:lnTo>
                    <a:pt x="1474" y="121452"/>
                  </a:lnTo>
                  <a:lnTo>
                    <a:pt x="194" y="151093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363">
              <a:extLst>
                <a:ext uri="{FF2B5EF4-FFF2-40B4-BE49-F238E27FC236}">
                  <a16:creationId xmlns:a16="http://schemas.microsoft.com/office/drawing/2014/main" id="{D4F2F115-F1FE-4A1F-11BF-B3C3EEE33D1F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008769" y="5500345"/>
              <a:ext cx="99094" cy="77804"/>
            </a:xfrm>
            <a:custGeom>
              <a:avLst/>
              <a:gdLst/>
              <a:ahLst/>
              <a:cxnLst/>
              <a:rect l="0" t="0" r="0" b="0"/>
              <a:pathLst>
                <a:path w="99094" h="77804">
                  <a:moveTo>
                    <a:pt x="4931" y="36855"/>
                  </a:moveTo>
                  <a:lnTo>
                    <a:pt x="4931" y="36855"/>
                  </a:lnTo>
                  <a:lnTo>
                    <a:pt x="4931" y="33484"/>
                  </a:lnTo>
                  <a:lnTo>
                    <a:pt x="6342" y="32491"/>
                  </a:lnTo>
                  <a:lnTo>
                    <a:pt x="15775" y="31094"/>
                  </a:lnTo>
                  <a:lnTo>
                    <a:pt x="43622" y="30583"/>
                  </a:lnTo>
                  <a:lnTo>
                    <a:pt x="74441" y="25044"/>
                  </a:lnTo>
                  <a:lnTo>
                    <a:pt x="88538" y="23625"/>
                  </a:lnTo>
                  <a:lnTo>
                    <a:pt x="90302" y="22391"/>
                  </a:lnTo>
                  <a:lnTo>
                    <a:pt x="97731" y="13339"/>
                  </a:lnTo>
                  <a:lnTo>
                    <a:pt x="99093" y="9235"/>
                  </a:lnTo>
                  <a:lnTo>
                    <a:pt x="98044" y="7153"/>
                  </a:lnTo>
                  <a:lnTo>
                    <a:pt x="93116" y="2958"/>
                  </a:lnTo>
                  <a:lnTo>
                    <a:pt x="79038" y="0"/>
                  </a:lnTo>
                  <a:lnTo>
                    <a:pt x="61461" y="2495"/>
                  </a:lnTo>
                  <a:lnTo>
                    <a:pt x="32900" y="14728"/>
                  </a:lnTo>
                  <a:lnTo>
                    <a:pt x="17608" y="26615"/>
                  </a:lnTo>
                  <a:lnTo>
                    <a:pt x="3369" y="47483"/>
                  </a:lnTo>
                  <a:lnTo>
                    <a:pt x="0" y="56781"/>
                  </a:lnTo>
                  <a:lnTo>
                    <a:pt x="937" y="60015"/>
                  </a:lnTo>
                  <a:lnTo>
                    <a:pt x="5743" y="67375"/>
                  </a:lnTo>
                  <a:lnTo>
                    <a:pt x="10701" y="71586"/>
                  </a:lnTo>
                  <a:lnTo>
                    <a:pt x="26375" y="77660"/>
                  </a:lnTo>
                  <a:lnTo>
                    <a:pt x="37745" y="77803"/>
                  </a:lnTo>
                  <a:lnTo>
                    <a:pt x="74781" y="74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364">
              <a:extLst>
                <a:ext uri="{FF2B5EF4-FFF2-40B4-BE49-F238E27FC236}">
                  <a16:creationId xmlns:a16="http://schemas.microsoft.com/office/drawing/2014/main" id="{6BBABA3C-436F-8DD5-82F3-FC247679F2D2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140700" y="5521016"/>
              <a:ext cx="88901" cy="75210"/>
            </a:xfrm>
            <a:custGeom>
              <a:avLst/>
              <a:gdLst/>
              <a:ahLst/>
              <a:cxnLst/>
              <a:rect l="0" t="0" r="0" b="0"/>
              <a:pathLst>
                <a:path w="88901" h="75210">
                  <a:moveTo>
                    <a:pt x="0" y="9834"/>
                  </a:moveTo>
                  <a:lnTo>
                    <a:pt x="0" y="9834"/>
                  </a:lnTo>
                  <a:lnTo>
                    <a:pt x="0" y="374"/>
                  </a:lnTo>
                  <a:lnTo>
                    <a:pt x="705" y="0"/>
                  </a:lnTo>
                  <a:lnTo>
                    <a:pt x="1882" y="456"/>
                  </a:lnTo>
                  <a:lnTo>
                    <a:pt x="3372" y="1466"/>
                  </a:lnTo>
                  <a:lnTo>
                    <a:pt x="8837" y="12999"/>
                  </a:lnTo>
                  <a:lnTo>
                    <a:pt x="14073" y="42001"/>
                  </a:lnTo>
                  <a:lnTo>
                    <a:pt x="18249" y="53763"/>
                  </a:lnTo>
                  <a:lnTo>
                    <a:pt x="24809" y="63695"/>
                  </a:lnTo>
                  <a:lnTo>
                    <a:pt x="34309" y="70931"/>
                  </a:lnTo>
                  <a:lnTo>
                    <a:pt x="44176" y="75089"/>
                  </a:lnTo>
                  <a:lnTo>
                    <a:pt x="47796" y="75209"/>
                  </a:lnTo>
                  <a:lnTo>
                    <a:pt x="50914" y="74585"/>
                  </a:lnTo>
                  <a:lnTo>
                    <a:pt x="62045" y="66961"/>
                  </a:lnTo>
                  <a:lnTo>
                    <a:pt x="80756" y="42626"/>
                  </a:lnTo>
                  <a:lnTo>
                    <a:pt x="85280" y="32874"/>
                  </a:lnTo>
                  <a:lnTo>
                    <a:pt x="88900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365">
              <a:extLst>
                <a:ext uri="{FF2B5EF4-FFF2-40B4-BE49-F238E27FC236}">
                  <a16:creationId xmlns:a16="http://schemas.microsoft.com/office/drawing/2014/main" id="{EE40F404-FD2A-EB34-8D7E-FD92EAE67978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243405" y="5530850"/>
              <a:ext cx="94146" cy="63267"/>
            </a:xfrm>
            <a:custGeom>
              <a:avLst/>
              <a:gdLst/>
              <a:ahLst/>
              <a:cxnLst/>
              <a:rect l="0" t="0" r="0" b="0"/>
              <a:pathLst>
                <a:path w="94146" h="63267">
                  <a:moveTo>
                    <a:pt x="5245" y="0"/>
                  </a:moveTo>
                  <a:lnTo>
                    <a:pt x="5245" y="0"/>
                  </a:lnTo>
                  <a:lnTo>
                    <a:pt x="5245" y="3371"/>
                  </a:lnTo>
                  <a:lnTo>
                    <a:pt x="7127" y="6907"/>
                  </a:lnTo>
                  <a:lnTo>
                    <a:pt x="8617" y="8838"/>
                  </a:lnTo>
                  <a:lnTo>
                    <a:pt x="14034" y="10983"/>
                  </a:lnTo>
                  <a:lnTo>
                    <a:pt x="36742" y="16132"/>
                  </a:lnTo>
                  <a:lnTo>
                    <a:pt x="54592" y="13291"/>
                  </a:lnTo>
                  <a:lnTo>
                    <a:pt x="62690" y="9201"/>
                  </a:lnTo>
                  <a:lnTo>
                    <a:pt x="73301" y="2725"/>
                  </a:lnTo>
                  <a:lnTo>
                    <a:pt x="80968" y="160"/>
                  </a:lnTo>
                  <a:lnTo>
                    <a:pt x="66506" y="5"/>
                  </a:lnTo>
                  <a:lnTo>
                    <a:pt x="53500" y="3372"/>
                  </a:lnTo>
                  <a:lnTo>
                    <a:pt x="22277" y="23473"/>
                  </a:lnTo>
                  <a:lnTo>
                    <a:pt x="10919" y="33844"/>
                  </a:lnTo>
                  <a:lnTo>
                    <a:pt x="0" y="49462"/>
                  </a:lnTo>
                  <a:lnTo>
                    <a:pt x="337" y="50614"/>
                  </a:lnTo>
                  <a:lnTo>
                    <a:pt x="7830" y="59521"/>
                  </a:lnTo>
                  <a:lnTo>
                    <a:pt x="15567" y="61731"/>
                  </a:lnTo>
                  <a:lnTo>
                    <a:pt x="43163" y="63266"/>
                  </a:lnTo>
                  <a:lnTo>
                    <a:pt x="71365" y="62773"/>
                  </a:lnTo>
                  <a:lnTo>
                    <a:pt x="9414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366">
              <a:extLst>
                <a:ext uri="{FF2B5EF4-FFF2-40B4-BE49-F238E27FC236}">
                  <a16:creationId xmlns:a16="http://schemas.microsoft.com/office/drawing/2014/main" id="{99EF1ECC-215A-EC2F-E99D-4FD78A0EEE71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382038" y="5423423"/>
              <a:ext cx="12663" cy="209028"/>
            </a:xfrm>
            <a:custGeom>
              <a:avLst/>
              <a:gdLst/>
              <a:ahLst/>
              <a:cxnLst/>
              <a:rect l="0" t="0" r="0" b="0"/>
              <a:pathLst>
                <a:path w="12663" h="209028">
                  <a:moveTo>
                    <a:pt x="6312" y="12177"/>
                  </a:moveTo>
                  <a:lnTo>
                    <a:pt x="6312" y="12177"/>
                  </a:lnTo>
                  <a:lnTo>
                    <a:pt x="6312" y="5435"/>
                  </a:lnTo>
                  <a:lnTo>
                    <a:pt x="7017" y="3449"/>
                  </a:lnTo>
                  <a:lnTo>
                    <a:pt x="8194" y="2125"/>
                  </a:lnTo>
                  <a:lnTo>
                    <a:pt x="11780" y="0"/>
                  </a:lnTo>
                  <a:lnTo>
                    <a:pt x="12401" y="6374"/>
                  </a:lnTo>
                  <a:lnTo>
                    <a:pt x="7601" y="37161"/>
                  </a:lnTo>
                  <a:lnTo>
                    <a:pt x="4813" y="62148"/>
                  </a:lnTo>
                  <a:lnTo>
                    <a:pt x="2118" y="84481"/>
                  </a:lnTo>
                  <a:lnTo>
                    <a:pt x="920" y="108518"/>
                  </a:lnTo>
                  <a:lnTo>
                    <a:pt x="152" y="139575"/>
                  </a:lnTo>
                  <a:lnTo>
                    <a:pt x="0" y="169542"/>
                  </a:lnTo>
                  <a:lnTo>
                    <a:pt x="673" y="196014"/>
                  </a:lnTo>
                  <a:lnTo>
                    <a:pt x="1846" y="198235"/>
                  </a:lnTo>
                  <a:lnTo>
                    <a:pt x="12662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367">
              <a:extLst>
                <a:ext uri="{FF2B5EF4-FFF2-40B4-BE49-F238E27FC236}">
                  <a16:creationId xmlns:a16="http://schemas.microsoft.com/office/drawing/2014/main" id="{A2CDB978-1F0E-8585-1758-DF2779FDEFA2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8528050" y="5549900"/>
              <a:ext cx="279401" cy="19051"/>
            </a:xfrm>
            <a:custGeom>
              <a:avLst/>
              <a:gdLst/>
              <a:ahLst/>
              <a:cxnLst/>
              <a:rect l="0" t="0" r="0" b="0"/>
              <a:pathLst>
                <a:path w="279401" h="19051">
                  <a:moveTo>
                    <a:pt x="0" y="0"/>
                  </a:moveTo>
                  <a:lnTo>
                    <a:pt x="0" y="0"/>
                  </a:lnTo>
                  <a:lnTo>
                    <a:pt x="24419" y="3371"/>
                  </a:lnTo>
                  <a:lnTo>
                    <a:pt x="45190" y="5026"/>
                  </a:lnTo>
                  <a:lnTo>
                    <a:pt x="68768" y="5761"/>
                  </a:lnTo>
                  <a:lnTo>
                    <a:pt x="97908" y="6175"/>
                  </a:lnTo>
                  <a:lnTo>
                    <a:pt x="125122" y="6299"/>
                  </a:lnTo>
                  <a:lnTo>
                    <a:pt x="153804" y="7040"/>
                  </a:lnTo>
                  <a:lnTo>
                    <a:pt x="185055" y="11373"/>
                  </a:lnTo>
                  <a:lnTo>
                    <a:pt x="214824" y="15808"/>
                  </a:lnTo>
                  <a:lnTo>
                    <a:pt x="245451" y="18410"/>
                  </a:lnTo>
                  <a:lnTo>
                    <a:pt x="279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368">
              <a:extLst>
                <a:ext uri="{FF2B5EF4-FFF2-40B4-BE49-F238E27FC236}">
                  <a16:creationId xmlns:a16="http://schemas.microsoft.com/office/drawing/2014/main" id="{0A9D3238-BF87-341A-AD5D-FDE9DF7AABAC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8686800" y="5461062"/>
              <a:ext cx="106566" cy="190439"/>
            </a:xfrm>
            <a:custGeom>
              <a:avLst/>
              <a:gdLst/>
              <a:ahLst/>
              <a:cxnLst/>
              <a:rect l="0" t="0" r="0" b="0"/>
              <a:pathLst>
                <a:path w="106566" h="190439">
                  <a:moveTo>
                    <a:pt x="6350" y="6288"/>
                  </a:moveTo>
                  <a:lnTo>
                    <a:pt x="6350" y="6288"/>
                  </a:lnTo>
                  <a:lnTo>
                    <a:pt x="881" y="6288"/>
                  </a:lnTo>
                  <a:lnTo>
                    <a:pt x="588" y="5583"/>
                  </a:lnTo>
                  <a:lnTo>
                    <a:pt x="174" y="2629"/>
                  </a:lnTo>
                  <a:lnTo>
                    <a:pt x="78" y="4192"/>
                  </a:lnTo>
                  <a:lnTo>
                    <a:pt x="52" y="4185"/>
                  </a:lnTo>
                  <a:lnTo>
                    <a:pt x="0" y="0"/>
                  </a:lnTo>
                  <a:lnTo>
                    <a:pt x="8789" y="13762"/>
                  </a:lnTo>
                  <a:lnTo>
                    <a:pt x="35727" y="45044"/>
                  </a:lnTo>
                  <a:lnTo>
                    <a:pt x="65940" y="70612"/>
                  </a:lnTo>
                  <a:lnTo>
                    <a:pt x="95885" y="90631"/>
                  </a:lnTo>
                  <a:lnTo>
                    <a:pt x="100940" y="93162"/>
                  </a:lnTo>
                  <a:lnTo>
                    <a:pt x="106565" y="94788"/>
                  </a:lnTo>
                  <a:lnTo>
                    <a:pt x="106321" y="94921"/>
                  </a:lnTo>
                  <a:lnTo>
                    <a:pt x="104168" y="95069"/>
                  </a:lnTo>
                  <a:lnTo>
                    <a:pt x="104018" y="95814"/>
                  </a:lnTo>
                  <a:lnTo>
                    <a:pt x="105732" y="98524"/>
                  </a:lnTo>
                  <a:lnTo>
                    <a:pt x="105765" y="100234"/>
                  </a:lnTo>
                  <a:lnTo>
                    <a:pt x="103922" y="104017"/>
                  </a:lnTo>
                  <a:lnTo>
                    <a:pt x="91214" y="117262"/>
                  </a:lnTo>
                  <a:lnTo>
                    <a:pt x="61160" y="141834"/>
                  </a:lnTo>
                  <a:lnTo>
                    <a:pt x="30264" y="167162"/>
                  </a:lnTo>
                  <a:lnTo>
                    <a:pt x="18531" y="179151"/>
                  </a:lnTo>
                  <a:lnTo>
                    <a:pt x="12927" y="189956"/>
                  </a:lnTo>
                  <a:lnTo>
                    <a:pt x="17815" y="190343"/>
                  </a:lnTo>
                  <a:lnTo>
                    <a:pt x="25400" y="19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7" name="SMARTInkShape-Group79">
            <a:extLst>
              <a:ext uri="{FF2B5EF4-FFF2-40B4-BE49-F238E27FC236}">
                <a16:creationId xmlns:a16="http://schemas.microsoft.com/office/drawing/2014/main" id="{24C21957-B2AF-0391-5875-DB3EF83D2830}"/>
              </a:ext>
            </a:extLst>
          </p:cNvPr>
          <p:cNvGrpSpPr/>
          <p:nvPr/>
        </p:nvGrpSpPr>
        <p:grpSpPr>
          <a:xfrm>
            <a:off x="6280150" y="5696212"/>
            <a:ext cx="1758951" cy="348989"/>
            <a:chOff x="6280150" y="5696212"/>
            <a:chExt cx="1758951" cy="348989"/>
          </a:xfrm>
        </p:grpSpPr>
        <p:sp>
          <p:nvSpPr>
            <p:cNvPr id="1695" name="SMARTInkShape-369">
              <a:extLst>
                <a:ext uri="{FF2B5EF4-FFF2-40B4-BE49-F238E27FC236}">
                  <a16:creationId xmlns:a16="http://schemas.microsoft.com/office/drawing/2014/main" id="{B983D7D7-AA2E-35C6-AC9E-220BF12E46E1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289419" y="5721350"/>
              <a:ext cx="16132" cy="146051"/>
            </a:xfrm>
            <a:custGeom>
              <a:avLst/>
              <a:gdLst/>
              <a:ahLst/>
              <a:cxnLst/>
              <a:rect l="0" t="0" r="0" b="0"/>
              <a:pathLst>
                <a:path w="16132" h="146051">
                  <a:moveTo>
                    <a:pt x="16131" y="0"/>
                  </a:moveTo>
                  <a:lnTo>
                    <a:pt x="16131" y="0"/>
                  </a:lnTo>
                  <a:lnTo>
                    <a:pt x="9224" y="27630"/>
                  </a:lnTo>
                  <a:lnTo>
                    <a:pt x="5147" y="51461"/>
                  </a:lnTo>
                  <a:lnTo>
                    <a:pt x="2058" y="78277"/>
                  </a:lnTo>
                  <a:lnTo>
                    <a:pt x="0" y="95468"/>
                  </a:lnTo>
                  <a:lnTo>
                    <a:pt x="3036" y="127057"/>
                  </a:lnTo>
                  <a:lnTo>
                    <a:pt x="343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370">
              <a:extLst>
                <a:ext uri="{FF2B5EF4-FFF2-40B4-BE49-F238E27FC236}">
                  <a16:creationId xmlns:a16="http://schemas.microsoft.com/office/drawing/2014/main" id="{8473A614-9DD7-1618-560C-DA7414716F38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280150" y="5721641"/>
              <a:ext cx="72432" cy="69202"/>
            </a:xfrm>
            <a:custGeom>
              <a:avLst/>
              <a:gdLst/>
              <a:ahLst/>
              <a:cxnLst/>
              <a:rect l="0" t="0" r="0" b="0"/>
              <a:pathLst>
                <a:path w="72432" h="69202">
                  <a:moveTo>
                    <a:pt x="0" y="18759"/>
                  </a:moveTo>
                  <a:lnTo>
                    <a:pt x="0" y="18759"/>
                  </a:lnTo>
                  <a:lnTo>
                    <a:pt x="5468" y="18759"/>
                  </a:lnTo>
                  <a:lnTo>
                    <a:pt x="5762" y="18054"/>
                  </a:lnTo>
                  <a:lnTo>
                    <a:pt x="6089" y="15389"/>
                  </a:lnTo>
                  <a:lnTo>
                    <a:pt x="8115" y="11851"/>
                  </a:lnTo>
                  <a:lnTo>
                    <a:pt x="9643" y="9921"/>
                  </a:lnTo>
                  <a:lnTo>
                    <a:pt x="13224" y="7776"/>
                  </a:lnTo>
                  <a:lnTo>
                    <a:pt x="17166" y="6117"/>
                  </a:lnTo>
                  <a:lnTo>
                    <a:pt x="21270" y="3028"/>
                  </a:lnTo>
                  <a:lnTo>
                    <a:pt x="27327" y="1183"/>
                  </a:lnTo>
                  <a:lnTo>
                    <a:pt x="42714" y="0"/>
                  </a:lnTo>
                  <a:lnTo>
                    <a:pt x="50969" y="3601"/>
                  </a:lnTo>
                  <a:lnTo>
                    <a:pt x="64396" y="14040"/>
                  </a:lnTo>
                  <a:lnTo>
                    <a:pt x="71605" y="24103"/>
                  </a:lnTo>
                  <a:lnTo>
                    <a:pt x="72431" y="27966"/>
                  </a:lnTo>
                  <a:lnTo>
                    <a:pt x="71467" y="36021"/>
                  </a:lnTo>
                  <a:lnTo>
                    <a:pt x="63588" y="48490"/>
                  </a:lnTo>
                  <a:lnTo>
                    <a:pt x="58131" y="53140"/>
                  </a:lnTo>
                  <a:lnTo>
                    <a:pt x="30181" y="65480"/>
                  </a:lnTo>
                  <a:lnTo>
                    <a:pt x="15473" y="68753"/>
                  </a:lnTo>
                  <a:lnTo>
                    <a:pt x="7818" y="69201"/>
                  </a:lnTo>
                  <a:lnTo>
                    <a:pt x="5212" y="68614"/>
                  </a:lnTo>
                  <a:lnTo>
                    <a:pt x="0" y="6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371">
              <a:extLst>
                <a:ext uri="{FF2B5EF4-FFF2-40B4-BE49-F238E27FC236}">
                  <a16:creationId xmlns:a16="http://schemas.microsoft.com/office/drawing/2014/main" id="{93A08006-6EEA-87C7-5153-7F320D5BB123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383901" y="5696212"/>
              <a:ext cx="67700" cy="202939"/>
            </a:xfrm>
            <a:custGeom>
              <a:avLst/>
              <a:gdLst/>
              <a:ahLst/>
              <a:cxnLst/>
              <a:rect l="0" t="0" r="0" b="0"/>
              <a:pathLst>
                <a:path w="67700" h="202939">
                  <a:moveTo>
                    <a:pt x="67699" y="6088"/>
                  </a:moveTo>
                  <a:lnTo>
                    <a:pt x="67699" y="6088"/>
                  </a:lnTo>
                  <a:lnTo>
                    <a:pt x="67699" y="0"/>
                  </a:lnTo>
                  <a:lnTo>
                    <a:pt x="52504" y="15654"/>
                  </a:lnTo>
                  <a:lnTo>
                    <a:pt x="37039" y="42608"/>
                  </a:lnTo>
                  <a:lnTo>
                    <a:pt x="17271" y="73640"/>
                  </a:lnTo>
                  <a:lnTo>
                    <a:pt x="5109" y="102766"/>
                  </a:lnTo>
                  <a:lnTo>
                    <a:pt x="0" y="129043"/>
                  </a:lnTo>
                  <a:lnTo>
                    <a:pt x="368" y="155408"/>
                  </a:lnTo>
                  <a:lnTo>
                    <a:pt x="6814" y="183280"/>
                  </a:lnTo>
                  <a:lnTo>
                    <a:pt x="12652" y="192555"/>
                  </a:lnTo>
                  <a:lnTo>
                    <a:pt x="19245" y="198323"/>
                  </a:lnTo>
                  <a:lnTo>
                    <a:pt x="29599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372">
              <a:extLst>
                <a:ext uri="{FF2B5EF4-FFF2-40B4-BE49-F238E27FC236}">
                  <a16:creationId xmlns:a16="http://schemas.microsoft.com/office/drawing/2014/main" id="{FE8EC59D-79E1-6ED8-2A09-9A85420B1603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477000" y="5791484"/>
              <a:ext cx="95251" cy="77816"/>
            </a:xfrm>
            <a:custGeom>
              <a:avLst/>
              <a:gdLst/>
              <a:ahLst/>
              <a:cxnLst/>
              <a:rect l="0" t="0" r="0" b="0"/>
              <a:pathLst>
                <a:path w="95251" h="77816">
                  <a:moveTo>
                    <a:pt x="0" y="12416"/>
                  </a:moveTo>
                  <a:lnTo>
                    <a:pt x="0" y="12416"/>
                  </a:lnTo>
                  <a:lnTo>
                    <a:pt x="0" y="2956"/>
                  </a:lnTo>
                  <a:lnTo>
                    <a:pt x="705" y="1876"/>
                  </a:lnTo>
                  <a:lnTo>
                    <a:pt x="1882" y="1156"/>
                  </a:lnTo>
                  <a:lnTo>
                    <a:pt x="5776" y="356"/>
                  </a:lnTo>
                  <a:lnTo>
                    <a:pt x="12209" y="0"/>
                  </a:lnTo>
                  <a:lnTo>
                    <a:pt x="17892" y="1724"/>
                  </a:lnTo>
                  <a:lnTo>
                    <a:pt x="20394" y="3171"/>
                  </a:lnTo>
                  <a:lnTo>
                    <a:pt x="39267" y="34423"/>
                  </a:lnTo>
                  <a:lnTo>
                    <a:pt x="46286" y="51392"/>
                  </a:lnTo>
                  <a:lnTo>
                    <a:pt x="46912" y="61725"/>
                  </a:lnTo>
                  <a:lnTo>
                    <a:pt x="44936" y="76485"/>
                  </a:lnTo>
                  <a:lnTo>
                    <a:pt x="43363" y="77705"/>
                  </a:lnTo>
                  <a:lnTo>
                    <a:pt x="40903" y="77815"/>
                  </a:lnTo>
                  <a:lnTo>
                    <a:pt x="26817" y="72920"/>
                  </a:lnTo>
                  <a:lnTo>
                    <a:pt x="24228" y="70391"/>
                  </a:lnTo>
                  <a:lnTo>
                    <a:pt x="21352" y="63818"/>
                  </a:lnTo>
                  <a:lnTo>
                    <a:pt x="19731" y="52184"/>
                  </a:lnTo>
                  <a:lnTo>
                    <a:pt x="24577" y="30564"/>
                  </a:lnTo>
                  <a:lnTo>
                    <a:pt x="26262" y="28042"/>
                  </a:lnTo>
                  <a:lnTo>
                    <a:pt x="31898" y="23360"/>
                  </a:lnTo>
                  <a:lnTo>
                    <a:pt x="46375" y="16756"/>
                  </a:lnTo>
                  <a:lnTo>
                    <a:pt x="95250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373">
              <a:extLst>
                <a:ext uri="{FF2B5EF4-FFF2-40B4-BE49-F238E27FC236}">
                  <a16:creationId xmlns:a16="http://schemas.microsoft.com/office/drawing/2014/main" id="{2BEDF9BA-CEDA-1F06-A8EC-0EDB7CB7DA26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600274" y="5791487"/>
              <a:ext cx="92627" cy="78463"/>
            </a:xfrm>
            <a:custGeom>
              <a:avLst/>
              <a:gdLst/>
              <a:ahLst/>
              <a:cxnLst/>
              <a:rect l="0" t="0" r="0" b="0"/>
              <a:pathLst>
                <a:path w="92627" h="78463">
                  <a:moveTo>
                    <a:pt x="3726" y="18763"/>
                  </a:moveTo>
                  <a:lnTo>
                    <a:pt x="3726" y="18763"/>
                  </a:lnTo>
                  <a:lnTo>
                    <a:pt x="12563" y="18763"/>
                  </a:lnTo>
                  <a:lnTo>
                    <a:pt x="16590" y="20645"/>
                  </a:lnTo>
                  <a:lnTo>
                    <a:pt x="20733" y="23127"/>
                  </a:lnTo>
                  <a:lnTo>
                    <a:pt x="24925" y="24231"/>
                  </a:lnTo>
                  <a:lnTo>
                    <a:pt x="55599" y="18594"/>
                  </a:lnTo>
                  <a:lnTo>
                    <a:pt x="68483" y="13844"/>
                  </a:lnTo>
                  <a:lnTo>
                    <a:pt x="75546" y="12343"/>
                  </a:lnTo>
                  <a:lnTo>
                    <a:pt x="85829" y="7513"/>
                  </a:lnTo>
                  <a:lnTo>
                    <a:pt x="88095" y="7029"/>
                  </a:lnTo>
                  <a:lnTo>
                    <a:pt x="88900" y="6001"/>
                  </a:lnTo>
                  <a:lnTo>
                    <a:pt x="88731" y="4611"/>
                  </a:lnTo>
                  <a:lnTo>
                    <a:pt x="87913" y="2978"/>
                  </a:lnTo>
                  <a:lnTo>
                    <a:pt x="85957" y="1890"/>
                  </a:lnTo>
                  <a:lnTo>
                    <a:pt x="72114" y="0"/>
                  </a:lnTo>
                  <a:lnTo>
                    <a:pt x="48619" y="5545"/>
                  </a:lnTo>
                  <a:lnTo>
                    <a:pt x="24745" y="19497"/>
                  </a:lnTo>
                  <a:lnTo>
                    <a:pt x="3280" y="39321"/>
                  </a:lnTo>
                  <a:lnTo>
                    <a:pt x="0" y="45068"/>
                  </a:lnTo>
                  <a:lnTo>
                    <a:pt x="424" y="51857"/>
                  </a:lnTo>
                  <a:lnTo>
                    <a:pt x="1525" y="55643"/>
                  </a:lnTo>
                  <a:lnTo>
                    <a:pt x="6510" y="61729"/>
                  </a:lnTo>
                  <a:lnTo>
                    <a:pt x="14841" y="66788"/>
                  </a:lnTo>
                  <a:lnTo>
                    <a:pt x="44457" y="77942"/>
                  </a:lnTo>
                  <a:lnTo>
                    <a:pt x="55695" y="78462"/>
                  </a:lnTo>
                  <a:lnTo>
                    <a:pt x="92626" y="69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374">
              <a:extLst>
                <a:ext uri="{FF2B5EF4-FFF2-40B4-BE49-F238E27FC236}">
                  <a16:creationId xmlns:a16="http://schemas.microsoft.com/office/drawing/2014/main" id="{A4D8C87A-048C-C148-19EF-41508AE982F8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738886" y="5829561"/>
              <a:ext cx="74665" cy="150299"/>
            </a:xfrm>
            <a:custGeom>
              <a:avLst/>
              <a:gdLst/>
              <a:ahLst/>
              <a:cxnLst/>
              <a:rect l="0" t="0" r="0" b="0"/>
              <a:pathLst>
                <a:path w="74665" h="150299">
                  <a:moveTo>
                    <a:pt x="4814" y="6089"/>
                  </a:moveTo>
                  <a:lnTo>
                    <a:pt x="4814" y="6089"/>
                  </a:lnTo>
                  <a:lnTo>
                    <a:pt x="10903" y="0"/>
                  </a:lnTo>
                  <a:lnTo>
                    <a:pt x="13035" y="27361"/>
                  </a:lnTo>
                  <a:lnTo>
                    <a:pt x="17629" y="53523"/>
                  </a:lnTo>
                  <a:lnTo>
                    <a:pt x="22423" y="83297"/>
                  </a:lnTo>
                  <a:lnTo>
                    <a:pt x="25318" y="107988"/>
                  </a:lnTo>
                  <a:lnTo>
                    <a:pt x="27333" y="123344"/>
                  </a:lnTo>
                  <a:lnTo>
                    <a:pt x="24460" y="145925"/>
                  </a:lnTo>
                  <a:lnTo>
                    <a:pt x="23556" y="147995"/>
                  </a:lnTo>
                  <a:lnTo>
                    <a:pt x="22247" y="149378"/>
                  </a:lnTo>
                  <a:lnTo>
                    <a:pt x="20669" y="150298"/>
                  </a:lnTo>
                  <a:lnTo>
                    <a:pt x="18912" y="150206"/>
                  </a:lnTo>
                  <a:lnTo>
                    <a:pt x="15078" y="148223"/>
                  </a:lnTo>
                  <a:lnTo>
                    <a:pt x="8953" y="139768"/>
                  </a:lnTo>
                  <a:lnTo>
                    <a:pt x="1267" y="119200"/>
                  </a:lnTo>
                  <a:lnTo>
                    <a:pt x="0" y="101691"/>
                  </a:lnTo>
                  <a:lnTo>
                    <a:pt x="2204" y="91853"/>
                  </a:lnTo>
                  <a:lnTo>
                    <a:pt x="10783" y="78381"/>
                  </a:lnTo>
                  <a:lnTo>
                    <a:pt x="25631" y="68823"/>
                  </a:lnTo>
                  <a:lnTo>
                    <a:pt x="48907" y="64342"/>
                  </a:lnTo>
                  <a:lnTo>
                    <a:pt x="74664" y="5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375">
              <a:extLst>
                <a:ext uri="{FF2B5EF4-FFF2-40B4-BE49-F238E27FC236}">
                  <a16:creationId xmlns:a16="http://schemas.microsoft.com/office/drawing/2014/main" id="{220287E4-442E-9421-DE5E-D89A431EDBD2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743700" y="5760594"/>
              <a:ext cx="6351" cy="11557"/>
            </a:xfrm>
            <a:custGeom>
              <a:avLst/>
              <a:gdLst/>
              <a:ahLst/>
              <a:cxnLst/>
              <a:rect l="0" t="0" r="0" b="0"/>
              <a:pathLst>
                <a:path w="6351" h="11557">
                  <a:moveTo>
                    <a:pt x="6350" y="11556"/>
                  </a:moveTo>
                  <a:lnTo>
                    <a:pt x="6350" y="11556"/>
                  </a:lnTo>
                  <a:lnTo>
                    <a:pt x="6350" y="8185"/>
                  </a:lnTo>
                  <a:lnTo>
                    <a:pt x="4468" y="4649"/>
                  </a:lnTo>
                  <a:lnTo>
                    <a:pt x="882" y="0"/>
                  </a:lnTo>
                  <a:lnTo>
                    <a:pt x="588" y="325"/>
                  </a:lnTo>
                  <a:lnTo>
                    <a:pt x="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376">
              <a:extLst>
                <a:ext uri="{FF2B5EF4-FFF2-40B4-BE49-F238E27FC236}">
                  <a16:creationId xmlns:a16="http://schemas.microsoft.com/office/drawing/2014/main" id="{2076D7E2-6D4B-52F6-773C-90434AE9CACF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916507" y="5734073"/>
              <a:ext cx="15003" cy="139678"/>
            </a:xfrm>
            <a:custGeom>
              <a:avLst/>
              <a:gdLst/>
              <a:ahLst/>
              <a:cxnLst/>
              <a:rect l="0" t="0" r="0" b="0"/>
              <a:pathLst>
                <a:path w="15003" h="139678">
                  <a:moveTo>
                    <a:pt x="11343" y="6327"/>
                  </a:moveTo>
                  <a:lnTo>
                    <a:pt x="11343" y="6327"/>
                  </a:lnTo>
                  <a:lnTo>
                    <a:pt x="11343" y="55"/>
                  </a:lnTo>
                  <a:lnTo>
                    <a:pt x="14715" y="0"/>
                  </a:lnTo>
                  <a:lnTo>
                    <a:pt x="15002" y="1402"/>
                  </a:lnTo>
                  <a:lnTo>
                    <a:pt x="6060" y="31927"/>
                  </a:lnTo>
                  <a:lnTo>
                    <a:pt x="840" y="61504"/>
                  </a:lnTo>
                  <a:lnTo>
                    <a:pt x="0" y="86803"/>
                  </a:lnTo>
                  <a:lnTo>
                    <a:pt x="3798" y="114991"/>
                  </a:lnTo>
                  <a:lnTo>
                    <a:pt x="4993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377">
              <a:extLst>
                <a:ext uri="{FF2B5EF4-FFF2-40B4-BE49-F238E27FC236}">
                  <a16:creationId xmlns:a16="http://schemas.microsoft.com/office/drawing/2014/main" id="{1D60A0B2-29D2-2E48-15E6-B0163FCAC31B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991350" y="5740817"/>
              <a:ext cx="19051" cy="171034"/>
            </a:xfrm>
            <a:custGeom>
              <a:avLst/>
              <a:gdLst/>
              <a:ahLst/>
              <a:cxnLst/>
              <a:rect l="0" t="0" r="0" b="0"/>
              <a:pathLst>
                <a:path w="19051" h="171034">
                  <a:moveTo>
                    <a:pt x="0" y="18633"/>
                  </a:moveTo>
                  <a:lnTo>
                    <a:pt x="0" y="18633"/>
                  </a:lnTo>
                  <a:lnTo>
                    <a:pt x="5026" y="6700"/>
                  </a:lnTo>
                  <a:lnTo>
                    <a:pt x="6272" y="0"/>
                  </a:lnTo>
                  <a:lnTo>
                    <a:pt x="6345" y="26352"/>
                  </a:lnTo>
                  <a:lnTo>
                    <a:pt x="6348" y="54160"/>
                  </a:lnTo>
                  <a:lnTo>
                    <a:pt x="6350" y="84742"/>
                  </a:lnTo>
                  <a:lnTo>
                    <a:pt x="7055" y="114734"/>
                  </a:lnTo>
                  <a:lnTo>
                    <a:pt x="11376" y="142665"/>
                  </a:lnTo>
                  <a:lnTo>
                    <a:pt x="12818" y="152075"/>
                  </a:lnTo>
                  <a:lnTo>
                    <a:pt x="19050" y="17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378">
              <a:extLst>
                <a:ext uri="{FF2B5EF4-FFF2-40B4-BE49-F238E27FC236}">
                  <a16:creationId xmlns:a16="http://schemas.microsoft.com/office/drawing/2014/main" id="{3CD13712-F6D1-0EBD-B624-C417CDD28911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6918430" y="5816600"/>
              <a:ext cx="66571" cy="12701"/>
            </a:xfrm>
            <a:custGeom>
              <a:avLst/>
              <a:gdLst/>
              <a:ahLst/>
              <a:cxnLst/>
              <a:rect l="0" t="0" r="0" b="0"/>
              <a:pathLst>
                <a:path w="66571" h="12701">
                  <a:moveTo>
                    <a:pt x="9420" y="12700"/>
                  </a:moveTo>
                  <a:lnTo>
                    <a:pt x="9420" y="12700"/>
                  </a:lnTo>
                  <a:lnTo>
                    <a:pt x="0" y="12700"/>
                  </a:lnTo>
                  <a:lnTo>
                    <a:pt x="9188" y="11995"/>
                  </a:lnTo>
                  <a:lnTo>
                    <a:pt x="36638" y="2575"/>
                  </a:lnTo>
                  <a:lnTo>
                    <a:pt x="66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379">
              <a:extLst>
                <a:ext uri="{FF2B5EF4-FFF2-40B4-BE49-F238E27FC236}">
                  <a16:creationId xmlns:a16="http://schemas.microsoft.com/office/drawing/2014/main" id="{D341FAAA-9DD6-9741-CD8A-B50E7834BA66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7054850" y="5850598"/>
              <a:ext cx="61313" cy="56833"/>
            </a:xfrm>
            <a:custGeom>
              <a:avLst/>
              <a:gdLst/>
              <a:ahLst/>
              <a:cxnLst/>
              <a:rect l="0" t="0" r="0" b="0"/>
              <a:pathLst>
                <a:path w="61313" h="56833">
                  <a:moveTo>
                    <a:pt x="31750" y="10452"/>
                  </a:moveTo>
                  <a:lnTo>
                    <a:pt x="31750" y="10452"/>
                  </a:lnTo>
                  <a:lnTo>
                    <a:pt x="31750" y="4985"/>
                  </a:lnTo>
                  <a:lnTo>
                    <a:pt x="28378" y="992"/>
                  </a:lnTo>
                  <a:lnTo>
                    <a:pt x="25974" y="617"/>
                  </a:lnTo>
                  <a:lnTo>
                    <a:pt x="19541" y="2083"/>
                  </a:lnTo>
                  <a:lnTo>
                    <a:pt x="11356" y="6875"/>
                  </a:lnTo>
                  <a:lnTo>
                    <a:pt x="4462" y="16134"/>
                  </a:lnTo>
                  <a:lnTo>
                    <a:pt x="3864" y="25677"/>
                  </a:lnTo>
                  <a:lnTo>
                    <a:pt x="9230" y="45680"/>
                  </a:lnTo>
                  <a:lnTo>
                    <a:pt x="16802" y="52685"/>
                  </a:lnTo>
                  <a:lnTo>
                    <a:pt x="21785" y="55540"/>
                  </a:lnTo>
                  <a:lnTo>
                    <a:pt x="34847" y="56832"/>
                  </a:lnTo>
                  <a:lnTo>
                    <a:pt x="47943" y="55054"/>
                  </a:lnTo>
                  <a:lnTo>
                    <a:pt x="56115" y="51912"/>
                  </a:lnTo>
                  <a:lnTo>
                    <a:pt x="58577" y="49381"/>
                  </a:lnTo>
                  <a:lnTo>
                    <a:pt x="61312" y="42805"/>
                  </a:lnTo>
                  <a:lnTo>
                    <a:pt x="59481" y="27800"/>
                  </a:lnTo>
                  <a:lnTo>
                    <a:pt x="54470" y="16690"/>
                  </a:lnTo>
                  <a:lnTo>
                    <a:pt x="45145" y="5558"/>
                  </a:lnTo>
                  <a:lnTo>
                    <a:pt x="35586" y="1221"/>
                  </a:lnTo>
                  <a:lnTo>
                    <a:pt x="24283" y="0"/>
                  </a:lnTo>
                  <a:lnTo>
                    <a:pt x="0" y="4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380">
              <a:extLst>
                <a:ext uri="{FF2B5EF4-FFF2-40B4-BE49-F238E27FC236}">
                  <a16:creationId xmlns:a16="http://schemas.microsoft.com/office/drawing/2014/main" id="{F2636321-9A16-95DC-D773-F0D46DD6B3C4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188200" y="5727779"/>
              <a:ext cx="6351" cy="239718"/>
            </a:xfrm>
            <a:custGeom>
              <a:avLst/>
              <a:gdLst/>
              <a:ahLst/>
              <a:cxnLst/>
              <a:rect l="0" t="0" r="0" b="0"/>
              <a:pathLst>
                <a:path w="6351" h="239718">
                  <a:moveTo>
                    <a:pt x="6350" y="6271"/>
                  </a:moveTo>
                  <a:lnTo>
                    <a:pt x="6350" y="6271"/>
                  </a:lnTo>
                  <a:lnTo>
                    <a:pt x="6350" y="0"/>
                  </a:lnTo>
                  <a:lnTo>
                    <a:pt x="2691" y="30316"/>
                  </a:lnTo>
                  <a:lnTo>
                    <a:pt x="3537" y="59443"/>
                  </a:lnTo>
                  <a:lnTo>
                    <a:pt x="1571" y="83524"/>
                  </a:lnTo>
                  <a:lnTo>
                    <a:pt x="698" y="108340"/>
                  </a:lnTo>
                  <a:lnTo>
                    <a:pt x="310" y="131598"/>
                  </a:lnTo>
                  <a:lnTo>
                    <a:pt x="91" y="160762"/>
                  </a:lnTo>
                  <a:lnTo>
                    <a:pt x="27" y="184691"/>
                  </a:lnTo>
                  <a:lnTo>
                    <a:pt x="5" y="214688"/>
                  </a:lnTo>
                  <a:lnTo>
                    <a:pt x="0" y="239717"/>
                  </a:lnTo>
                  <a:lnTo>
                    <a:pt x="705" y="239512"/>
                  </a:lnTo>
                  <a:lnTo>
                    <a:pt x="3372" y="237404"/>
                  </a:lnTo>
                  <a:lnTo>
                    <a:pt x="6350" y="22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381">
              <a:extLst>
                <a:ext uri="{FF2B5EF4-FFF2-40B4-BE49-F238E27FC236}">
                  <a16:creationId xmlns:a16="http://schemas.microsoft.com/office/drawing/2014/main" id="{203024BC-CC9F-CE89-4DF9-9B7EC9DFE0D9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321550" y="5760672"/>
              <a:ext cx="12701" cy="163879"/>
            </a:xfrm>
            <a:custGeom>
              <a:avLst/>
              <a:gdLst/>
              <a:ahLst/>
              <a:cxnLst/>
              <a:rect l="0" t="0" r="0" b="0"/>
              <a:pathLst>
                <a:path w="12701" h="163879">
                  <a:moveTo>
                    <a:pt x="12700" y="17828"/>
                  </a:moveTo>
                  <a:lnTo>
                    <a:pt x="12700" y="17828"/>
                  </a:lnTo>
                  <a:lnTo>
                    <a:pt x="12700" y="0"/>
                  </a:lnTo>
                  <a:lnTo>
                    <a:pt x="11995" y="15456"/>
                  </a:lnTo>
                  <a:lnTo>
                    <a:pt x="7232" y="43752"/>
                  </a:lnTo>
                  <a:lnTo>
                    <a:pt x="3240" y="69175"/>
                  </a:lnTo>
                  <a:lnTo>
                    <a:pt x="961" y="95679"/>
                  </a:lnTo>
                  <a:lnTo>
                    <a:pt x="284" y="121407"/>
                  </a:lnTo>
                  <a:lnTo>
                    <a:pt x="17" y="152674"/>
                  </a:lnTo>
                  <a:lnTo>
                    <a:pt x="0" y="16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382">
              <a:extLst>
                <a:ext uri="{FF2B5EF4-FFF2-40B4-BE49-F238E27FC236}">
                  <a16:creationId xmlns:a16="http://schemas.microsoft.com/office/drawing/2014/main" id="{9D2E54C6-2219-1722-DE30-0572D0EDAF99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391400" y="5772828"/>
              <a:ext cx="11403" cy="151723"/>
            </a:xfrm>
            <a:custGeom>
              <a:avLst/>
              <a:gdLst/>
              <a:ahLst/>
              <a:cxnLst/>
              <a:rect l="0" t="0" r="0" b="0"/>
              <a:pathLst>
                <a:path w="11403" h="151723">
                  <a:moveTo>
                    <a:pt x="0" y="24722"/>
                  </a:moveTo>
                  <a:lnTo>
                    <a:pt x="0" y="24722"/>
                  </a:lnTo>
                  <a:lnTo>
                    <a:pt x="4364" y="14583"/>
                  </a:lnTo>
                  <a:lnTo>
                    <a:pt x="6272" y="0"/>
                  </a:lnTo>
                  <a:lnTo>
                    <a:pt x="9698" y="2894"/>
                  </a:lnTo>
                  <a:lnTo>
                    <a:pt x="11365" y="10082"/>
                  </a:lnTo>
                  <a:lnTo>
                    <a:pt x="11402" y="21037"/>
                  </a:lnTo>
                  <a:lnTo>
                    <a:pt x="7155" y="52477"/>
                  </a:lnTo>
                  <a:lnTo>
                    <a:pt x="1429" y="80302"/>
                  </a:lnTo>
                  <a:lnTo>
                    <a:pt x="283" y="105237"/>
                  </a:lnTo>
                  <a:lnTo>
                    <a:pt x="762" y="135223"/>
                  </a:lnTo>
                  <a:lnTo>
                    <a:pt x="6350" y="151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383">
              <a:extLst>
                <a:ext uri="{FF2B5EF4-FFF2-40B4-BE49-F238E27FC236}">
                  <a16:creationId xmlns:a16="http://schemas.microsoft.com/office/drawing/2014/main" id="{1106EEE5-C187-ACE5-9D80-1EC1ABF792C3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327900" y="58547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25417" y="0"/>
                  </a:lnTo>
                  <a:lnTo>
                    <a:pt x="52528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384">
              <a:extLst>
                <a:ext uri="{FF2B5EF4-FFF2-40B4-BE49-F238E27FC236}">
                  <a16:creationId xmlns:a16="http://schemas.microsoft.com/office/drawing/2014/main" id="{F503ECCD-60EA-ABAA-F5E6-FB9B79F44884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448550" y="5873750"/>
              <a:ext cx="40161" cy="65531"/>
            </a:xfrm>
            <a:custGeom>
              <a:avLst/>
              <a:gdLst/>
              <a:ahLst/>
              <a:cxnLst/>
              <a:rect l="0" t="0" r="0" b="0"/>
              <a:pathLst>
                <a:path w="40161" h="65531">
                  <a:moveTo>
                    <a:pt x="25400" y="0"/>
                  </a:moveTo>
                  <a:lnTo>
                    <a:pt x="25400" y="0"/>
                  </a:lnTo>
                  <a:lnTo>
                    <a:pt x="11094" y="8838"/>
                  </a:lnTo>
                  <a:lnTo>
                    <a:pt x="4384" y="21668"/>
                  </a:lnTo>
                  <a:lnTo>
                    <a:pt x="866" y="35534"/>
                  </a:lnTo>
                  <a:lnTo>
                    <a:pt x="385" y="43075"/>
                  </a:lnTo>
                  <a:lnTo>
                    <a:pt x="3935" y="51130"/>
                  </a:lnTo>
                  <a:lnTo>
                    <a:pt x="10215" y="58708"/>
                  </a:lnTo>
                  <a:lnTo>
                    <a:pt x="17711" y="64427"/>
                  </a:lnTo>
                  <a:lnTo>
                    <a:pt x="21685" y="65530"/>
                  </a:lnTo>
                  <a:lnTo>
                    <a:pt x="29863" y="64872"/>
                  </a:lnTo>
                  <a:lnTo>
                    <a:pt x="33314" y="63004"/>
                  </a:lnTo>
                  <a:lnTo>
                    <a:pt x="39029" y="57164"/>
                  </a:lnTo>
                  <a:lnTo>
                    <a:pt x="40160" y="46103"/>
                  </a:lnTo>
                  <a:lnTo>
                    <a:pt x="37604" y="33191"/>
                  </a:lnTo>
                  <a:lnTo>
                    <a:pt x="31765" y="22747"/>
                  </a:lnTo>
                  <a:lnTo>
                    <a:pt x="22584" y="15284"/>
                  </a:lnTo>
                  <a:lnTo>
                    <a:pt x="12859" y="1102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385">
              <a:extLst>
                <a:ext uri="{FF2B5EF4-FFF2-40B4-BE49-F238E27FC236}">
                  <a16:creationId xmlns:a16="http://schemas.microsoft.com/office/drawing/2014/main" id="{CA86B16B-022D-6011-DE3F-BA5EC7C39224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613941" y="5784850"/>
              <a:ext cx="94960" cy="153550"/>
            </a:xfrm>
            <a:custGeom>
              <a:avLst/>
              <a:gdLst/>
              <a:ahLst/>
              <a:cxnLst/>
              <a:rect l="0" t="0" r="0" b="0"/>
              <a:pathLst>
                <a:path w="94960" h="153550">
                  <a:moveTo>
                    <a:pt x="6059" y="0"/>
                  </a:moveTo>
                  <a:lnTo>
                    <a:pt x="6059" y="0"/>
                  </a:lnTo>
                  <a:lnTo>
                    <a:pt x="9431" y="3371"/>
                  </a:lnTo>
                  <a:lnTo>
                    <a:pt x="14896" y="15579"/>
                  </a:lnTo>
                  <a:lnTo>
                    <a:pt x="17614" y="39345"/>
                  </a:lnTo>
                  <a:lnTo>
                    <a:pt x="15049" y="65359"/>
                  </a:lnTo>
                  <a:lnTo>
                    <a:pt x="8567" y="95069"/>
                  </a:lnTo>
                  <a:lnTo>
                    <a:pt x="4673" y="123619"/>
                  </a:lnTo>
                  <a:lnTo>
                    <a:pt x="363" y="147016"/>
                  </a:lnTo>
                  <a:lnTo>
                    <a:pt x="0" y="153065"/>
                  </a:lnTo>
                  <a:lnTo>
                    <a:pt x="1314" y="153549"/>
                  </a:lnTo>
                  <a:lnTo>
                    <a:pt x="25752" y="142530"/>
                  </a:lnTo>
                  <a:lnTo>
                    <a:pt x="56154" y="134880"/>
                  </a:lnTo>
                  <a:lnTo>
                    <a:pt x="9495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SMARTInkShape-386">
              <a:extLst>
                <a:ext uri="{FF2B5EF4-FFF2-40B4-BE49-F238E27FC236}">
                  <a16:creationId xmlns:a16="http://schemas.microsoft.com/office/drawing/2014/main" id="{4FD80A2E-52D8-2BDB-9BA2-DC3957666C5E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588250" y="5867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2" y="9329"/>
                  </a:lnTo>
                  <a:lnTo>
                    <a:pt x="15581" y="7233"/>
                  </a:lnTo>
                  <a:lnTo>
                    <a:pt x="42327" y="6524"/>
                  </a:lnTo>
                  <a:lnTo>
                    <a:pt x="64544" y="45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387">
              <a:extLst>
                <a:ext uri="{FF2B5EF4-FFF2-40B4-BE49-F238E27FC236}">
                  <a16:creationId xmlns:a16="http://schemas.microsoft.com/office/drawing/2014/main" id="{15E69518-24A3-1330-E6B0-E9EE69BB920A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696200" y="5849310"/>
              <a:ext cx="146051" cy="99714"/>
            </a:xfrm>
            <a:custGeom>
              <a:avLst/>
              <a:gdLst/>
              <a:ahLst/>
              <a:cxnLst/>
              <a:rect l="0" t="0" r="0" b="0"/>
              <a:pathLst>
                <a:path w="146051" h="99714">
                  <a:moveTo>
                    <a:pt x="0" y="11740"/>
                  </a:moveTo>
                  <a:lnTo>
                    <a:pt x="0" y="11740"/>
                  </a:lnTo>
                  <a:lnTo>
                    <a:pt x="11933" y="6714"/>
                  </a:lnTo>
                  <a:lnTo>
                    <a:pt x="20704" y="3900"/>
                  </a:lnTo>
                  <a:lnTo>
                    <a:pt x="28252" y="1200"/>
                  </a:lnTo>
                  <a:lnTo>
                    <a:pt x="36310" y="0"/>
                  </a:lnTo>
                  <a:lnTo>
                    <a:pt x="42714" y="1348"/>
                  </a:lnTo>
                  <a:lnTo>
                    <a:pt x="50285" y="6074"/>
                  </a:lnTo>
                  <a:lnTo>
                    <a:pt x="54099" y="9927"/>
                  </a:lnTo>
                  <a:lnTo>
                    <a:pt x="61997" y="29483"/>
                  </a:lnTo>
                  <a:lnTo>
                    <a:pt x="63441" y="58503"/>
                  </a:lnTo>
                  <a:lnTo>
                    <a:pt x="64188" y="70360"/>
                  </a:lnTo>
                  <a:lnTo>
                    <a:pt x="66863" y="76128"/>
                  </a:lnTo>
                  <a:lnTo>
                    <a:pt x="66641" y="84807"/>
                  </a:lnTo>
                  <a:lnTo>
                    <a:pt x="64190" y="93603"/>
                  </a:lnTo>
                  <a:lnTo>
                    <a:pt x="62549" y="95949"/>
                  </a:lnTo>
                  <a:lnTo>
                    <a:pt x="58217" y="99713"/>
                  </a:lnTo>
                  <a:lnTo>
                    <a:pt x="57155" y="99317"/>
                  </a:lnTo>
                  <a:lnTo>
                    <a:pt x="54094" y="96995"/>
                  </a:lnTo>
                  <a:lnTo>
                    <a:pt x="48405" y="88348"/>
                  </a:lnTo>
                  <a:lnTo>
                    <a:pt x="45622" y="73480"/>
                  </a:lnTo>
                  <a:lnTo>
                    <a:pt x="48733" y="61757"/>
                  </a:lnTo>
                  <a:lnTo>
                    <a:pt x="60300" y="43257"/>
                  </a:lnTo>
                  <a:lnTo>
                    <a:pt x="71250" y="32098"/>
                  </a:lnTo>
                  <a:lnTo>
                    <a:pt x="101784" y="16704"/>
                  </a:lnTo>
                  <a:lnTo>
                    <a:pt x="129989" y="8357"/>
                  </a:lnTo>
                  <a:lnTo>
                    <a:pt x="14605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388">
              <a:extLst>
                <a:ext uri="{FF2B5EF4-FFF2-40B4-BE49-F238E27FC236}">
                  <a16:creationId xmlns:a16="http://schemas.microsoft.com/office/drawing/2014/main" id="{31AB090A-F199-A632-A5B2-DA02B468E150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854950" y="5861050"/>
              <a:ext cx="69851" cy="76629"/>
            </a:xfrm>
            <a:custGeom>
              <a:avLst/>
              <a:gdLst/>
              <a:ahLst/>
              <a:cxnLst/>
              <a:rect l="0" t="0" r="0" b="0"/>
              <a:pathLst>
                <a:path w="69851" h="76629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6089" y="77"/>
                  </a:lnTo>
                  <a:lnTo>
                    <a:pt x="2901" y="3394"/>
                  </a:lnTo>
                  <a:lnTo>
                    <a:pt x="1289" y="8798"/>
                  </a:lnTo>
                  <a:lnTo>
                    <a:pt x="171" y="36567"/>
                  </a:lnTo>
                  <a:lnTo>
                    <a:pt x="22" y="60903"/>
                  </a:lnTo>
                  <a:lnTo>
                    <a:pt x="3773" y="69636"/>
                  </a:lnTo>
                  <a:lnTo>
                    <a:pt x="6748" y="73941"/>
                  </a:lnTo>
                  <a:lnTo>
                    <a:pt x="10849" y="76104"/>
                  </a:lnTo>
                  <a:lnTo>
                    <a:pt x="21049" y="76628"/>
                  </a:lnTo>
                  <a:lnTo>
                    <a:pt x="35322" y="72956"/>
                  </a:lnTo>
                  <a:lnTo>
                    <a:pt x="42275" y="67467"/>
                  </a:lnTo>
                  <a:lnTo>
                    <a:pt x="47717" y="59619"/>
                  </a:lnTo>
                  <a:lnTo>
                    <a:pt x="60593" y="3378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389">
              <a:extLst>
                <a:ext uri="{FF2B5EF4-FFF2-40B4-BE49-F238E27FC236}">
                  <a16:creationId xmlns:a16="http://schemas.microsoft.com/office/drawing/2014/main" id="{15989D0F-48A1-9C49-575B-989FFCB845F7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7931740" y="5856117"/>
              <a:ext cx="107361" cy="87179"/>
            </a:xfrm>
            <a:custGeom>
              <a:avLst/>
              <a:gdLst/>
              <a:ahLst/>
              <a:cxnLst/>
              <a:rect l="0" t="0" r="0" b="0"/>
              <a:pathLst>
                <a:path w="107361" h="87179">
                  <a:moveTo>
                    <a:pt x="12110" y="23983"/>
                  </a:moveTo>
                  <a:lnTo>
                    <a:pt x="12110" y="23983"/>
                  </a:lnTo>
                  <a:lnTo>
                    <a:pt x="15482" y="27354"/>
                  </a:lnTo>
                  <a:lnTo>
                    <a:pt x="20899" y="29009"/>
                  </a:lnTo>
                  <a:lnTo>
                    <a:pt x="48236" y="30255"/>
                  </a:lnTo>
                  <a:lnTo>
                    <a:pt x="60836" y="26939"/>
                  </a:lnTo>
                  <a:lnTo>
                    <a:pt x="70134" y="21487"/>
                  </a:lnTo>
                  <a:lnTo>
                    <a:pt x="81796" y="8088"/>
                  </a:lnTo>
                  <a:lnTo>
                    <a:pt x="83968" y="7037"/>
                  </a:lnTo>
                  <a:lnTo>
                    <a:pt x="84710" y="5629"/>
                  </a:lnTo>
                  <a:lnTo>
                    <a:pt x="84499" y="3986"/>
                  </a:lnTo>
                  <a:lnTo>
                    <a:pt x="83652" y="2185"/>
                  </a:lnTo>
                  <a:lnTo>
                    <a:pt x="77068" y="184"/>
                  </a:lnTo>
                  <a:lnTo>
                    <a:pt x="67086" y="0"/>
                  </a:lnTo>
                  <a:lnTo>
                    <a:pt x="49566" y="4569"/>
                  </a:lnTo>
                  <a:lnTo>
                    <a:pt x="30969" y="15253"/>
                  </a:lnTo>
                  <a:lnTo>
                    <a:pt x="6127" y="36813"/>
                  </a:lnTo>
                  <a:lnTo>
                    <a:pt x="2396" y="45913"/>
                  </a:lnTo>
                  <a:lnTo>
                    <a:pt x="0" y="65631"/>
                  </a:lnTo>
                  <a:lnTo>
                    <a:pt x="1553" y="72597"/>
                  </a:lnTo>
                  <a:lnTo>
                    <a:pt x="2956" y="75442"/>
                  </a:lnTo>
                  <a:lnTo>
                    <a:pt x="5302" y="77339"/>
                  </a:lnTo>
                  <a:lnTo>
                    <a:pt x="31622" y="85165"/>
                  </a:lnTo>
                  <a:lnTo>
                    <a:pt x="57596" y="87178"/>
                  </a:lnTo>
                  <a:lnTo>
                    <a:pt x="75917" y="84022"/>
                  </a:lnTo>
                  <a:lnTo>
                    <a:pt x="107360" y="6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390">
              <a:extLst>
                <a:ext uri="{FF2B5EF4-FFF2-40B4-BE49-F238E27FC236}">
                  <a16:creationId xmlns:a16="http://schemas.microsoft.com/office/drawing/2014/main" id="{BF5A570D-57B3-5C4B-E70F-E7B84D8F07A9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7988300" y="5715000"/>
              <a:ext cx="49969" cy="330201"/>
            </a:xfrm>
            <a:custGeom>
              <a:avLst/>
              <a:gdLst/>
              <a:ahLst/>
              <a:cxnLst/>
              <a:rect l="0" t="0" r="0" b="0"/>
              <a:pathLst>
                <a:path w="49969" h="330201">
                  <a:moveTo>
                    <a:pt x="0" y="0"/>
                  </a:moveTo>
                  <a:lnTo>
                    <a:pt x="0" y="0"/>
                  </a:lnTo>
                  <a:lnTo>
                    <a:pt x="705" y="27437"/>
                  </a:lnTo>
                  <a:lnTo>
                    <a:pt x="6907" y="54209"/>
                  </a:lnTo>
                  <a:lnTo>
                    <a:pt x="14927" y="83615"/>
                  </a:lnTo>
                  <a:lnTo>
                    <a:pt x="22600" y="113962"/>
                  </a:lnTo>
                  <a:lnTo>
                    <a:pt x="26729" y="144520"/>
                  </a:lnTo>
                  <a:lnTo>
                    <a:pt x="34130" y="171148"/>
                  </a:lnTo>
                  <a:lnTo>
                    <a:pt x="42385" y="198907"/>
                  </a:lnTo>
                  <a:lnTo>
                    <a:pt x="46589" y="219635"/>
                  </a:lnTo>
                  <a:lnTo>
                    <a:pt x="48929" y="242960"/>
                  </a:lnTo>
                  <a:lnTo>
                    <a:pt x="49968" y="266027"/>
                  </a:lnTo>
                  <a:lnTo>
                    <a:pt x="49848" y="293469"/>
                  </a:lnTo>
                  <a:lnTo>
                    <a:pt x="45658" y="310457"/>
                  </a:lnTo>
                  <a:lnTo>
                    <a:pt x="41929" y="317428"/>
                  </a:lnTo>
                  <a:lnTo>
                    <a:pt x="32493" y="325318"/>
                  </a:lnTo>
                  <a:lnTo>
                    <a:pt x="190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0" name="SMARTInkShape-Group80">
            <a:extLst>
              <a:ext uri="{FF2B5EF4-FFF2-40B4-BE49-F238E27FC236}">
                <a16:creationId xmlns:a16="http://schemas.microsoft.com/office/drawing/2014/main" id="{EF34C647-1459-60F3-B4AD-E0AD37E3DBF0}"/>
              </a:ext>
            </a:extLst>
          </p:cNvPr>
          <p:cNvGrpSpPr/>
          <p:nvPr/>
        </p:nvGrpSpPr>
        <p:grpSpPr>
          <a:xfrm>
            <a:off x="8301293" y="5784873"/>
            <a:ext cx="314319" cy="190478"/>
            <a:chOff x="8301293" y="5784873"/>
            <a:chExt cx="314319" cy="190478"/>
          </a:xfrm>
        </p:grpSpPr>
        <p:sp>
          <p:nvSpPr>
            <p:cNvPr id="1718" name="SMARTInkShape-391">
              <a:extLst>
                <a:ext uri="{FF2B5EF4-FFF2-40B4-BE49-F238E27FC236}">
                  <a16:creationId xmlns:a16="http://schemas.microsoft.com/office/drawing/2014/main" id="{68510172-835F-D2A4-8286-923B6A4DB3D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301293" y="5873750"/>
              <a:ext cx="309308" cy="18412"/>
            </a:xfrm>
            <a:custGeom>
              <a:avLst/>
              <a:gdLst/>
              <a:ahLst/>
              <a:cxnLst/>
              <a:rect l="0" t="0" r="0" b="0"/>
              <a:pathLst>
                <a:path w="309308" h="18412">
                  <a:moveTo>
                    <a:pt x="17207" y="0"/>
                  </a:moveTo>
                  <a:lnTo>
                    <a:pt x="17207" y="0"/>
                  </a:lnTo>
                  <a:lnTo>
                    <a:pt x="13835" y="0"/>
                  </a:lnTo>
                  <a:lnTo>
                    <a:pt x="12843" y="705"/>
                  </a:lnTo>
                  <a:lnTo>
                    <a:pt x="12181" y="1882"/>
                  </a:lnTo>
                  <a:lnTo>
                    <a:pt x="11739" y="3371"/>
                  </a:lnTo>
                  <a:lnTo>
                    <a:pt x="10034" y="4364"/>
                  </a:lnTo>
                  <a:lnTo>
                    <a:pt x="0" y="6088"/>
                  </a:lnTo>
                  <a:lnTo>
                    <a:pt x="91" y="6176"/>
                  </a:lnTo>
                  <a:lnTo>
                    <a:pt x="9070" y="8198"/>
                  </a:lnTo>
                  <a:lnTo>
                    <a:pt x="27437" y="11810"/>
                  </a:lnTo>
                  <a:lnTo>
                    <a:pt x="57241" y="9066"/>
                  </a:lnTo>
                  <a:lnTo>
                    <a:pt x="83447" y="7557"/>
                  </a:lnTo>
                  <a:lnTo>
                    <a:pt x="110147" y="6886"/>
                  </a:lnTo>
                  <a:lnTo>
                    <a:pt x="133773" y="6588"/>
                  </a:lnTo>
                  <a:lnTo>
                    <a:pt x="163536" y="9792"/>
                  </a:lnTo>
                  <a:lnTo>
                    <a:pt x="190230" y="11838"/>
                  </a:lnTo>
                  <a:lnTo>
                    <a:pt x="211228" y="14199"/>
                  </a:lnTo>
                  <a:lnTo>
                    <a:pt x="233967" y="16895"/>
                  </a:lnTo>
                  <a:lnTo>
                    <a:pt x="264485" y="18411"/>
                  </a:lnTo>
                  <a:lnTo>
                    <a:pt x="283405" y="18155"/>
                  </a:lnTo>
                  <a:lnTo>
                    <a:pt x="3093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392">
              <a:extLst>
                <a:ext uri="{FF2B5EF4-FFF2-40B4-BE49-F238E27FC236}">
                  <a16:creationId xmlns:a16="http://schemas.microsoft.com/office/drawing/2014/main" id="{71234D65-E9C2-782D-3E5E-FAB035B0EF69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8521700" y="5784873"/>
              <a:ext cx="93912" cy="190478"/>
            </a:xfrm>
            <a:custGeom>
              <a:avLst/>
              <a:gdLst/>
              <a:ahLst/>
              <a:cxnLst/>
              <a:rect l="0" t="0" r="0" b="0"/>
              <a:pathLst>
                <a:path w="93912" h="190478">
                  <a:moveTo>
                    <a:pt x="0" y="6327"/>
                  </a:moveTo>
                  <a:lnTo>
                    <a:pt x="0" y="6327"/>
                  </a:lnTo>
                  <a:lnTo>
                    <a:pt x="0" y="0"/>
                  </a:lnTo>
                  <a:lnTo>
                    <a:pt x="14746" y="12843"/>
                  </a:lnTo>
                  <a:lnTo>
                    <a:pt x="44549" y="32971"/>
                  </a:lnTo>
                  <a:lnTo>
                    <a:pt x="71261" y="64541"/>
                  </a:lnTo>
                  <a:lnTo>
                    <a:pt x="92235" y="86555"/>
                  </a:lnTo>
                  <a:lnTo>
                    <a:pt x="93911" y="90902"/>
                  </a:lnTo>
                  <a:lnTo>
                    <a:pt x="93652" y="93049"/>
                  </a:lnTo>
                  <a:lnTo>
                    <a:pt x="91481" y="97316"/>
                  </a:lnTo>
                  <a:lnTo>
                    <a:pt x="71048" y="118626"/>
                  </a:lnTo>
                  <a:lnTo>
                    <a:pt x="51664" y="135651"/>
                  </a:lnTo>
                  <a:lnTo>
                    <a:pt x="20449" y="164725"/>
                  </a:lnTo>
                  <a:lnTo>
                    <a:pt x="150" y="183982"/>
                  </a:lnTo>
                  <a:lnTo>
                    <a:pt x="6350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8" name="SMARTInkShape-Group81">
            <a:extLst>
              <a:ext uri="{FF2B5EF4-FFF2-40B4-BE49-F238E27FC236}">
                <a16:creationId xmlns:a16="http://schemas.microsoft.com/office/drawing/2014/main" id="{747414FD-CFB0-4561-A855-45160B3FBE74}"/>
              </a:ext>
            </a:extLst>
          </p:cNvPr>
          <p:cNvGrpSpPr/>
          <p:nvPr/>
        </p:nvGrpSpPr>
        <p:grpSpPr>
          <a:xfrm>
            <a:off x="7581900" y="6295541"/>
            <a:ext cx="1440787" cy="416410"/>
            <a:chOff x="7581900" y="6295541"/>
            <a:chExt cx="1440787" cy="416410"/>
          </a:xfrm>
        </p:grpSpPr>
        <p:sp>
          <p:nvSpPr>
            <p:cNvPr id="1721" name="SMARTInkShape-393">
              <a:extLst>
                <a:ext uri="{FF2B5EF4-FFF2-40B4-BE49-F238E27FC236}">
                  <a16:creationId xmlns:a16="http://schemas.microsoft.com/office/drawing/2014/main" id="{43D78BE2-772B-95C5-DD63-C01D9D640EB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594600" y="636905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25400" y="0"/>
                  </a:moveTo>
                  <a:lnTo>
                    <a:pt x="25400" y="0"/>
                  </a:lnTo>
                  <a:lnTo>
                    <a:pt x="23518" y="12552"/>
                  </a:lnTo>
                  <a:lnTo>
                    <a:pt x="19932" y="41442"/>
                  </a:lnTo>
                  <a:lnTo>
                    <a:pt x="14860" y="72915"/>
                  </a:lnTo>
                  <a:lnTo>
                    <a:pt x="9613" y="102144"/>
                  </a:lnTo>
                  <a:lnTo>
                    <a:pt x="6779" y="128395"/>
                  </a:lnTo>
                  <a:lnTo>
                    <a:pt x="4596" y="14458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394">
              <a:extLst>
                <a:ext uri="{FF2B5EF4-FFF2-40B4-BE49-F238E27FC236}">
                  <a16:creationId xmlns:a16="http://schemas.microsoft.com/office/drawing/2014/main" id="{0253189E-AD32-E000-3E6B-68AA3C7419B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581900" y="6363078"/>
              <a:ext cx="106948" cy="72102"/>
            </a:xfrm>
            <a:custGeom>
              <a:avLst/>
              <a:gdLst/>
              <a:ahLst/>
              <a:cxnLst/>
              <a:rect l="0" t="0" r="0" b="0"/>
              <a:pathLst>
                <a:path w="106948" h="72102">
                  <a:moveTo>
                    <a:pt x="19050" y="37722"/>
                  </a:moveTo>
                  <a:lnTo>
                    <a:pt x="19050" y="37722"/>
                  </a:lnTo>
                  <a:lnTo>
                    <a:pt x="19050" y="34351"/>
                  </a:lnTo>
                  <a:lnTo>
                    <a:pt x="22422" y="25513"/>
                  </a:lnTo>
                  <a:lnTo>
                    <a:pt x="31914" y="12665"/>
                  </a:lnTo>
                  <a:lnTo>
                    <a:pt x="36762" y="8240"/>
                  </a:lnTo>
                  <a:lnTo>
                    <a:pt x="43621" y="3924"/>
                  </a:lnTo>
                  <a:lnTo>
                    <a:pt x="55414" y="898"/>
                  </a:lnTo>
                  <a:lnTo>
                    <a:pt x="67847" y="0"/>
                  </a:lnTo>
                  <a:lnTo>
                    <a:pt x="80466" y="3105"/>
                  </a:lnTo>
                  <a:lnTo>
                    <a:pt x="96514" y="11865"/>
                  </a:lnTo>
                  <a:lnTo>
                    <a:pt x="102867" y="19409"/>
                  </a:lnTo>
                  <a:lnTo>
                    <a:pt x="106445" y="31591"/>
                  </a:lnTo>
                  <a:lnTo>
                    <a:pt x="106947" y="35750"/>
                  </a:lnTo>
                  <a:lnTo>
                    <a:pt x="103742" y="44137"/>
                  </a:lnTo>
                  <a:lnTo>
                    <a:pt x="90185" y="61018"/>
                  </a:lnTo>
                  <a:lnTo>
                    <a:pt x="80300" y="65715"/>
                  </a:lnTo>
                  <a:lnTo>
                    <a:pt x="53335" y="72101"/>
                  </a:lnTo>
                  <a:lnTo>
                    <a:pt x="25901" y="70723"/>
                  </a:lnTo>
                  <a:lnTo>
                    <a:pt x="0" y="6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395">
              <a:extLst>
                <a:ext uri="{FF2B5EF4-FFF2-40B4-BE49-F238E27FC236}">
                  <a16:creationId xmlns:a16="http://schemas.microsoft.com/office/drawing/2014/main" id="{96BE7E6B-9FA2-9CE0-FB1A-07E90249EAD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715972" y="6334291"/>
              <a:ext cx="107129" cy="225260"/>
            </a:xfrm>
            <a:custGeom>
              <a:avLst/>
              <a:gdLst/>
              <a:ahLst/>
              <a:cxnLst/>
              <a:rect l="0" t="0" r="0" b="0"/>
              <a:pathLst>
                <a:path w="107129" h="225260">
                  <a:moveTo>
                    <a:pt x="94528" y="22059"/>
                  </a:moveTo>
                  <a:lnTo>
                    <a:pt x="94528" y="22059"/>
                  </a:lnTo>
                  <a:lnTo>
                    <a:pt x="104653" y="11227"/>
                  </a:lnTo>
                  <a:lnTo>
                    <a:pt x="106889" y="4232"/>
                  </a:lnTo>
                  <a:lnTo>
                    <a:pt x="107128" y="0"/>
                  </a:lnTo>
                  <a:lnTo>
                    <a:pt x="105750" y="298"/>
                  </a:lnTo>
                  <a:lnTo>
                    <a:pt x="76832" y="19222"/>
                  </a:lnTo>
                  <a:lnTo>
                    <a:pt x="48266" y="49048"/>
                  </a:lnTo>
                  <a:lnTo>
                    <a:pt x="22588" y="80705"/>
                  </a:lnTo>
                  <a:lnTo>
                    <a:pt x="7515" y="109791"/>
                  </a:lnTo>
                  <a:lnTo>
                    <a:pt x="1718" y="129663"/>
                  </a:lnTo>
                  <a:lnTo>
                    <a:pt x="0" y="152719"/>
                  </a:lnTo>
                  <a:lnTo>
                    <a:pt x="1010" y="171147"/>
                  </a:lnTo>
                  <a:lnTo>
                    <a:pt x="9394" y="200328"/>
                  </a:lnTo>
                  <a:lnTo>
                    <a:pt x="10255" y="204405"/>
                  </a:lnTo>
                  <a:lnTo>
                    <a:pt x="16856" y="212698"/>
                  </a:lnTo>
                  <a:lnTo>
                    <a:pt x="26141" y="219676"/>
                  </a:lnTo>
                  <a:lnTo>
                    <a:pt x="43728" y="22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396">
              <a:extLst>
                <a:ext uri="{FF2B5EF4-FFF2-40B4-BE49-F238E27FC236}">
                  <a16:creationId xmlns:a16="http://schemas.microsoft.com/office/drawing/2014/main" id="{3B1E4C38-A868-4552-6534-0B548774412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861300" y="63944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372" y="22029"/>
                  </a:lnTo>
                  <a:lnTo>
                    <a:pt x="31706" y="17560"/>
                  </a:lnTo>
                  <a:lnTo>
                    <a:pt x="60513" y="10289"/>
                  </a:lnTo>
                  <a:lnTo>
                    <a:pt x="89831" y="686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397">
              <a:extLst>
                <a:ext uri="{FF2B5EF4-FFF2-40B4-BE49-F238E27FC236}">
                  <a16:creationId xmlns:a16="http://schemas.microsoft.com/office/drawing/2014/main" id="{B4D955B4-2598-7762-17C2-CD4F0BAF2F2C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890159" y="6439783"/>
              <a:ext cx="21942" cy="100718"/>
            </a:xfrm>
            <a:custGeom>
              <a:avLst/>
              <a:gdLst/>
              <a:ahLst/>
              <a:cxnLst/>
              <a:rect l="0" t="0" r="0" b="0"/>
              <a:pathLst>
                <a:path w="21942" h="100718">
                  <a:moveTo>
                    <a:pt x="21941" y="5467"/>
                  </a:moveTo>
                  <a:lnTo>
                    <a:pt x="21941" y="5467"/>
                  </a:lnTo>
                  <a:lnTo>
                    <a:pt x="21941" y="0"/>
                  </a:lnTo>
                  <a:lnTo>
                    <a:pt x="21941" y="2749"/>
                  </a:lnTo>
                  <a:lnTo>
                    <a:pt x="21236" y="3656"/>
                  </a:lnTo>
                  <a:lnTo>
                    <a:pt x="18569" y="4661"/>
                  </a:lnTo>
                  <a:lnTo>
                    <a:pt x="16915" y="10754"/>
                  </a:lnTo>
                  <a:lnTo>
                    <a:pt x="12297" y="39292"/>
                  </a:lnTo>
                  <a:lnTo>
                    <a:pt x="4775" y="63732"/>
                  </a:lnTo>
                  <a:lnTo>
                    <a:pt x="0" y="84741"/>
                  </a:lnTo>
                  <a:lnTo>
                    <a:pt x="2891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398">
              <a:extLst>
                <a:ext uri="{FF2B5EF4-FFF2-40B4-BE49-F238E27FC236}">
                  <a16:creationId xmlns:a16="http://schemas.microsoft.com/office/drawing/2014/main" id="{34E1B5F1-A0D0-2FF3-F9B3-0739CE2D8360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950200" y="648335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0"/>
                  </a:moveTo>
                  <a:lnTo>
                    <a:pt x="0" y="0"/>
                  </a:lnTo>
                  <a:lnTo>
                    <a:pt x="3372" y="0"/>
                  </a:lnTo>
                  <a:lnTo>
                    <a:pt x="6907" y="1882"/>
                  </a:lnTo>
                  <a:lnTo>
                    <a:pt x="32994" y="21199"/>
                  </a:lnTo>
                  <a:lnTo>
                    <a:pt x="508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399">
              <a:extLst>
                <a:ext uri="{FF2B5EF4-FFF2-40B4-BE49-F238E27FC236}">
                  <a16:creationId xmlns:a16="http://schemas.microsoft.com/office/drawing/2014/main" id="{3569C242-DEB4-3B96-EF12-B69506E01B9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969250" y="6470727"/>
              <a:ext cx="82551" cy="145974"/>
            </a:xfrm>
            <a:custGeom>
              <a:avLst/>
              <a:gdLst/>
              <a:ahLst/>
              <a:cxnLst/>
              <a:rect l="0" t="0" r="0" b="0"/>
              <a:pathLst>
                <a:path w="82551" h="145974">
                  <a:moveTo>
                    <a:pt x="82550" y="6273"/>
                  </a:moveTo>
                  <a:lnTo>
                    <a:pt x="82550" y="6273"/>
                  </a:lnTo>
                  <a:lnTo>
                    <a:pt x="82550" y="185"/>
                  </a:lnTo>
                  <a:lnTo>
                    <a:pt x="79178" y="0"/>
                  </a:lnTo>
                  <a:lnTo>
                    <a:pt x="75643" y="7483"/>
                  </a:lnTo>
                  <a:lnTo>
                    <a:pt x="71013" y="18806"/>
                  </a:lnTo>
                  <a:lnTo>
                    <a:pt x="55884" y="45326"/>
                  </a:lnTo>
                  <a:lnTo>
                    <a:pt x="37302" y="75031"/>
                  </a:lnTo>
                  <a:lnTo>
                    <a:pt x="21733" y="106361"/>
                  </a:lnTo>
                  <a:lnTo>
                    <a:pt x="0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400">
              <a:extLst>
                <a:ext uri="{FF2B5EF4-FFF2-40B4-BE49-F238E27FC236}">
                  <a16:creationId xmlns:a16="http://schemas.microsoft.com/office/drawing/2014/main" id="{4FF3F82B-54B6-AA27-DA63-8BA503557FA1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8054524" y="6490337"/>
              <a:ext cx="70476" cy="192942"/>
            </a:xfrm>
            <a:custGeom>
              <a:avLst/>
              <a:gdLst/>
              <a:ahLst/>
              <a:cxnLst/>
              <a:rect l="0" t="0" r="0" b="0"/>
              <a:pathLst>
                <a:path w="70476" h="192942">
                  <a:moveTo>
                    <a:pt x="22676" y="37463"/>
                  </a:moveTo>
                  <a:lnTo>
                    <a:pt x="22676" y="37463"/>
                  </a:lnTo>
                  <a:lnTo>
                    <a:pt x="22676" y="31995"/>
                  </a:lnTo>
                  <a:lnTo>
                    <a:pt x="19304" y="38116"/>
                  </a:lnTo>
                  <a:lnTo>
                    <a:pt x="12956" y="65667"/>
                  </a:lnTo>
                  <a:lnTo>
                    <a:pt x="6390" y="89093"/>
                  </a:lnTo>
                  <a:lnTo>
                    <a:pt x="4172" y="118922"/>
                  </a:lnTo>
                  <a:lnTo>
                    <a:pt x="3028" y="149562"/>
                  </a:lnTo>
                  <a:lnTo>
                    <a:pt x="0" y="170161"/>
                  </a:lnTo>
                  <a:lnTo>
                    <a:pt x="3009" y="192364"/>
                  </a:lnTo>
                  <a:lnTo>
                    <a:pt x="3214" y="192941"/>
                  </a:lnTo>
                  <a:lnTo>
                    <a:pt x="3352" y="192620"/>
                  </a:lnTo>
                  <a:lnTo>
                    <a:pt x="3601" y="167501"/>
                  </a:lnTo>
                  <a:lnTo>
                    <a:pt x="251" y="139663"/>
                  </a:lnTo>
                  <a:lnTo>
                    <a:pt x="2933" y="112371"/>
                  </a:lnTo>
                  <a:lnTo>
                    <a:pt x="7575" y="86626"/>
                  </a:lnTo>
                  <a:lnTo>
                    <a:pt x="14129" y="55701"/>
                  </a:lnTo>
                  <a:lnTo>
                    <a:pt x="19407" y="38776"/>
                  </a:lnTo>
                  <a:lnTo>
                    <a:pt x="29153" y="25214"/>
                  </a:lnTo>
                  <a:lnTo>
                    <a:pt x="32610" y="20731"/>
                  </a:lnTo>
                  <a:lnTo>
                    <a:pt x="35967" y="13533"/>
                  </a:lnTo>
                  <a:lnTo>
                    <a:pt x="41754" y="6602"/>
                  </a:lnTo>
                  <a:lnTo>
                    <a:pt x="49029" y="2580"/>
                  </a:lnTo>
                  <a:lnTo>
                    <a:pt x="61827" y="0"/>
                  </a:lnTo>
                  <a:lnTo>
                    <a:pt x="63594" y="1197"/>
                  </a:lnTo>
                  <a:lnTo>
                    <a:pt x="65556" y="6293"/>
                  </a:lnTo>
                  <a:lnTo>
                    <a:pt x="70475" y="30496"/>
                  </a:lnTo>
                  <a:lnTo>
                    <a:pt x="66115" y="56391"/>
                  </a:lnTo>
                  <a:lnTo>
                    <a:pt x="61737" y="67748"/>
                  </a:lnTo>
                  <a:lnTo>
                    <a:pt x="55089" y="75148"/>
                  </a:lnTo>
                  <a:lnTo>
                    <a:pt x="52046" y="76697"/>
                  </a:lnTo>
                  <a:lnTo>
                    <a:pt x="49311" y="77024"/>
                  </a:lnTo>
                  <a:lnTo>
                    <a:pt x="22397" y="70181"/>
                  </a:lnTo>
                  <a:lnTo>
                    <a:pt x="20373" y="69153"/>
                  </a:lnTo>
                  <a:lnTo>
                    <a:pt x="16326" y="6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401">
              <a:extLst>
                <a:ext uri="{FF2B5EF4-FFF2-40B4-BE49-F238E27FC236}">
                  <a16:creationId xmlns:a16="http://schemas.microsoft.com/office/drawing/2014/main" id="{C3B6A298-5FA5-C245-ED84-6B292585C52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128000" y="6493227"/>
              <a:ext cx="101601" cy="85094"/>
            </a:xfrm>
            <a:custGeom>
              <a:avLst/>
              <a:gdLst/>
              <a:ahLst/>
              <a:cxnLst/>
              <a:rect l="0" t="0" r="0" b="0"/>
              <a:pathLst>
                <a:path w="101601" h="85094">
                  <a:moveTo>
                    <a:pt x="0" y="34573"/>
                  </a:moveTo>
                  <a:lnTo>
                    <a:pt x="0" y="34573"/>
                  </a:lnTo>
                  <a:lnTo>
                    <a:pt x="28543" y="34573"/>
                  </a:lnTo>
                  <a:lnTo>
                    <a:pt x="44676" y="33868"/>
                  </a:lnTo>
                  <a:lnTo>
                    <a:pt x="58000" y="29503"/>
                  </a:lnTo>
                  <a:lnTo>
                    <a:pt x="83652" y="13374"/>
                  </a:lnTo>
                  <a:lnTo>
                    <a:pt x="86568" y="9159"/>
                  </a:lnTo>
                  <a:lnTo>
                    <a:pt x="87346" y="7046"/>
                  </a:lnTo>
                  <a:lnTo>
                    <a:pt x="86453" y="4934"/>
                  </a:lnTo>
                  <a:lnTo>
                    <a:pt x="81697" y="704"/>
                  </a:lnTo>
                  <a:lnTo>
                    <a:pt x="78454" y="0"/>
                  </a:lnTo>
                  <a:lnTo>
                    <a:pt x="66441" y="2378"/>
                  </a:lnTo>
                  <a:lnTo>
                    <a:pt x="55635" y="5683"/>
                  </a:lnTo>
                  <a:lnTo>
                    <a:pt x="45658" y="13267"/>
                  </a:lnTo>
                  <a:lnTo>
                    <a:pt x="37226" y="23692"/>
                  </a:lnTo>
                  <a:lnTo>
                    <a:pt x="22167" y="50699"/>
                  </a:lnTo>
                  <a:lnTo>
                    <a:pt x="19171" y="76566"/>
                  </a:lnTo>
                  <a:lnTo>
                    <a:pt x="19837" y="77384"/>
                  </a:lnTo>
                  <a:lnTo>
                    <a:pt x="34958" y="83243"/>
                  </a:lnTo>
                  <a:lnTo>
                    <a:pt x="55176" y="85093"/>
                  </a:lnTo>
                  <a:lnTo>
                    <a:pt x="101600" y="7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402">
              <a:extLst>
                <a:ext uri="{FF2B5EF4-FFF2-40B4-BE49-F238E27FC236}">
                  <a16:creationId xmlns:a16="http://schemas.microsoft.com/office/drawing/2014/main" id="{2D7DE4C5-7B82-2A08-EDFE-35F603A8A7A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8312150" y="64071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3372" y="28379"/>
                  </a:lnTo>
                  <a:lnTo>
                    <a:pt x="34699" y="16824"/>
                  </a:lnTo>
                  <a:lnTo>
                    <a:pt x="62007" y="1136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403">
              <a:extLst>
                <a:ext uri="{FF2B5EF4-FFF2-40B4-BE49-F238E27FC236}">
                  <a16:creationId xmlns:a16="http://schemas.microsoft.com/office/drawing/2014/main" id="{2DB761D1-50DA-A9C8-074D-5382BFB5B3C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8337550" y="6438900"/>
              <a:ext cx="24107" cy="107951"/>
            </a:xfrm>
            <a:custGeom>
              <a:avLst/>
              <a:gdLst/>
              <a:ahLst/>
              <a:cxnLst/>
              <a:rect l="0" t="0" r="0" b="0"/>
              <a:pathLst>
                <a:path w="24107" h="107951">
                  <a:moveTo>
                    <a:pt x="19050" y="0"/>
                  </a:moveTo>
                  <a:lnTo>
                    <a:pt x="19050" y="0"/>
                  </a:lnTo>
                  <a:lnTo>
                    <a:pt x="22422" y="3371"/>
                  </a:lnTo>
                  <a:lnTo>
                    <a:pt x="24076" y="8789"/>
                  </a:lnTo>
                  <a:lnTo>
                    <a:pt x="24106" y="16607"/>
                  </a:lnTo>
                  <a:lnTo>
                    <a:pt x="16484" y="44964"/>
                  </a:lnTo>
                  <a:lnTo>
                    <a:pt x="9084" y="7290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404">
              <a:extLst>
                <a:ext uri="{FF2B5EF4-FFF2-40B4-BE49-F238E27FC236}">
                  <a16:creationId xmlns:a16="http://schemas.microsoft.com/office/drawing/2014/main" id="{26D09F74-9D39-2AAB-C913-27CFE10D082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283378" y="6559550"/>
              <a:ext cx="117673" cy="12701"/>
            </a:xfrm>
            <a:custGeom>
              <a:avLst/>
              <a:gdLst/>
              <a:ahLst/>
              <a:cxnLst/>
              <a:rect l="0" t="0" r="0" b="0"/>
              <a:pathLst>
                <a:path w="117673" h="12701">
                  <a:moveTo>
                    <a:pt x="3372" y="12700"/>
                  </a:moveTo>
                  <a:lnTo>
                    <a:pt x="3372" y="12700"/>
                  </a:lnTo>
                  <a:lnTo>
                    <a:pt x="0" y="12700"/>
                  </a:lnTo>
                  <a:lnTo>
                    <a:pt x="26632" y="10818"/>
                  </a:lnTo>
                  <a:lnTo>
                    <a:pt x="40521" y="9041"/>
                  </a:lnTo>
                  <a:lnTo>
                    <a:pt x="58829" y="10597"/>
                  </a:lnTo>
                  <a:lnTo>
                    <a:pt x="90296" y="6557"/>
                  </a:lnTo>
                  <a:lnTo>
                    <a:pt x="96802" y="4561"/>
                  </a:lnTo>
                  <a:lnTo>
                    <a:pt x="102047" y="2027"/>
                  </a:lnTo>
                  <a:lnTo>
                    <a:pt x="117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405">
              <a:extLst>
                <a:ext uri="{FF2B5EF4-FFF2-40B4-BE49-F238E27FC236}">
                  <a16:creationId xmlns:a16="http://schemas.microsoft.com/office/drawing/2014/main" id="{585D8792-89F4-49C4-1141-5421D8F639CB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513194" y="6487102"/>
              <a:ext cx="199007" cy="115167"/>
            </a:xfrm>
            <a:custGeom>
              <a:avLst/>
              <a:gdLst/>
              <a:ahLst/>
              <a:cxnLst/>
              <a:rect l="0" t="0" r="0" b="0"/>
              <a:pathLst>
                <a:path w="199007" h="115167">
                  <a:moveTo>
                    <a:pt x="21206" y="40698"/>
                  </a:moveTo>
                  <a:lnTo>
                    <a:pt x="21206" y="40698"/>
                  </a:lnTo>
                  <a:lnTo>
                    <a:pt x="51289" y="40698"/>
                  </a:lnTo>
                  <a:lnTo>
                    <a:pt x="53961" y="40698"/>
                  </a:lnTo>
                  <a:lnTo>
                    <a:pt x="58812" y="38816"/>
                  </a:lnTo>
                  <a:lnTo>
                    <a:pt x="61093" y="37327"/>
                  </a:lnTo>
                  <a:lnTo>
                    <a:pt x="76989" y="32858"/>
                  </a:lnTo>
                  <a:lnTo>
                    <a:pt x="93123" y="24274"/>
                  </a:lnTo>
                  <a:lnTo>
                    <a:pt x="98560" y="22815"/>
                  </a:lnTo>
                  <a:lnTo>
                    <a:pt x="100292" y="21720"/>
                  </a:lnTo>
                  <a:lnTo>
                    <a:pt x="101446" y="20285"/>
                  </a:lnTo>
                  <a:lnTo>
                    <a:pt x="102217" y="18623"/>
                  </a:lnTo>
                  <a:lnTo>
                    <a:pt x="102024" y="16809"/>
                  </a:lnTo>
                  <a:lnTo>
                    <a:pt x="99929" y="12912"/>
                  </a:lnTo>
                  <a:lnTo>
                    <a:pt x="94782" y="6751"/>
                  </a:lnTo>
                  <a:lnTo>
                    <a:pt x="82047" y="457"/>
                  </a:lnTo>
                  <a:lnTo>
                    <a:pt x="70825" y="0"/>
                  </a:lnTo>
                  <a:lnTo>
                    <a:pt x="58780" y="2855"/>
                  </a:lnTo>
                  <a:lnTo>
                    <a:pt x="31921" y="16185"/>
                  </a:lnTo>
                  <a:lnTo>
                    <a:pt x="24117" y="20123"/>
                  </a:lnTo>
                  <a:lnTo>
                    <a:pt x="13563" y="32024"/>
                  </a:lnTo>
                  <a:lnTo>
                    <a:pt x="1039" y="52548"/>
                  </a:lnTo>
                  <a:lnTo>
                    <a:pt x="0" y="57064"/>
                  </a:lnTo>
                  <a:lnTo>
                    <a:pt x="3402" y="81404"/>
                  </a:lnTo>
                  <a:lnTo>
                    <a:pt x="5103" y="89002"/>
                  </a:lnTo>
                  <a:lnTo>
                    <a:pt x="8354" y="94773"/>
                  </a:lnTo>
                  <a:lnTo>
                    <a:pt x="27981" y="111702"/>
                  </a:lnTo>
                  <a:lnTo>
                    <a:pt x="36917" y="114588"/>
                  </a:lnTo>
                  <a:lnTo>
                    <a:pt x="46533" y="115166"/>
                  </a:lnTo>
                  <a:lnTo>
                    <a:pt x="71889" y="105977"/>
                  </a:lnTo>
                  <a:lnTo>
                    <a:pt x="78539" y="101931"/>
                  </a:lnTo>
                  <a:lnTo>
                    <a:pt x="86249" y="92316"/>
                  </a:lnTo>
                  <a:lnTo>
                    <a:pt x="97331" y="65369"/>
                  </a:lnTo>
                  <a:lnTo>
                    <a:pt x="110100" y="34841"/>
                  </a:lnTo>
                  <a:lnTo>
                    <a:pt x="115042" y="26806"/>
                  </a:lnTo>
                  <a:lnTo>
                    <a:pt x="121942" y="20883"/>
                  </a:lnTo>
                  <a:lnTo>
                    <a:pt x="129713" y="17781"/>
                  </a:lnTo>
                  <a:lnTo>
                    <a:pt x="137165" y="15696"/>
                  </a:lnTo>
                  <a:lnTo>
                    <a:pt x="142828" y="12418"/>
                  </a:lnTo>
                  <a:lnTo>
                    <a:pt x="145326" y="14083"/>
                  </a:lnTo>
                  <a:lnTo>
                    <a:pt x="149983" y="23460"/>
                  </a:lnTo>
                  <a:lnTo>
                    <a:pt x="153954" y="51755"/>
                  </a:lnTo>
                  <a:lnTo>
                    <a:pt x="154503" y="81798"/>
                  </a:lnTo>
                  <a:lnTo>
                    <a:pt x="154521" y="85031"/>
                  </a:lnTo>
                  <a:lnTo>
                    <a:pt x="153827" y="87187"/>
                  </a:lnTo>
                  <a:lnTo>
                    <a:pt x="152659" y="88624"/>
                  </a:lnTo>
                  <a:lnTo>
                    <a:pt x="151176" y="89582"/>
                  </a:lnTo>
                  <a:lnTo>
                    <a:pt x="150186" y="89515"/>
                  </a:lnTo>
                  <a:lnTo>
                    <a:pt x="149525" y="88765"/>
                  </a:lnTo>
                  <a:lnTo>
                    <a:pt x="149086" y="87559"/>
                  </a:lnTo>
                  <a:lnTo>
                    <a:pt x="149498" y="86049"/>
                  </a:lnTo>
                  <a:lnTo>
                    <a:pt x="152744" y="80554"/>
                  </a:lnTo>
                  <a:lnTo>
                    <a:pt x="153751" y="76521"/>
                  </a:lnTo>
                  <a:lnTo>
                    <a:pt x="157961" y="72377"/>
                  </a:lnTo>
                  <a:lnTo>
                    <a:pt x="199006" y="40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SMARTInkShape-406">
              <a:extLst>
                <a:ext uri="{FF2B5EF4-FFF2-40B4-BE49-F238E27FC236}">
                  <a16:creationId xmlns:a16="http://schemas.microsoft.com/office/drawing/2014/main" id="{18D09D9B-312D-2A50-28A8-F41C258E2FC0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8699500" y="6496050"/>
              <a:ext cx="107951" cy="75437"/>
            </a:xfrm>
            <a:custGeom>
              <a:avLst/>
              <a:gdLst/>
              <a:ahLst/>
              <a:cxnLst/>
              <a:rect l="0" t="0" r="0" b="0"/>
              <a:pathLst>
                <a:path w="107951" h="75437">
                  <a:moveTo>
                    <a:pt x="0" y="12700"/>
                  </a:moveTo>
                  <a:lnTo>
                    <a:pt x="0" y="12700"/>
                  </a:lnTo>
                  <a:lnTo>
                    <a:pt x="0" y="7232"/>
                  </a:lnTo>
                  <a:lnTo>
                    <a:pt x="706" y="6938"/>
                  </a:lnTo>
                  <a:lnTo>
                    <a:pt x="20393" y="6373"/>
                  </a:lnTo>
                  <a:lnTo>
                    <a:pt x="22063" y="7071"/>
                  </a:lnTo>
                  <a:lnTo>
                    <a:pt x="23176" y="8241"/>
                  </a:lnTo>
                  <a:lnTo>
                    <a:pt x="24412" y="11423"/>
                  </a:lnTo>
                  <a:lnTo>
                    <a:pt x="27086" y="21097"/>
                  </a:lnTo>
                  <a:lnTo>
                    <a:pt x="35499" y="44851"/>
                  </a:lnTo>
                  <a:lnTo>
                    <a:pt x="36944" y="54271"/>
                  </a:lnTo>
                  <a:lnTo>
                    <a:pt x="34386" y="67508"/>
                  </a:lnTo>
                  <a:lnTo>
                    <a:pt x="32802" y="70405"/>
                  </a:lnTo>
                  <a:lnTo>
                    <a:pt x="31040" y="72337"/>
                  </a:lnTo>
                  <a:lnTo>
                    <a:pt x="27201" y="74482"/>
                  </a:lnTo>
                  <a:lnTo>
                    <a:pt x="23143" y="75436"/>
                  </a:lnTo>
                  <a:lnTo>
                    <a:pt x="21072" y="74985"/>
                  </a:lnTo>
                  <a:lnTo>
                    <a:pt x="16892" y="72603"/>
                  </a:lnTo>
                  <a:lnTo>
                    <a:pt x="15494" y="70979"/>
                  </a:lnTo>
                  <a:lnTo>
                    <a:pt x="13943" y="67294"/>
                  </a:lnTo>
                  <a:lnTo>
                    <a:pt x="16439" y="54511"/>
                  </a:lnTo>
                  <a:lnTo>
                    <a:pt x="25018" y="40689"/>
                  </a:lnTo>
                  <a:lnTo>
                    <a:pt x="52208" y="20326"/>
                  </a:lnTo>
                  <a:lnTo>
                    <a:pt x="80185" y="999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SMARTInkShape-407">
              <a:extLst>
                <a:ext uri="{FF2B5EF4-FFF2-40B4-BE49-F238E27FC236}">
                  <a16:creationId xmlns:a16="http://schemas.microsoft.com/office/drawing/2014/main" id="{E59CEAB6-2B9B-1F2D-9202-E21E215A9939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795143" y="6498740"/>
              <a:ext cx="50706" cy="83947"/>
            </a:xfrm>
            <a:custGeom>
              <a:avLst/>
              <a:gdLst/>
              <a:ahLst/>
              <a:cxnLst/>
              <a:rect l="0" t="0" r="0" b="0"/>
              <a:pathLst>
                <a:path w="50706" h="83947">
                  <a:moveTo>
                    <a:pt x="31357" y="3660"/>
                  </a:moveTo>
                  <a:lnTo>
                    <a:pt x="31357" y="3660"/>
                  </a:lnTo>
                  <a:lnTo>
                    <a:pt x="36824" y="3660"/>
                  </a:lnTo>
                  <a:lnTo>
                    <a:pt x="34074" y="289"/>
                  </a:lnTo>
                  <a:lnTo>
                    <a:pt x="32463" y="0"/>
                  </a:lnTo>
                  <a:lnTo>
                    <a:pt x="30683" y="515"/>
                  </a:lnTo>
                  <a:lnTo>
                    <a:pt x="19386" y="6409"/>
                  </a:lnTo>
                  <a:lnTo>
                    <a:pt x="13572" y="14055"/>
                  </a:lnTo>
                  <a:lnTo>
                    <a:pt x="2596" y="33564"/>
                  </a:lnTo>
                  <a:lnTo>
                    <a:pt x="0" y="58033"/>
                  </a:lnTo>
                  <a:lnTo>
                    <a:pt x="1663" y="64985"/>
                  </a:lnTo>
                  <a:lnTo>
                    <a:pt x="5459" y="71133"/>
                  </a:lnTo>
                  <a:lnTo>
                    <a:pt x="14825" y="81116"/>
                  </a:lnTo>
                  <a:lnTo>
                    <a:pt x="20011" y="83946"/>
                  </a:lnTo>
                  <a:lnTo>
                    <a:pt x="28431" y="81441"/>
                  </a:lnTo>
                  <a:lnTo>
                    <a:pt x="43191" y="72098"/>
                  </a:lnTo>
                  <a:lnTo>
                    <a:pt x="47712" y="68335"/>
                  </a:lnTo>
                  <a:lnTo>
                    <a:pt x="50022" y="63004"/>
                  </a:lnTo>
                  <a:lnTo>
                    <a:pt x="50705" y="49556"/>
                  </a:lnTo>
                  <a:lnTo>
                    <a:pt x="47126" y="32859"/>
                  </a:lnTo>
                  <a:lnTo>
                    <a:pt x="41595" y="22346"/>
                  </a:lnTo>
                  <a:lnTo>
                    <a:pt x="31357" y="1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408">
              <a:extLst>
                <a:ext uri="{FF2B5EF4-FFF2-40B4-BE49-F238E27FC236}">
                  <a16:creationId xmlns:a16="http://schemas.microsoft.com/office/drawing/2014/main" id="{9963CA78-9292-C8E1-E816-3BD58E50E7C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851900" y="6502478"/>
              <a:ext cx="114301" cy="93017"/>
            </a:xfrm>
            <a:custGeom>
              <a:avLst/>
              <a:gdLst/>
              <a:ahLst/>
              <a:cxnLst/>
              <a:rect l="0" t="0" r="0" b="0"/>
              <a:pathLst>
                <a:path w="114301" h="93017">
                  <a:moveTo>
                    <a:pt x="0" y="6272"/>
                  </a:moveTo>
                  <a:lnTo>
                    <a:pt x="0" y="6272"/>
                  </a:lnTo>
                  <a:lnTo>
                    <a:pt x="8837" y="6272"/>
                  </a:lnTo>
                  <a:lnTo>
                    <a:pt x="31518" y="183"/>
                  </a:lnTo>
                  <a:lnTo>
                    <a:pt x="39520" y="0"/>
                  </a:lnTo>
                  <a:lnTo>
                    <a:pt x="44141" y="1837"/>
                  </a:lnTo>
                  <a:lnTo>
                    <a:pt x="52856" y="8767"/>
                  </a:lnTo>
                  <a:lnTo>
                    <a:pt x="55242" y="16553"/>
                  </a:lnTo>
                  <a:lnTo>
                    <a:pt x="56774" y="38798"/>
                  </a:lnTo>
                  <a:lnTo>
                    <a:pt x="50192" y="66730"/>
                  </a:lnTo>
                  <a:lnTo>
                    <a:pt x="44502" y="90277"/>
                  </a:lnTo>
                  <a:lnTo>
                    <a:pt x="43073" y="91908"/>
                  </a:lnTo>
                  <a:lnTo>
                    <a:pt x="41415" y="92996"/>
                  </a:lnTo>
                  <a:lnTo>
                    <a:pt x="39605" y="93016"/>
                  </a:lnTo>
                  <a:lnTo>
                    <a:pt x="35712" y="91157"/>
                  </a:lnTo>
                  <a:lnTo>
                    <a:pt x="34391" y="89672"/>
                  </a:lnTo>
                  <a:lnTo>
                    <a:pt x="32924" y="86142"/>
                  </a:lnTo>
                  <a:lnTo>
                    <a:pt x="32097" y="76818"/>
                  </a:lnTo>
                  <a:lnTo>
                    <a:pt x="34098" y="73059"/>
                  </a:lnTo>
                  <a:lnTo>
                    <a:pt x="44911" y="61024"/>
                  </a:lnTo>
                  <a:lnTo>
                    <a:pt x="53396" y="40102"/>
                  </a:lnTo>
                  <a:lnTo>
                    <a:pt x="56763" y="37292"/>
                  </a:lnTo>
                  <a:lnTo>
                    <a:pt x="83335" y="29041"/>
                  </a:lnTo>
                  <a:lnTo>
                    <a:pt x="105139" y="25648"/>
                  </a:lnTo>
                  <a:lnTo>
                    <a:pt x="114300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409">
              <a:extLst>
                <a:ext uri="{FF2B5EF4-FFF2-40B4-BE49-F238E27FC236}">
                  <a16:creationId xmlns:a16="http://schemas.microsoft.com/office/drawing/2014/main" id="{9DA1414C-51A3-4C66-7353-753403525DA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8902700" y="6295541"/>
              <a:ext cx="119987" cy="416410"/>
            </a:xfrm>
            <a:custGeom>
              <a:avLst/>
              <a:gdLst/>
              <a:ahLst/>
              <a:cxnLst/>
              <a:rect l="0" t="0" r="0" b="0"/>
              <a:pathLst>
                <a:path w="119987" h="416410">
                  <a:moveTo>
                    <a:pt x="25400" y="3659"/>
                  </a:moveTo>
                  <a:lnTo>
                    <a:pt x="25400" y="3659"/>
                  </a:lnTo>
                  <a:lnTo>
                    <a:pt x="28771" y="3659"/>
                  </a:lnTo>
                  <a:lnTo>
                    <a:pt x="41302" y="0"/>
                  </a:lnTo>
                  <a:lnTo>
                    <a:pt x="49165" y="1563"/>
                  </a:lnTo>
                  <a:lnTo>
                    <a:pt x="61527" y="9780"/>
                  </a:lnTo>
                  <a:lnTo>
                    <a:pt x="82569" y="39360"/>
                  </a:lnTo>
                  <a:lnTo>
                    <a:pt x="93374" y="55629"/>
                  </a:lnTo>
                  <a:lnTo>
                    <a:pt x="103346" y="83461"/>
                  </a:lnTo>
                  <a:lnTo>
                    <a:pt x="111404" y="112478"/>
                  </a:lnTo>
                  <a:lnTo>
                    <a:pt x="114148" y="139932"/>
                  </a:lnTo>
                  <a:lnTo>
                    <a:pt x="118409" y="166254"/>
                  </a:lnTo>
                  <a:lnTo>
                    <a:pt x="119986" y="191928"/>
                  </a:lnTo>
                  <a:lnTo>
                    <a:pt x="119749" y="217408"/>
                  </a:lnTo>
                  <a:lnTo>
                    <a:pt x="115522" y="244949"/>
                  </a:lnTo>
                  <a:lnTo>
                    <a:pt x="111786" y="269885"/>
                  </a:lnTo>
                  <a:lnTo>
                    <a:pt x="99274" y="301493"/>
                  </a:lnTo>
                  <a:lnTo>
                    <a:pt x="87395" y="327387"/>
                  </a:lnTo>
                  <a:lnTo>
                    <a:pt x="64927" y="356256"/>
                  </a:lnTo>
                  <a:lnTo>
                    <a:pt x="42041" y="383361"/>
                  </a:lnTo>
                  <a:lnTo>
                    <a:pt x="19332" y="401153"/>
                  </a:lnTo>
                  <a:lnTo>
                    <a:pt x="14942" y="406100"/>
                  </a:lnTo>
                  <a:lnTo>
                    <a:pt x="10638" y="408299"/>
                  </a:lnTo>
                  <a:lnTo>
                    <a:pt x="1259" y="409904"/>
                  </a:lnTo>
                  <a:lnTo>
                    <a:pt x="838" y="410661"/>
                  </a:lnTo>
                  <a:lnTo>
                    <a:pt x="0" y="41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9" name="SMARTInkShape-410">
            <a:extLst>
              <a:ext uri="{FF2B5EF4-FFF2-40B4-BE49-F238E27FC236}">
                <a16:creationId xmlns:a16="http://schemas.microsoft.com/office/drawing/2014/main" id="{02735D4D-5D47-37E0-D81C-910FB81A69E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632200" y="5670550"/>
            <a:ext cx="2612757" cy="76201"/>
          </a:xfrm>
          <a:custGeom>
            <a:avLst/>
            <a:gdLst/>
            <a:ahLst/>
            <a:cxnLst/>
            <a:rect l="0" t="0" r="0" b="0"/>
            <a:pathLst>
              <a:path w="2612757" h="76201">
                <a:moveTo>
                  <a:pt x="0" y="19050"/>
                </a:moveTo>
                <a:lnTo>
                  <a:pt x="0" y="19050"/>
                </a:lnTo>
                <a:lnTo>
                  <a:pt x="0" y="25138"/>
                </a:lnTo>
                <a:lnTo>
                  <a:pt x="31259" y="25400"/>
                </a:lnTo>
                <a:lnTo>
                  <a:pt x="39444" y="25400"/>
                </a:lnTo>
                <a:lnTo>
                  <a:pt x="44107" y="23519"/>
                </a:lnTo>
                <a:lnTo>
                  <a:pt x="49478" y="19933"/>
                </a:lnTo>
                <a:lnTo>
                  <a:pt x="67315" y="18396"/>
                </a:lnTo>
                <a:lnTo>
                  <a:pt x="76118" y="14034"/>
                </a:lnTo>
                <a:lnTo>
                  <a:pt x="103961" y="12752"/>
                </a:lnTo>
                <a:lnTo>
                  <a:pt x="116489" y="12010"/>
                </a:lnTo>
                <a:lnTo>
                  <a:pt x="142529" y="6940"/>
                </a:lnTo>
                <a:lnTo>
                  <a:pt x="172979" y="6402"/>
                </a:lnTo>
                <a:lnTo>
                  <a:pt x="201398" y="6357"/>
                </a:lnTo>
                <a:lnTo>
                  <a:pt x="226542" y="6350"/>
                </a:lnTo>
                <a:lnTo>
                  <a:pt x="256965" y="6350"/>
                </a:lnTo>
                <a:lnTo>
                  <a:pt x="281768" y="6350"/>
                </a:lnTo>
                <a:lnTo>
                  <a:pt x="306705" y="6350"/>
                </a:lnTo>
                <a:lnTo>
                  <a:pt x="335463" y="4469"/>
                </a:lnTo>
                <a:lnTo>
                  <a:pt x="365204" y="589"/>
                </a:lnTo>
                <a:lnTo>
                  <a:pt x="395884" y="116"/>
                </a:lnTo>
                <a:lnTo>
                  <a:pt x="426273" y="23"/>
                </a:lnTo>
                <a:lnTo>
                  <a:pt x="447688" y="10"/>
                </a:lnTo>
                <a:lnTo>
                  <a:pt x="470612" y="5"/>
                </a:lnTo>
                <a:lnTo>
                  <a:pt x="492559" y="2"/>
                </a:lnTo>
                <a:lnTo>
                  <a:pt x="514072" y="1"/>
                </a:lnTo>
                <a:lnTo>
                  <a:pt x="540373" y="0"/>
                </a:lnTo>
                <a:lnTo>
                  <a:pt x="572015" y="0"/>
                </a:lnTo>
                <a:lnTo>
                  <a:pt x="601913" y="0"/>
                </a:lnTo>
                <a:lnTo>
                  <a:pt x="630529" y="0"/>
                </a:lnTo>
                <a:lnTo>
                  <a:pt x="657977" y="0"/>
                </a:lnTo>
                <a:lnTo>
                  <a:pt x="689159" y="0"/>
                </a:lnTo>
                <a:lnTo>
                  <a:pt x="712693" y="0"/>
                </a:lnTo>
                <a:lnTo>
                  <a:pt x="736258" y="0"/>
                </a:lnTo>
                <a:lnTo>
                  <a:pt x="765662" y="0"/>
                </a:lnTo>
                <a:lnTo>
                  <a:pt x="787146" y="0"/>
                </a:lnTo>
                <a:lnTo>
                  <a:pt x="808454" y="0"/>
                </a:lnTo>
                <a:lnTo>
                  <a:pt x="838872" y="0"/>
                </a:lnTo>
                <a:lnTo>
                  <a:pt x="863329" y="0"/>
                </a:lnTo>
                <a:lnTo>
                  <a:pt x="892291" y="0"/>
                </a:lnTo>
                <a:lnTo>
                  <a:pt x="923920" y="705"/>
                </a:lnTo>
                <a:lnTo>
                  <a:pt x="947559" y="3370"/>
                </a:lnTo>
                <a:lnTo>
                  <a:pt x="970295" y="5026"/>
                </a:lnTo>
                <a:lnTo>
                  <a:pt x="997283" y="5958"/>
                </a:lnTo>
                <a:lnTo>
                  <a:pt x="1021743" y="6234"/>
                </a:lnTo>
                <a:lnTo>
                  <a:pt x="1050158" y="8197"/>
                </a:lnTo>
                <a:lnTo>
                  <a:pt x="1073863" y="11365"/>
                </a:lnTo>
                <a:lnTo>
                  <a:pt x="1098761" y="12305"/>
                </a:lnTo>
                <a:lnTo>
                  <a:pt x="1127820" y="12648"/>
                </a:lnTo>
                <a:lnTo>
                  <a:pt x="1158213" y="12693"/>
                </a:lnTo>
                <a:lnTo>
                  <a:pt x="1185607" y="12698"/>
                </a:lnTo>
                <a:lnTo>
                  <a:pt x="1217164" y="12700"/>
                </a:lnTo>
                <a:lnTo>
                  <a:pt x="1242115" y="12700"/>
                </a:lnTo>
                <a:lnTo>
                  <a:pt x="1273027" y="12700"/>
                </a:lnTo>
                <a:lnTo>
                  <a:pt x="1294865" y="12700"/>
                </a:lnTo>
                <a:lnTo>
                  <a:pt x="1321347" y="12700"/>
                </a:lnTo>
                <a:lnTo>
                  <a:pt x="1349679" y="12700"/>
                </a:lnTo>
                <a:lnTo>
                  <a:pt x="1374429" y="12700"/>
                </a:lnTo>
                <a:lnTo>
                  <a:pt x="1401916" y="12700"/>
                </a:lnTo>
                <a:lnTo>
                  <a:pt x="1424584" y="12700"/>
                </a:lnTo>
                <a:lnTo>
                  <a:pt x="1455471" y="13405"/>
                </a:lnTo>
                <a:lnTo>
                  <a:pt x="1483313" y="17064"/>
                </a:lnTo>
                <a:lnTo>
                  <a:pt x="1513904" y="18461"/>
                </a:lnTo>
                <a:lnTo>
                  <a:pt x="1543901" y="18875"/>
                </a:lnTo>
                <a:lnTo>
                  <a:pt x="1568232" y="18999"/>
                </a:lnTo>
                <a:lnTo>
                  <a:pt x="1597862" y="19034"/>
                </a:lnTo>
                <a:lnTo>
                  <a:pt x="1621033" y="19043"/>
                </a:lnTo>
                <a:lnTo>
                  <a:pt x="1643561" y="19047"/>
                </a:lnTo>
                <a:lnTo>
                  <a:pt x="1672315" y="20931"/>
                </a:lnTo>
                <a:lnTo>
                  <a:pt x="1698003" y="24076"/>
                </a:lnTo>
                <a:lnTo>
                  <a:pt x="1727956" y="25008"/>
                </a:lnTo>
                <a:lnTo>
                  <a:pt x="1759174" y="25284"/>
                </a:lnTo>
                <a:lnTo>
                  <a:pt x="1788885" y="27247"/>
                </a:lnTo>
                <a:lnTo>
                  <a:pt x="1813680" y="30415"/>
                </a:lnTo>
                <a:lnTo>
                  <a:pt x="1844393" y="31485"/>
                </a:lnTo>
                <a:lnTo>
                  <a:pt x="1869246" y="31671"/>
                </a:lnTo>
                <a:lnTo>
                  <a:pt x="1894484" y="31727"/>
                </a:lnTo>
                <a:lnTo>
                  <a:pt x="1919568" y="31745"/>
                </a:lnTo>
                <a:lnTo>
                  <a:pt x="1950239" y="31749"/>
                </a:lnTo>
                <a:lnTo>
                  <a:pt x="1980101" y="35121"/>
                </a:lnTo>
                <a:lnTo>
                  <a:pt x="2007779" y="37708"/>
                </a:lnTo>
                <a:lnTo>
                  <a:pt x="2032234" y="38022"/>
                </a:lnTo>
                <a:lnTo>
                  <a:pt x="2057862" y="41449"/>
                </a:lnTo>
                <a:lnTo>
                  <a:pt x="2088692" y="43857"/>
                </a:lnTo>
                <a:lnTo>
                  <a:pt x="2117466" y="44333"/>
                </a:lnTo>
                <a:lnTo>
                  <a:pt x="2147390" y="45140"/>
                </a:lnTo>
                <a:lnTo>
                  <a:pt x="2176826" y="49915"/>
                </a:lnTo>
                <a:lnTo>
                  <a:pt x="2204125" y="50684"/>
                </a:lnTo>
                <a:lnTo>
                  <a:pt x="2232354" y="50777"/>
                </a:lnTo>
                <a:lnTo>
                  <a:pt x="2256778" y="50793"/>
                </a:lnTo>
                <a:lnTo>
                  <a:pt x="2285952" y="55164"/>
                </a:lnTo>
                <a:lnTo>
                  <a:pt x="2316376" y="56888"/>
                </a:lnTo>
                <a:lnTo>
                  <a:pt x="2344470" y="57127"/>
                </a:lnTo>
                <a:lnTo>
                  <a:pt x="2373175" y="57145"/>
                </a:lnTo>
                <a:lnTo>
                  <a:pt x="2398078" y="59031"/>
                </a:lnTo>
                <a:lnTo>
                  <a:pt x="2416105" y="62176"/>
                </a:lnTo>
                <a:lnTo>
                  <a:pt x="2446308" y="64031"/>
                </a:lnTo>
                <a:lnTo>
                  <a:pt x="2474257" y="69247"/>
                </a:lnTo>
                <a:lnTo>
                  <a:pt x="2503542" y="69797"/>
                </a:lnTo>
                <a:lnTo>
                  <a:pt x="2534445" y="69845"/>
                </a:lnTo>
                <a:lnTo>
                  <a:pt x="2562133" y="69850"/>
                </a:lnTo>
                <a:lnTo>
                  <a:pt x="2589324" y="69850"/>
                </a:lnTo>
                <a:lnTo>
                  <a:pt x="2597200" y="70555"/>
                </a:lnTo>
                <a:lnTo>
                  <a:pt x="2599299" y="71732"/>
                </a:lnTo>
                <a:lnTo>
                  <a:pt x="2600700" y="73221"/>
                </a:lnTo>
                <a:lnTo>
                  <a:pt x="2604136" y="74876"/>
                </a:lnTo>
                <a:lnTo>
                  <a:pt x="2612756" y="76025"/>
                </a:lnTo>
                <a:lnTo>
                  <a:pt x="2609850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SMARTInkShape-411">
            <a:extLst>
              <a:ext uri="{FF2B5EF4-FFF2-40B4-BE49-F238E27FC236}">
                <a16:creationId xmlns:a16="http://schemas.microsoft.com/office/drawing/2014/main" id="{3CB9F606-6380-A033-D827-FAE81953D51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714750" y="4533917"/>
            <a:ext cx="2451101" cy="1092184"/>
          </a:xfrm>
          <a:custGeom>
            <a:avLst/>
            <a:gdLst/>
            <a:ahLst/>
            <a:cxnLst/>
            <a:rect l="0" t="0" r="0" b="0"/>
            <a:pathLst>
              <a:path w="2451101" h="1092184">
                <a:moveTo>
                  <a:pt x="0" y="996933"/>
                </a:moveTo>
                <a:lnTo>
                  <a:pt x="0" y="996933"/>
                </a:lnTo>
                <a:lnTo>
                  <a:pt x="0" y="1000304"/>
                </a:lnTo>
                <a:lnTo>
                  <a:pt x="705" y="1001297"/>
                </a:lnTo>
                <a:lnTo>
                  <a:pt x="1881" y="1001959"/>
                </a:lnTo>
                <a:lnTo>
                  <a:pt x="3371" y="1002400"/>
                </a:lnTo>
                <a:lnTo>
                  <a:pt x="4364" y="1003400"/>
                </a:lnTo>
                <a:lnTo>
                  <a:pt x="5467" y="1006393"/>
                </a:lnTo>
                <a:lnTo>
                  <a:pt x="6467" y="1007472"/>
                </a:lnTo>
                <a:lnTo>
                  <a:pt x="9460" y="1008673"/>
                </a:lnTo>
                <a:lnTo>
                  <a:pt x="33631" y="1003520"/>
                </a:lnTo>
                <a:lnTo>
                  <a:pt x="35121" y="1002735"/>
                </a:lnTo>
                <a:lnTo>
                  <a:pt x="36114" y="1001508"/>
                </a:lnTo>
                <a:lnTo>
                  <a:pt x="36776" y="999982"/>
                </a:lnTo>
                <a:lnTo>
                  <a:pt x="37923" y="998965"/>
                </a:lnTo>
                <a:lnTo>
                  <a:pt x="44489" y="996406"/>
                </a:lnTo>
                <a:lnTo>
                  <a:pt x="74480" y="972365"/>
                </a:lnTo>
                <a:lnTo>
                  <a:pt x="97267" y="940984"/>
                </a:lnTo>
                <a:lnTo>
                  <a:pt x="106056" y="927520"/>
                </a:lnTo>
                <a:lnTo>
                  <a:pt x="108519" y="921633"/>
                </a:lnTo>
                <a:lnTo>
                  <a:pt x="117839" y="907830"/>
                </a:lnTo>
                <a:lnTo>
                  <a:pt x="146133" y="879167"/>
                </a:lnTo>
                <a:lnTo>
                  <a:pt x="175688" y="852796"/>
                </a:lnTo>
                <a:lnTo>
                  <a:pt x="182271" y="848206"/>
                </a:lnTo>
                <a:lnTo>
                  <a:pt x="188959" y="844048"/>
                </a:lnTo>
                <a:lnTo>
                  <a:pt x="216533" y="821604"/>
                </a:lnTo>
                <a:lnTo>
                  <a:pt x="245192" y="796001"/>
                </a:lnTo>
                <a:lnTo>
                  <a:pt x="275256" y="769491"/>
                </a:lnTo>
                <a:lnTo>
                  <a:pt x="306106" y="742157"/>
                </a:lnTo>
                <a:lnTo>
                  <a:pt x="333351" y="716456"/>
                </a:lnTo>
                <a:lnTo>
                  <a:pt x="359738" y="688177"/>
                </a:lnTo>
                <a:lnTo>
                  <a:pt x="389461" y="657577"/>
                </a:lnTo>
                <a:lnTo>
                  <a:pt x="414074" y="627702"/>
                </a:lnTo>
                <a:lnTo>
                  <a:pt x="443010" y="599094"/>
                </a:lnTo>
                <a:lnTo>
                  <a:pt x="460747" y="583784"/>
                </a:lnTo>
                <a:lnTo>
                  <a:pt x="482912" y="556866"/>
                </a:lnTo>
                <a:lnTo>
                  <a:pt x="505509" y="526430"/>
                </a:lnTo>
                <a:lnTo>
                  <a:pt x="525458" y="498044"/>
                </a:lnTo>
                <a:lnTo>
                  <a:pt x="549527" y="467804"/>
                </a:lnTo>
                <a:lnTo>
                  <a:pt x="568738" y="437300"/>
                </a:lnTo>
                <a:lnTo>
                  <a:pt x="590630" y="409645"/>
                </a:lnTo>
                <a:lnTo>
                  <a:pt x="604864" y="380577"/>
                </a:lnTo>
                <a:lnTo>
                  <a:pt x="622043" y="350815"/>
                </a:lnTo>
                <a:lnTo>
                  <a:pt x="641595" y="323205"/>
                </a:lnTo>
                <a:lnTo>
                  <a:pt x="659865" y="292585"/>
                </a:lnTo>
                <a:lnTo>
                  <a:pt x="678078" y="263582"/>
                </a:lnTo>
                <a:lnTo>
                  <a:pt x="697557" y="236868"/>
                </a:lnTo>
                <a:lnTo>
                  <a:pt x="715823" y="207689"/>
                </a:lnTo>
                <a:lnTo>
                  <a:pt x="738780" y="176300"/>
                </a:lnTo>
                <a:lnTo>
                  <a:pt x="751146" y="159958"/>
                </a:lnTo>
                <a:lnTo>
                  <a:pt x="770582" y="131164"/>
                </a:lnTo>
                <a:lnTo>
                  <a:pt x="785814" y="106517"/>
                </a:lnTo>
                <a:lnTo>
                  <a:pt x="798741" y="93908"/>
                </a:lnTo>
                <a:lnTo>
                  <a:pt x="804435" y="86883"/>
                </a:lnTo>
                <a:lnTo>
                  <a:pt x="814163" y="78961"/>
                </a:lnTo>
                <a:lnTo>
                  <a:pt x="819084" y="72146"/>
                </a:lnTo>
                <a:lnTo>
                  <a:pt x="849976" y="48668"/>
                </a:lnTo>
                <a:lnTo>
                  <a:pt x="854017" y="44434"/>
                </a:lnTo>
                <a:lnTo>
                  <a:pt x="855095" y="42317"/>
                </a:lnTo>
                <a:lnTo>
                  <a:pt x="856519" y="40906"/>
                </a:lnTo>
                <a:lnTo>
                  <a:pt x="887352" y="24025"/>
                </a:lnTo>
                <a:lnTo>
                  <a:pt x="895323" y="20546"/>
                </a:lnTo>
                <a:lnTo>
                  <a:pt x="901221" y="15326"/>
                </a:lnTo>
                <a:lnTo>
                  <a:pt x="920412" y="10956"/>
                </a:lnTo>
                <a:lnTo>
                  <a:pt x="922641" y="9415"/>
                </a:lnTo>
                <a:lnTo>
                  <a:pt x="952657" y="1427"/>
                </a:lnTo>
                <a:lnTo>
                  <a:pt x="981709" y="173"/>
                </a:lnTo>
                <a:lnTo>
                  <a:pt x="1010022" y="0"/>
                </a:lnTo>
                <a:lnTo>
                  <a:pt x="1038425" y="690"/>
                </a:lnTo>
                <a:lnTo>
                  <a:pt x="1069006" y="5744"/>
                </a:lnTo>
                <a:lnTo>
                  <a:pt x="1077489" y="6864"/>
                </a:lnTo>
                <a:lnTo>
                  <a:pt x="1109220" y="21253"/>
                </a:lnTo>
                <a:lnTo>
                  <a:pt x="1121720" y="28931"/>
                </a:lnTo>
                <a:lnTo>
                  <a:pt x="1133010" y="32314"/>
                </a:lnTo>
                <a:lnTo>
                  <a:pt x="1145292" y="40215"/>
                </a:lnTo>
                <a:lnTo>
                  <a:pt x="1157163" y="44594"/>
                </a:lnTo>
                <a:lnTo>
                  <a:pt x="1186078" y="74770"/>
                </a:lnTo>
                <a:lnTo>
                  <a:pt x="1193393" y="83995"/>
                </a:lnTo>
                <a:lnTo>
                  <a:pt x="1198558" y="90944"/>
                </a:lnTo>
                <a:lnTo>
                  <a:pt x="1229886" y="120898"/>
                </a:lnTo>
                <a:lnTo>
                  <a:pt x="1234534" y="126160"/>
                </a:lnTo>
                <a:lnTo>
                  <a:pt x="1238009" y="131556"/>
                </a:lnTo>
                <a:lnTo>
                  <a:pt x="1262799" y="157138"/>
                </a:lnTo>
                <a:lnTo>
                  <a:pt x="1290814" y="180131"/>
                </a:lnTo>
                <a:lnTo>
                  <a:pt x="1320779" y="204521"/>
                </a:lnTo>
                <a:lnTo>
                  <a:pt x="1348904" y="231340"/>
                </a:lnTo>
                <a:lnTo>
                  <a:pt x="1373768" y="260519"/>
                </a:lnTo>
                <a:lnTo>
                  <a:pt x="1403485" y="287680"/>
                </a:lnTo>
                <a:lnTo>
                  <a:pt x="1433719" y="312446"/>
                </a:lnTo>
                <a:lnTo>
                  <a:pt x="1460228" y="331696"/>
                </a:lnTo>
                <a:lnTo>
                  <a:pt x="1485846" y="351518"/>
                </a:lnTo>
                <a:lnTo>
                  <a:pt x="1514562" y="378806"/>
                </a:lnTo>
                <a:lnTo>
                  <a:pt x="1532457" y="398976"/>
                </a:lnTo>
                <a:lnTo>
                  <a:pt x="1563609" y="422196"/>
                </a:lnTo>
                <a:lnTo>
                  <a:pt x="1593343" y="450537"/>
                </a:lnTo>
                <a:lnTo>
                  <a:pt x="1622301" y="479298"/>
                </a:lnTo>
                <a:lnTo>
                  <a:pt x="1653854" y="509576"/>
                </a:lnTo>
                <a:lnTo>
                  <a:pt x="1660736" y="519980"/>
                </a:lnTo>
                <a:lnTo>
                  <a:pt x="1689173" y="546351"/>
                </a:lnTo>
                <a:lnTo>
                  <a:pt x="1718606" y="575596"/>
                </a:lnTo>
                <a:lnTo>
                  <a:pt x="1746554" y="599175"/>
                </a:lnTo>
                <a:lnTo>
                  <a:pt x="1776696" y="627406"/>
                </a:lnTo>
                <a:lnTo>
                  <a:pt x="1804065" y="647800"/>
                </a:lnTo>
                <a:lnTo>
                  <a:pt x="1834651" y="673094"/>
                </a:lnTo>
                <a:lnTo>
                  <a:pt x="1862658" y="697250"/>
                </a:lnTo>
                <a:lnTo>
                  <a:pt x="1893586" y="725345"/>
                </a:lnTo>
                <a:lnTo>
                  <a:pt x="1922190" y="753780"/>
                </a:lnTo>
                <a:lnTo>
                  <a:pt x="1951715" y="777341"/>
                </a:lnTo>
                <a:lnTo>
                  <a:pt x="1979217" y="801101"/>
                </a:lnTo>
                <a:lnTo>
                  <a:pt x="1995337" y="811155"/>
                </a:lnTo>
                <a:lnTo>
                  <a:pt x="2007929" y="824117"/>
                </a:lnTo>
                <a:lnTo>
                  <a:pt x="2036155" y="844466"/>
                </a:lnTo>
                <a:lnTo>
                  <a:pt x="2063869" y="863269"/>
                </a:lnTo>
                <a:lnTo>
                  <a:pt x="2093390" y="881752"/>
                </a:lnTo>
                <a:lnTo>
                  <a:pt x="2123017" y="900097"/>
                </a:lnTo>
                <a:lnTo>
                  <a:pt x="2153512" y="922581"/>
                </a:lnTo>
                <a:lnTo>
                  <a:pt x="2183566" y="937890"/>
                </a:lnTo>
                <a:lnTo>
                  <a:pt x="2185961" y="938521"/>
                </a:lnTo>
                <a:lnTo>
                  <a:pt x="2190504" y="942986"/>
                </a:lnTo>
                <a:lnTo>
                  <a:pt x="2199168" y="953977"/>
                </a:lnTo>
                <a:lnTo>
                  <a:pt x="2203428" y="956675"/>
                </a:lnTo>
                <a:lnTo>
                  <a:pt x="2218394" y="963618"/>
                </a:lnTo>
                <a:lnTo>
                  <a:pt x="2226144" y="968874"/>
                </a:lnTo>
                <a:lnTo>
                  <a:pt x="2243746" y="976370"/>
                </a:lnTo>
                <a:lnTo>
                  <a:pt x="2259011" y="987813"/>
                </a:lnTo>
                <a:lnTo>
                  <a:pt x="2271941" y="991917"/>
                </a:lnTo>
                <a:lnTo>
                  <a:pt x="2292316" y="1007786"/>
                </a:lnTo>
                <a:lnTo>
                  <a:pt x="2296567" y="1009518"/>
                </a:lnTo>
                <a:lnTo>
                  <a:pt x="2302929" y="1013754"/>
                </a:lnTo>
                <a:lnTo>
                  <a:pt x="2309282" y="1016028"/>
                </a:lnTo>
                <a:lnTo>
                  <a:pt x="2339462" y="1033521"/>
                </a:lnTo>
                <a:lnTo>
                  <a:pt x="2346918" y="1038740"/>
                </a:lnTo>
                <a:lnTo>
                  <a:pt x="2355759" y="1042743"/>
                </a:lnTo>
                <a:lnTo>
                  <a:pt x="2360928" y="1046747"/>
                </a:lnTo>
                <a:lnTo>
                  <a:pt x="2371382" y="1048243"/>
                </a:lnTo>
                <a:lnTo>
                  <a:pt x="2380997" y="1053477"/>
                </a:lnTo>
                <a:lnTo>
                  <a:pt x="2386741" y="1054609"/>
                </a:lnTo>
                <a:lnTo>
                  <a:pt x="2406290" y="1061912"/>
                </a:lnTo>
                <a:lnTo>
                  <a:pt x="2408527" y="1063536"/>
                </a:lnTo>
                <a:lnTo>
                  <a:pt x="2414774" y="1065340"/>
                </a:lnTo>
                <a:lnTo>
                  <a:pt x="2426913" y="1066498"/>
                </a:lnTo>
                <a:lnTo>
                  <a:pt x="2428625" y="1067299"/>
                </a:lnTo>
                <a:lnTo>
                  <a:pt x="2429766" y="1068538"/>
                </a:lnTo>
                <a:lnTo>
                  <a:pt x="2430529" y="1070070"/>
                </a:lnTo>
                <a:lnTo>
                  <a:pt x="2431740" y="1071091"/>
                </a:lnTo>
                <a:lnTo>
                  <a:pt x="2434970" y="1072225"/>
                </a:lnTo>
                <a:lnTo>
                  <a:pt x="2451100" y="1073133"/>
                </a:lnTo>
                <a:lnTo>
                  <a:pt x="2451100" y="10921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4" name="SMARTInkShape-Group84">
            <a:extLst>
              <a:ext uri="{FF2B5EF4-FFF2-40B4-BE49-F238E27FC236}">
                <a16:creationId xmlns:a16="http://schemas.microsoft.com/office/drawing/2014/main" id="{7C3988B0-1AB7-421A-4F6B-6C910742F476}"/>
              </a:ext>
            </a:extLst>
          </p:cNvPr>
          <p:cNvGrpSpPr/>
          <p:nvPr/>
        </p:nvGrpSpPr>
        <p:grpSpPr>
          <a:xfrm>
            <a:off x="3105150" y="4337081"/>
            <a:ext cx="1022351" cy="302908"/>
            <a:chOff x="3105150" y="4337081"/>
            <a:chExt cx="1022351" cy="302908"/>
          </a:xfrm>
        </p:grpSpPr>
        <p:sp>
          <p:nvSpPr>
            <p:cNvPr id="1741" name="SMARTInkShape-412">
              <a:extLst>
                <a:ext uri="{FF2B5EF4-FFF2-40B4-BE49-F238E27FC236}">
                  <a16:creationId xmlns:a16="http://schemas.microsoft.com/office/drawing/2014/main" id="{F78AB01D-EB49-777F-BE43-4D1DA47128A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168650" y="4395107"/>
              <a:ext cx="12701" cy="119744"/>
            </a:xfrm>
            <a:custGeom>
              <a:avLst/>
              <a:gdLst/>
              <a:ahLst/>
              <a:cxnLst/>
              <a:rect l="0" t="0" r="0" b="0"/>
              <a:pathLst>
                <a:path w="12701" h="119744">
                  <a:moveTo>
                    <a:pt x="12700" y="11793"/>
                  </a:moveTo>
                  <a:lnTo>
                    <a:pt x="12700" y="11793"/>
                  </a:lnTo>
                  <a:lnTo>
                    <a:pt x="12700" y="0"/>
                  </a:lnTo>
                  <a:lnTo>
                    <a:pt x="11995" y="15752"/>
                  </a:lnTo>
                  <a:lnTo>
                    <a:pt x="7233" y="47435"/>
                  </a:lnTo>
                  <a:lnTo>
                    <a:pt x="3056" y="76843"/>
                  </a:lnTo>
                  <a:lnTo>
                    <a:pt x="403" y="105366"/>
                  </a:lnTo>
                  <a:lnTo>
                    <a:pt x="0" y="1197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413">
              <a:extLst>
                <a:ext uri="{FF2B5EF4-FFF2-40B4-BE49-F238E27FC236}">
                  <a16:creationId xmlns:a16="http://schemas.microsoft.com/office/drawing/2014/main" id="{D9E94855-6516-A8D1-3334-F61942775F9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105150" y="4387860"/>
              <a:ext cx="132586" cy="126564"/>
            </a:xfrm>
            <a:custGeom>
              <a:avLst/>
              <a:gdLst/>
              <a:ahLst/>
              <a:cxnLst/>
              <a:rect l="0" t="0" r="0" b="0"/>
              <a:pathLst>
                <a:path w="132586" h="126564">
                  <a:moveTo>
                    <a:pt x="0" y="6340"/>
                  </a:moveTo>
                  <a:lnTo>
                    <a:pt x="0" y="6340"/>
                  </a:lnTo>
                  <a:lnTo>
                    <a:pt x="0" y="2969"/>
                  </a:lnTo>
                  <a:lnTo>
                    <a:pt x="705" y="1976"/>
                  </a:lnTo>
                  <a:lnTo>
                    <a:pt x="1881" y="1314"/>
                  </a:lnTo>
                  <a:lnTo>
                    <a:pt x="8838" y="252"/>
                  </a:lnTo>
                  <a:lnTo>
                    <a:pt x="38279" y="0"/>
                  </a:lnTo>
                  <a:lnTo>
                    <a:pt x="52734" y="1875"/>
                  </a:lnTo>
                  <a:lnTo>
                    <a:pt x="66660" y="6898"/>
                  </a:lnTo>
                  <a:lnTo>
                    <a:pt x="96689" y="30027"/>
                  </a:lnTo>
                  <a:lnTo>
                    <a:pt x="124638" y="60526"/>
                  </a:lnTo>
                  <a:lnTo>
                    <a:pt x="129478" y="69463"/>
                  </a:lnTo>
                  <a:lnTo>
                    <a:pt x="132585" y="86699"/>
                  </a:lnTo>
                  <a:lnTo>
                    <a:pt x="129753" y="102822"/>
                  </a:lnTo>
                  <a:lnTo>
                    <a:pt x="124444" y="114263"/>
                  </a:lnTo>
                  <a:lnTo>
                    <a:pt x="115032" y="122122"/>
                  </a:lnTo>
                  <a:lnTo>
                    <a:pt x="99936" y="125548"/>
                  </a:lnTo>
                  <a:lnTo>
                    <a:pt x="75315" y="126563"/>
                  </a:lnTo>
                  <a:lnTo>
                    <a:pt x="46940" y="122542"/>
                  </a:lnTo>
                  <a:lnTo>
                    <a:pt x="31197" y="119134"/>
                  </a:lnTo>
                  <a:lnTo>
                    <a:pt x="27148" y="117519"/>
                  </a:lnTo>
                  <a:lnTo>
                    <a:pt x="25154" y="115737"/>
                  </a:lnTo>
                  <a:lnTo>
                    <a:pt x="25400" y="107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414">
              <a:extLst>
                <a:ext uri="{FF2B5EF4-FFF2-40B4-BE49-F238E27FC236}">
                  <a16:creationId xmlns:a16="http://schemas.microsoft.com/office/drawing/2014/main" id="{386FE364-05B3-EC5F-3A39-95AF63F4CFC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264867" y="4445000"/>
              <a:ext cx="24434" cy="76201"/>
            </a:xfrm>
            <a:custGeom>
              <a:avLst/>
              <a:gdLst/>
              <a:ahLst/>
              <a:cxnLst/>
              <a:rect l="0" t="0" r="0" b="0"/>
              <a:pathLst>
                <a:path w="24434" h="76201">
                  <a:moveTo>
                    <a:pt x="24433" y="0"/>
                  </a:moveTo>
                  <a:lnTo>
                    <a:pt x="24433" y="0"/>
                  </a:lnTo>
                  <a:lnTo>
                    <a:pt x="18966" y="0"/>
                  </a:lnTo>
                  <a:lnTo>
                    <a:pt x="18672" y="705"/>
                  </a:lnTo>
                  <a:lnTo>
                    <a:pt x="17429" y="10832"/>
                  </a:lnTo>
                  <a:lnTo>
                    <a:pt x="13067" y="19098"/>
                  </a:lnTo>
                  <a:lnTo>
                    <a:pt x="5318" y="48214"/>
                  </a:lnTo>
                  <a:lnTo>
                    <a:pt x="483" y="63826"/>
                  </a:lnTo>
                  <a:lnTo>
                    <a:pt x="0" y="67951"/>
                  </a:lnTo>
                  <a:lnTo>
                    <a:pt x="383" y="70700"/>
                  </a:lnTo>
                  <a:lnTo>
                    <a:pt x="1344" y="72534"/>
                  </a:lnTo>
                  <a:lnTo>
                    <a:pt x="5383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415">
              <a:extLst>
                <a:ext uri="{FF2B5EF4-FFF2-40B4-BE49-F238E27FC236}">
                  <a16:creationId xmlns:a16="http://schemas.microsoft.com/office/drawing/2014/main" id="{00143CD2-9858-0A83-D6A0-D06F89F86DC0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277483" y="44259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1" y="5792"/>
                  </a:lnTo>
                  <a:lnTo>
                    <a:pt x="0" y="3862"/>
                  </a:lnTo>
                  <a:lnTo>
                    <a:pt x="411" y="257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416">
              <a:extLst>
                <a:ext uri="{FF2B5EF4-FFF2-40B4-BE49-F238E27FC236}">
                  <a16:creationId xmlns:a16="http://schemas.microsoft.com/office/drawing/2014/main" id="{730DE43D-B020-7F4A-7FA4-AAFAE578469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314700" y="4422292"/>
              <a:ext cx="84712" cy="98606"/>
            </a:xfrm>
            <a:custGeom>
              <a:avLst/>
              <a:gdLst/>
              <a:ahLst/>
              <a:cxnLst/>
              <a:rect l="0" t="0" r="0" b="0"/>
              <a:pathLst>
                <a:path w="84712" h="98606">
                  <a:moveTo>
                    <a:pt x="69850" y="3658"/>
                  </a:moveTo>
                  <a:lnTo>
                    <a:pt x="69850" y="3658"/>
                  </a:lnTo>
                  <a:lnTo>
                    <a:pt x="69850" y="287"/>
                  </a:lnTo>
                  <a:lnTo>
                    <a:pt x="69145" y="0"/>
                  </a:lnTo>
                  <a:lnTo>
                    <a:pt x="64075" y="2260"/>
                  </a:lnTo>
                  <a:lnTo>
                    <a:pt x="54655" y="3949"/>
                  </a:lnTo>
                  <a:lnTo>
                    <a:pt x="31294" y="18380"/>
                  </a:lnTo>
                  <a:lnTo>
                    <a:pt x="13795" y="34340"/>
                  </a:lnTo>
                  <a:lnTo>
                    <a:pt x="16949" y="36815"/>
                  </a:lnTo>
                  <a:lnTo>
                    <a:pt x="34427" y="45471"/>
                  </a:lnTo>
                  <a:lnTo>
                    <a:pt x="55107" y="51131"/>
                  </a:lnTo>
                  <a:lnTo>
                    <a:pt x="67617" y="59576"/>
                  </a:lnTo>
                  <a:lnTo>
                    <a:pt x="81064" y="74101"/>
                  </a:lnTo>
                  <a:lnTo>
                    <a:pt x="83676" y="78137"/>
                  </a:lnTo>
                  <a:lnTo>
                    <a:pt x="84711" y="81532"/>
                  </a:lnTo>
                  <a:lnTo>
                    <a:pt x="84697" y="84502"/>
                  </a:lnTo>
                  <a:lnTo>
                    <a:pt x="83981" y="87187"/>
                  </a:lnTo>
                  <a:lnTo>
                    <a:pt x="81388" y="88978"/>
                  </a:lnTo>
                  <a:lnTo>
                    <a:pt x="52790" y="95457"/>
                  </a:lnTo>
                  <a:lnTo>
                    <a:pt x="27181" y="98605"/>
                  </a:lnTo>
                  <a:lnTo>
                    <a:pt x="0" y="92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417">
              <a:extLst>
                <a:ext uri="{FF2B5EF4-FFF2-40B4-BE49-F238E27FC236}">
                  <a16:creationId xmlns:a16="http://schemas.microsoft.com/office/drawing/2014/main" id="{47D01C22-791A-6B4B-7A24-5CCC58492BA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422734" y="4362712"/>
              <a:ext cx="57067" cy="145648"/>
            </a:xfrm>
            <a:custGeom>
              <a:avLst/>
              <a:gdLst/>
              <a:ahLst/>
              <a:cxnLst/>
              <a:rect l="0" t="0" r="0" b="0"/>
              <a:pathLst>
                <a:path w="57067" h="145648">
                  <a:moveTo>
                    <a:pt x="12616" y="6088"/>
                  </a:moveTo>
                  <a:lnTo>
                    <a:pt x="12616" y="6088"/>
                  </a:lnTo>
                  <a:lnTo>
                    <a:pt x="12616" y="0"/>
                  </a:lnTo>
                  <a:lnTo>
                    <a:pt x="12616" y="27551"/>
                  </a:lnTo>
                  <a:lnTo>
                    <a:pt x="9245" y="52743"/>
                  </a:lnTo>
                  <a:lnTo>
                    <a:pt x="7149" y="78081"/>
                  </a:lnTo>
                  <a:lnTo>
                    <a:pt x="2076" y="109809"/>
                  </a:lnTo>
                  <a:lnTo>
                    <a:pt x="0" y="140342"/>
                  </a:lnTo>
                  <a:lnTo>
                    <a:pt x="678" y="142157"/>
                  </a:lnTo>
                  <a:lnTo>
                    <a:pt x="1835" y="143368"/>
                  </a:lnTo>
                  <a:lnTo>
                    <a:pt x="5390" y="145310"/>
                  </a:lnTo>
                  <a:lnTo>
                    <a:pt x="12748" y="145647"/>
                  </a:lnTo>
                  <a:lnTo>
                    <a:pt x="18084" y="143844"/>
                  </a:lnTo>
                  <a:lnTo>
                    <a:pt x="57066" y="120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418">
              <a:extLst>
                <a:ext uri="{FF2B5EF4-FFF2-40B4-BE49-F238E27FC236}">
                  <a16:creationId xmlns:a16="http://schemas.microsoft.com/office/drawing/2014/main" id="{F92D8FE6-91AC-92C0-C559-335278AE37AE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403600" y="44259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27136" y="4123"/>
                  </a:lnTo>
                  <a:lnTo>
                    <a:pt x="52353" y="54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419">
              <a:extLst>
                <a:ext uri="{FF2B5EF4-FFF2-40B4-BE49-F238E27FC236}">
                  <a16:creationId xmlns:a16="http://schemas.microsoft.com/office/drawing/2014/main" id="{3C015E5C-2A6A-8C9F-966E-8C0550573B5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549650" y="4489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420">
              <a:extLst>
                <a:ext uri="{FF2B5EF4-FFF2-40B4-BE49-F238E27FC236}">
                  <a16:creationId xmlns:a16="http://schemas.microsoft.com/office/drawing/2014/main" id="{496DC859-43BA-4494-E22B-FDE68090A1F7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665475" y="4419678"/>
              <a:ext cx="44982" cy="62678"/>
            </a:xfrm>
            <a:custGeom>
              <a:avLst/>
              <a:gdLst/>
              <a:ahLst/>
              <a:cxnLst/>
              <a:rect l="0" t="0" r="0" b="0"/>
              <a:pathLst>
                <a:path w="44982" h="62678">
                  <a:moveTo>
                    <a:pt x="23875" y="25322"/>
                  </a:moveTo>
                  <a:lnTo>
                    <a:pt x="23875" y="25322"/>
                  </a:lnTo>
                  <a:lnTo>
                    <a:pt x="23875" y="19050"/>
                  </a:lnTo>
                  <a:lnTo>
                    <a:pt x="29963" y="12886"/>
                  </a:lnTo>
                  <a:lnTo>
                    <a:pt x="30218" y="6540"/>
                  </a:lnTo>
                  <a:lnTo>
                    <a:pt x="26852" y="6351"/>
                  </a:lnTo>
                  <a:lnTo>
                    <a:pt x="25859" y="5619"/>
                  </a:lnTo>
                  <a:lnTo>
                    <a:pt x="24136" y="811"/>
                  </a:lnTo>
                  <a:lnTo>
                    <a:pt x="22109" y="317"/>
                  </a:lnTo>
                  <a:lnTo>
                    <a:pt x="18431" y="0"/>
                  </a:lnTo>
                  <a:lnTo>
                    <a:pt x="12635" y="4302"/>
                  </a:lnTo>
                  <a:lnTo>
                    <a:pt x="8766" y="5396"/>
                  </a:lnTo>
                  <a:lnTo>
                    <a:pt x="4695" y="11527"/>
                  </a:lnTo>
                  <a:lnTo>
                    <a:pt x="318" y="24998"/>
                  </a:lnTo>
                  <a:lnTo>
                    <a:pt x="0" y="33644"/>
                  </a:lnTo>
                  <a:lnTo>
                    <a:pt x="4051" y="54936"/>
                  </a:lnTo>
                  <a:lnTo>
                    <a:pt x="5720" y="57765"/>
                  </a:lnTo>
                  <a:lnTo>
                    <a:pt x="8244" y="59650"/>
                  </a:lnTo>
                  <a:lnTo>
                    <a:pt x="14811" y="61746"/>
                  </a:lnTo>
                  <a:lnTo>
                    <a:pt x="22434" y="62677"/>
                  </a:lnTo>
                  <a:lnTo>
                    <a:pt x="30525" y="59328"/>
                  </a:lnTo>
                  <a:lnTo>
                    <a:pt x="38119" y="53136"/>
                  </a:lnTo>
                  <a:lnTo>
                    <a:pt x="43846" y="45680"/>
                  </a:lnTo>
                  <a:lnTo>
                    <a:pt x="44981" y="33900"/>
                  </a:lnTo>
                  <a:lnTo>
                    <a:pt x="43331" y="13454"/>
                  </a:lnTo>
                  <a:lnTo>
                    <a:pt x="42490" y="11060"/>
                  </a:lnTo>
                  <a:lnTo>
                    <a:pt x="41224" y="9464"/>
                  </a:lnTo>
                  <a:lnTo>
                    <a:pt x="39675" y="8400"/>
                  </a:lnTo>
                  <a:lnTo>
                    <a:pt x="37230" y="8396"/>
                  </a:lnTo>
                  <a:lnTo>
                    <a:pt x="23875" y="12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421">
              <a:extLst>
                <a:ext uri="{FF2B5EF4-FFF2-40B4-BE49-F238E27FC236}">
                  <a16:creationId xmlns:a16="http://schemas.microsoft.com/office/drawing/2014/main" id="{7633CB3C-B00F-ED43-4303-93F18DA6872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750135" y="4337081"/>
              <a:ext cx="85166" cy="302908"/>
            </a:xfrm>
            <a:custGeom>
              <a:avLst/>
              <a:gdLst/>
              <a:ahLst/>
              <a:cxnLst/>
              <a:rect l="0" t="0" r="0" b="0"/>
              <a:pathLst>
                <a:path w="85166" h="302908">
                  <a:moveTo>
                    <a:pt x="72565" y="44419"/>
                  </a:moveTo>
                  <a:lnTo>
                    <a:pt x="72565" y="44419"/>
                  </a:lnTo>
                  <a:lnTo>
                    <a:pt x="72565" y="37677"/>
                  </a:lnTo>
                  <a:lnTo>
                    <a:pt x="74446" y="32486"/>
                  </a:lnTo>
                  <a:lnTo>
                    <a:pt x="75936" y="30113"/>
                  </a:lnTo>
                  <a:lnTo>
                    <a:pt x="77634" y="28532"/>
                  </a:lnTo>
                  <a:lnTo>
                    <a:pt x="82690" y="25600"/>
                  </a:lnTo>
                  <a:lnTo>
                    <a:pt x="84120" y="22415"/>
                  </a:lnTo>
                  <a:lnTo>
                    <a:pt x="85165" y="13850"/>
                  </a:lnTo>
                  <a:lnTo>
                    <a:pt x="80225" y="5917"/>
                  </a:lnTo>
                  <a:lnTo>
                    <a:pt x="79789" y="3935"/>
                  </a:lnTo>
                  <a:lnTo>
                    <a:pt x="78792" y="2613"/>
                  </a:lnTo>
                  <a:lnTo>
                    <a:pt x="73524" y="317"/>
                  </a:lnTo>
                  <a:lnTo>
                    <a:pt x="63811" y="0"/>
                  </a:lnTo>
                  <a:lnTo>
                    <a:pt x="54292" y="6720"/>
                  </a:lnTo>
                  <a:lnTo>
                    <a:pt x="36751" y="36086"/>
                  </a:lnTo>
                  <a:lnTo>
                    <a:pt x="30987" y="52063"/>
                  </a:lnTo>
                  <a:lnTo>
                    <a:pt x="28261" y="73025"/>
                  </a:lnTo>
                  <a:lnTo>
                    <a:pt x="25123" y="96174"/>
                  </a:lnTo>
                  <a:lnTo>
                    <a:pt x="22760" y="126859"/>
                  </a:lnTo>
                  <a:lnTo>
                    <a:pt x="17598" y="157443"/>
                  </a:lnTo>
                  <a:lnTo>
                    <a:pt x="13965" y="185748"/>
                  </a:lnTo>
                  <a:lnTo>
                    <a:pt x="10033" y="214937"/>
                  </a:lnTo>
                  <a:lnTo>
                    <a:pt x="5981" y="241385"/>
                  </a:lnTo>
                  <a:lnTo>
                    <a:pt x="312" y="268193"/>
                  </a:lnTo>
                  <a:lnTo>
                    <a:pt x="0" y="281693"/>
                  </a:lnTo>
                  <a:lnTo>
                    <a:pt x="2556" y="302907"/>
                  </a:lnTo>
                  <a:lnTo>
                    <a:pt x="9065" y="292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422">
              <a:extLst>
                <a:ext uri="{FF2B5EF4-FFF2-40B4-BE49-F238E27FC236}">
                  <a16:creationId xmlns:a16="http://schemas.microsoft.com/office/drawing/2014/main" id="{45441928-1DEC-FAA9-D541-FADF2586722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727450" y="4489536"/>
              <a:ext cx="95251" cy="18965"/>
            </a:xfrm>
            <a:custGeom>
              <a:avLst/>
              <a:gdLst/>
              <a:ahLst/>
              <a:cxnLst/>
              <a:rect l="0" t="0" r="0" b="0"/>
              <a:pathLst>
                <a:path w="95251" h="18965">
                  <a:moveTo>
                    <a:pt x="0" y="18964"/>
                  </a:moveTo>
                  <a:lnTo>
                    <a:pt x="0" y="18964"/>
                  </a:lnTo>
                  <a:lnTo>
                    <a:pt x="24419" y="10126"/>
                  </a:lnTo>
                  <a:lnTo>
                    <a:pt x="50607" y="6322"/>
                  </a:lnTo>
                  <a:lnTo>
                    <a:pt x="81956" y="0"/>
                  </a:lnTo>
                  <a:lnTo>
                    <a:pt x="87965" y="5388"/>
                  </a:lnTo>
                  <a:lnTo>
                    <a:pt x="95250" y="62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423">
              <a:extLst>
                <a:ext uri="{FF2B5EF4-FFF2-40B4-BE49-F238E27FC236}">
                  <a16:creationId xmlns:a16="http://schemas.microsoft.com/office/drawing/2014/main" id="{57480760-181D-179D-B2AA-2EAA51B1B931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970970" y="4395080"/>
              <a:ext cx="118431" cy="151510"/>
            </a:xfrm>
            <a:custGeom>
              <a:avLst/>
              <a:gdLst/>
              <a:ahLst/>
              <a:cxnLst/>
              <a:rect l="0" t="0" r="0" b="0"/>
              <a:pathLst>
                <a:path w="118431" h="151510">
                  <a:moveTo>
                    <a:pt x="10480" y="5470"/>
                  </a:moveTo>
                  <a:lnTo>
                    <a:pt x="10480" y="5470"/>
                  </a:lnTo>
                  <a:lnTo>
                    <a:pt x="32142" y="4765"/>
                  </a:lnTo>
                  <a:lnTo>
                    <a:pt x="59621" y="3"/>
                  </a:lnTo>
                  <a:lnTo>
                    <a:pt x="76919" y="0"/>
                  </a:lnTo>
                  <a:lnTo>
                    <a:pt x="84929" y="2569"/>
                  </a:lnTo>
                  <a:lnTo>
                    <a:pt x="97372" y="11352"/>
                  </a:lnTo>
                  <a:lnTo>
                    <a:pt x="99452" y="16447"/>
                  </a:lnTo>
                  <a:lnTo>
                    <a:pt x="99883" y="29634"/>
                  </a:lnTo>
                  <a:lnTo>
                    <a:pt x="89416" y="52924"/>
                  </a:lnTo>
                  <a:lnTo>
                    <a:pt x="67621" y="83962"/>
                  </a:lnTo>
                  <a:lnTo>
                    <a:pt x="35935" y="113659"/>
                  </a:lnTo>
                  <a:lnTo>
                    <a:pt x="9283" y="138152"/>
                  </a:lnTo>
                  <a:lnTo>
                    <a:pt x="52" y="143784"/>
                  </a:lnTo>
                  <a:lnTo>
                    <a:pt x="0" y="144246"/>
                  </a:lnTo>
                  <a:lnTo>
                    <a:pt x="671" y="144554"/>
                  </a:lnTo>
                  <a:lnTo>
                    <a:pt x="30442" y="150602"/>
                  </a:lnTo>
                  <a:lnTo>
                    <a:pt x="58064" y="151339"/>
                  </a:lnTo>
                  <a:lnTo>
                    <a:pt x="88683" y="151509"/>
                  </a:lnTo>
                  <a:lnTo>
                    <a:pt x="112213" y="150813"/>
                  </a:lnTo>
                  <a:lnTo>
                    <a:pt x="118430" y="145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424">
              <a:extLst>
                <a:ext uri="{FF2B5EF4-FFF2-40B4-BE49-F238E27FC236}">
                  <a16:creationId xmlns:a16="http://schemas.microsoft.com/office/drawing/2014/main" id="{21FC5989-2F6F-AC24-A2E0-D36BABD3B6B6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937000" y="44704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29511" y="6350"/>
                  </a:lnTo>
                  <a:lnTo>
                    <a:pt x="58369" y="6350"/>
                  </a:lnTo>
                  <a:lnTo>
                    <a:pt x="87379" y="4469"/>
                  </a:lnTo>
                  <a:lnTo>
                    <a:pt x="115724" y="883"/>
                  </a:lnTo>
                  <a:lnTo>
                    <a:pt x="143639" y="175"/>
                  </a:lnTo>
                  <a:lnTo>
                    <a:pt x="172509" y="1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7" name="SMARTInkShape-Group85">
            <a:extLst>
              <a:ext uri="{FF2B5EF4-FFF2-40B4-BE49-F238E27FC236}">
                <a16:creationId xmlns:a16="http://schemas.microsoft.com/office/drawing/2014/main" id="{480D39C2-4798-CE0D-3C8A-AAADFC37B615}"/>
              </a:ext>
            </a:extLst>
          </p:cNvPr>
          <p:cNvGrpSpPr/>
          <p:nvPr/>
        </p:nvGrpSpPr>
        <p:grpSpPr>
          <a:xfrm>
            <a:off x="4660900" y="4445000"/>
            <a:ext cx="106919" cy="1409659"/>
            <a:chOff x="4660900" y="4445000"/>
            <a:chExt cx="106919" cy="1409659"/>
          </a:xfrm>
        </p:grpSpPr>
        <p:sp>
          <p:nvSpPr>
            <p:cNvPr id="1755" name="SMARTInkShape-425">
              <a:extLst>
                <a:ext uri="{FF2B5EF4-FFF2-40B4-BE49-F238E27FC236}">
                  <a16:creationId xmlns:a16="http://schemas.microsoft.com/office/drawing/2014/main" id="{119B5DC8-B69D-7E22-505A-370B208F7FF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667250" y="4445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426">
              <a:extLst>
                <a:ext uri="{FF2B5EF4-FFF2-40B4-BE49-F238E27FC236}">
                  <a16:creationId xmlns:a16="http://schemas.microsoft.com/office/drawing/2014/main" id="{D7398E89-795A-8E3D-909C-A76F6B3E634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660900" y="4552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427">
              <a:extLst>
                <a:ext uri="{FF2B5EF4-FFF2-40B4-BE49-F238E27FC236}">
                  <a16:creationId xmlns:a16="http://schemas.microsoft.com/office/drawing/2014/main" id="{838D1D40-E422-4365-23DE-D49CC784188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673600" y="468630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659" y="943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428">
              <a:extLst>
                <a:ext uri="{FF2B5EF4-FFF2-40B4-BE49-F238E27FC236}">
                  <a16:creationId xmlns:a16="http://schemas.microsoft.com/office/drawing/2014/main" id="{D0CF2112-7FA9-5068-78D2-15F3ACABD35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667250" y="4819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3" y="5026"/>
                  </a:lnTo>
                  <a:lnTo>
                    <a:pt x="3862" y="5467"/>
                  </a:lnTo>
                  <a:lnTo>
                    <a:pt x="2575" y="646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429">
              <a:extLst>
                <a:ext uri="{FF2B5EF4-FFF2-40B4-BE49-F238E27FC236}">
                  <a16:creationId xmlns:a16="http://schemas.microsoft.com/office/drawing/2014/main" id="{8DE97F3C-46DB-7117-892C-76BF55262D7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667250" y="4965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7233" y="5467"/>
                  </a:lnTo>
                  <a:lnTo>
                    <a:pt x="6612" y="9460"/>
                  </a:lnTo>
                  <a:lnTo>
                    <a:pt x="5818" y="1054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430">
              <a:extLst>
                <a:ext uri="{FF2B5EF4-FFF2-40B4-BE49-F238E27FC236}">
                  <a16:creationId xmlns:a16="http://schemas.microsoft.com/office/drawing/2014/main" id="{2C151482-1420-5D2E-40A4-367111E936F8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667250" y="50927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8493" y="5026"/>
                  </a:lnTo>
                  <a:lnTo>
                    <a:pt x="16562" y="5467"/>
                  </a:lnTo>
                  <a:lnTo>
                    <a:pt x="15275" y="6467"/>
                  </a:lnTo>
                  <a:lnTo>
                    <a:pt x="13844" y="9460"/>
                  </a:lnTo>
                  <a:lnTo>
                    <a:pt x="12221" y="1712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431">
              <a:extLst>
                <a:ext uri="{FF2B5EF4-FFF2-40B4-BE49-F238E27FC236}">
                  <a16:creationId xmlns:a16="http://schemas.microsoft.com/office/drawing/2014/main" id="{4E56DF4D-8718-A522-49B4-4B70A85FAC3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686300" y="5219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432">
              <a:extLst>
                <a:ext uri="{FF2B5EF4-FFF2-40B4-BE49-F238E27FC236}">
                  <a16:creationId xmlns:a16="http://schemas.microsoft.com/office/drawing/2014/main" id="{E921A4B6-0287-F281-4C91-277AA6C5E8F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686300" y="53530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8925" y="10832"/>
                  </a:lnTo>
                  <a:lnTo>
                    <a:pt x="7494" y="14927"/>
                  </a:lnTo>
                  <a:lnTo>
                    <a:pt x="6408" y="16301"/>
                  </a:lnTo>
                  <a:lnTo>
                    <a:pt x="2212" y="1894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433">
              <a:extLst>
                <a:ext uri="{FF2B5EF4-FFF2-40B4-BE49-F238E27FC236}">
                  <a16:creationId xmlns:a16="http://schemas.microsoft.com/office/drawing/2014/main" id="{C6D09733-35A3-9A91-CE38-8CD15F01CD3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692650" y="54419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434">
              <a:extLst>
                <a:ext uri="{FF2B5EF4-FFF2-40B4-BE49-F238E27FC236}">
                  <a16:creationId xmlns:a16="http://schemas.microsoft.com/office/drawing/2014/main" id="{19F9BF05-0EBF-6964-F468-C87577FBD5A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692650" y="5556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0"/>
                  </a:lnTo>
                  <a:lnTo>
                    <a:pt x="1324" y="690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435">
              <a:extLst>
                <a:ext uri="{FF2B5EF4-FFF2-40B4-BE49-F238E27FC236}">
                  <a16:creationId xmlns:a16="http://schemas.microsoft.com/office/drawing/2014/main" id="{EB03BF79-7868-AF73-45E2-1169AD825E9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711700" y="5607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436">
              <a:extLst>
                <a:ext uri="{FF2B5EF4-FFF2-40B4-BE49-F238E27FC236}">
                  <a16:creationId xmlns:a16="http://schemas.microsoft.com/office/drawing/2014/main" id="{D1202EEC-3D9B-EE91-B272-FB3E5B5F1E8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675812" y="5759737"/>
              <a:ext cx="92007" cy="94922"/>
            </a:xfrm>
            <a:custGeom>
              <a:avLst/>
              <a:gdLst/>
              <a:ahLst/>
              <a:cxnLst/>
              <a:rect l="0" t="0" r="0" b="0"/>
              <a:pathLst>
                <a:path w="92007" h="94922">
                  <a:moveTo>
                    <a:pt x="42238" y="12413"/>
                  </a:moveTo>
                  <a:lnTo>
                    <a:pt x="42238" y="12413"/>
                  </a:lnTo>
                  <a:lnTo>
                    <a:pt x="42238" y="6142"/>
                  </a:lnTo>
                  <a:lnTo>
                    <a:pt x="27492" y="18932"/>
                  </a:lnTo>
                  <a:lnTo>
                    <a:pt x="15571" y="27263"/>
                  </a:lnTo>
                  <a:lnTo>
                    <a:pt x="5252" y="40332"/>
                  </a:lnTo>
                  <a:lnTo>
                    <a:pt x="1106" y="49751"/>
                  </a:lnTo>
                  <a:lnTo>
                    <a:pt x="0" y="54238"/>
                  </a:lnTo>
                  <a:lnTo>
                    <a:pt x="653" y="62987"/>
                  </a:lnTo>
                  <a:lnTo>
                    <a:pt x="5090" y="83645"/>
                  </a:lnTo>
                  <a:lnTo>
                    <a:pt x="10676" y="89463"/>
                  </a:lnTo>
                  <a:lnTo>
                    <a:pt x="15981" y="92518"/>
                  </a:lnTo>
                  <a:lnTo>
                    <a:pt x="24815" y="94239"/>
                  </a:lnTo>
                  <a:lnTo>
                    <a:pt x="56288" y="94921"/>
                  </a:lnTo>
                  <a:lnTo>
                    <a:pt x="71016" y="91580"/>
                  </a:lnTo>
                  <a:lnTo>
                    <a:pt x="80947" y="86121"/>
                  </a:lnTo>
                  <a:lnTo>
                    <a:pt x="82861" y="83424"/>
                  </a:lnTo>
                  <a:lnTo>
                    <a:pt x="92006" y="55881"/>
                  </a:lnTo>
                  <a:lnTo>
                    <a:pt x="91644" y="53386"/>
                  </a:lnTo>
                  <a:lnTo>
                    <a:pt x="87480" y="42146"/>
                  </a:lnTo>
                  <a:lnTo>
                    <a:pt x="86758" y="23887"/>
                  </a:lnTo>
                  <a:lnTo>
                    <a:pt x="86029" y="22179"/>
                  </a:lnTo>
                  <a:lnTo>
                    <a:pt x="84837" y="21040"/>
                  </a:lnTo>
                  <a:lnTo>
                    <a:pt x="83337" y="20281"/>
                  </a:lnTo>
                  <a:lnTo>
                    <a:pt x="82338" y="19069"/>
                  </a:lnTo>
                  <a:lnTo>
                    <a:pt x="81227" y="15841"/>
                  </a:lnTo>
                  <a:lnTo>
                    <a:pt x="80225" y="14698"/>
                  </a:lnTo>
                  <a:lnTo>
                    <a:pt x="77230" y="13429"/>
                  </a:lnTo>
                  <a:lnTo>
                    <a:pt x="76150" y="12385"/>
                  </a:lnTo>
                  <a:lnTo>
                    <a:pt x="74949" y="9343"/>
                  </a:lnTo>
                  <a:lnTo>
                    <a:pt x="73923" y="8249"/>
                  </a:lnTo>
                  <a:lnTo>
                    <a:pt x="61160" y="1166"/>
                  </a:lnTo>
                  <a:lnTo>
                    <a:pt x="49426" y="0"/>
                  </a:lnTo>
                  <a:lnTo>
                    <a:pt x="47030" y="609"/>
                  </a:lnTo>
                  <a:lnTo>
                    <a:pt x="45433" y="1722"/>
                  </a:lnTo>
                  <a:lnTo>
                    <a:pt x="44368" y="3169"/>
                  </a:lnTo>
                  <a:lnTo>
                    <a:pt x="42952" y="4134"/>
                  </a:lnTo>
                  <a:lnTo>
                    <a:pt x="36884" y="6903"/>
                  </a:lnTo>
                  <a:lnTo>
                    <a:pt x="21900" y="20293"/>
                  </a:lnTo>
                  <a:lnTo>
                    <a:pt x="19087" y="24853"/>
                  </a:lnTo>
                  <a:lnTo>
                    <a:pt x="17134" y="31297"/>
                  </a:lnTo>
                  <a:lnTo>
                    <a:pt x="16838" y="37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8" name="SMARTInkShape-437">
            <a:extLst>
              <a:ext uri="{FF2B5EF4-FFF2-40B4-BE49-F238E27FC236}">
                <a16:creationId xmlns:a16="http://schemas.microsoft.com/office/drawing/2014/main" id="{9838FD8D-74B5-D166-94A8-18AA8575CA3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696028" y="5365750"/>
            <a:ext cx="18973" cy="355336"/>
          </a:xfrm>
          <a:custGeom>
            <a:avLst/>
            <a:gdLst/>
            <a:ahLst/>
            <a:cxnLst/>
            <a:rect l="0" t="0" r="0" b="0"/>
            <a:pathLst>
              <a:path w="18973" h="355336">
                <a:moveTo>
                  <a:pt x="6272" y="6350"/>
                </a:moveTo>
                <a:lnTo>
                  <a:pt x="6272" y="6350"/>
                </a:lnTo>
                <a:lnTo>
                  <a:pt x="11740" y="6350"/>
                </a:lnTo>
                <a:lnTo>
                  <a:pt x="6342" y="6350"/>
                </a:lnTo>
                <a:lnTo>
                  <a:pt x="6272" y="0"/>
                </a:lnTo>
                <a:lnTo>
                  <a:pt x="2901" y="3370"/>
                </a:lnTo>
                <a:lnTo>
                  <a:pt x="1246" y="6908"/>
                </a:lnTo>
                <a:lnTo>
                  <a:pt x="0" y="24571"/>
                </a:lnTo>
                <a:lnTo>
                  <a:pt x="3596" y="40470"/>
                </a:lnTo>
                <a:lnTo>
                  <a:pt x="2029" y="52992"/>
                </a:lnTo>
                <a:lnTo>
                  <a:pt x="5807" y="81981"/>
                </a:lnTo>
                <a:lnTo>
                  <a:pt x="8061" y="98064"/>
                </a:lnTo>
                <a:lnTo>
                  <a:pt x="12022" y="122301"/>
                </a:lnTo>
                <a:lnTo>
                  <a:pt x="12587" y="152373"/>
                </a:lnTo>
                <a:lnTo>
                  <a:pt x="13324" y="173563"/>
                </a:lnTo>
                <a:lnTo>
                  <a:pt x="18384" y="198967"/>
                </a:lnTo>
                <a:lnTo>
                  <a:pt x="18938" y="228600"/>
                </a:lnTo>
                <a:lnTo>
                  <a:pt x="18970" y="256705"/>
                </a:lnTo>
                <a:lnTo>
                  <a:pt x="18972" y="287914"/>
                </a:lnTo>
                <a:lnTo>
                  <a:pt x="18972" y="318824"/>
                </a:lnTo>
                <a:lnTo>
                  <a:pt x="18972" y="349900"/>
                </a:lnTo>
                <a:lnTo>
                  <a:pt x="18972" y="355335"/>
                </a:lnTo>
                <a:lnTo>
                  <a:pt x="18972" y="351890"/>
                </a:lnTo>
                <a:lnTo>
                  <a:pt x="18972" y="353482"/>
                </a:lnTo>
                <a:lnTo>
                  <a:pt x="18972" y="349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SMARTInkShape-438">
            <a:extLst>
              <a:ext uri="{FF2B5EF4-FFF2-40B4-BE49-F238E27FC236}">
                <a16:creationId xmlns:a16="http://schemas.microsoft.com/office/drawing/2014/main" id="{66D5148B-D041-0FA2-55BA-3DE621B0D511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994150" y="5295908"/>
            <a:ext cx="31751" cy="387343"/>
          </a:xfrm>
          <a:custGeom>
            <a:avLst/>
            <a:gdLst/>
            <a:ahLst/>
            <a:cxnLst/>
            <a:rect l="0" t="0" r="0" b="0"/>
            <a:pathLst>
              <a:path w="31751" h="387343">
                <a:moveTo>
                  <a:pt x="0" y="19042"/>
                </a:moveTo>
                <a:lnTo>
                  <a:pt x="0" y="19042"/>
                </a:lnTo>
                <a:lnTo>
                  <a:pt x="0" y="7302"/>
                </a:lnTo>
                <a:lnTo>
                  <a:pt x="6343" y="0"/>
                </a:lnTo>
                <a:lnTo>
                  <a:pt x="2977" y="10107"/>
                </a:lnTo>
                <a:lnTo>
                  <a:pt x="3204" y="20715"/>
                </a:lnTo>
                <a:lnTo>
                  <a:pt x="4246" y="32485"/>
                </a:lnTo>
                <a:lnTo>
                  <a:pt x="2929" y="57289"/>
                </a:lnTo>
                <a:lnTo>
                  <a:pt x="4124" y="69202"/>
                </a:lnTo>
                <a:lnTo>
                  <a:pt x="2241" y="84547"/>
                </a:lnTo>
                <a:lnTo>
                  <a:pt x="4113" y="102186"/>
                </a:lnTo>
                <a:lnTo>
                  <a:pt x="2903" y="127109"/>
                </a:lnTo>
                <a:lnTo>
                  <a:pt x="6148" y="157143"/>
                </a:lnTo>
                <a:lnTo>
                  <a:pt x="11349" y="184767"/>
                </a:lnTo>
                <a:lnTo>
                  <a:pt x="12522" y="214563"/>
                </a:lnTo>
                <a:lnTo>
                  <a:pt x="12697" y="246222"/>
                </a:lnTo>
                <a:lnTo>
                  <a:pt x="13405" y="269589"/>
                </a:lnTo>
                <a:lnTo>
                  <a:pt x="16358" y="281741"/>
                </a:lnTo>
                <a:lnTo>
                  <a:pt x="13321" y="302705"/>
                </a:lnTo>
                <a:lnTo>
                  <a:pt x="18941" y="333233"/>
                </a:lnTo>
                <a:lnTo>
                  <a:pt x="18978" y="336452"/>
                </a:lnTo>
                <a:lnTo>
                  <a:pt x="17136" y="341911"/>
                </a:lnTo>
                <a:lnTo>
                  <a:pt x="15657" y="344354"/>
                </a:lnTo>
                <a:lnTo>
                  <a:pt x="15377" y="345984"/>
                </a:lnTo>
                <a:lnTo>
                  <a:pt x="15896" y="347070"/>
                </a:lnTo>
                <a:lnTo>
                  <a:pt x="16947" y="347794"/>
                </a:lnTo>
                <a:lnTo>
                  <a:pt x="17648" y="348983"/>
                </a:lnTo>
                <a:lnTo>
                  <a:pt x="18635" y="354026"/>
                </a:lnTo>
                <a:lnTo>
                  <a:pt x="19050" y="385161"/>
                </a:lnTo>
                <a:lnTo>
                  <a:pt x="19050" y="387055"/>
                </a:lnTo>
                <a:lnTo>
                  <a:pt x="22708" y="387286"/>
                </a:lnTo>
                <a:lnTo>
                  <a:pt x="19234" y="387340"/>
                </a:lnTo>
                <a:lnTo>
                  <a:pt x="22475" y="387342"/>
                </a:lnTo>
                <a:lnTo>
                  <a:pt x="23450" y="386637"/>
                </a:lnTo>
                <a:lnTo>
                  <a:pt x="25934" y="380875"/>
                </a:lnTo>
                <a:lnTo>
                  <a:pt x="31750" y="3746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3" name="SMARTInkShape-Group88">
            <a:extLst>
              <a:ext uri="{FF2B5EF4-FFF2-40B4-BE49-F238E27FC236}">
                <a16:creationId xmlns:a16="http://schemas.microsoft.com/office/drawing/2014/main" id="{195A8FF1-2406-3D15-3C41-3E92DB021E96}"/>
              </a:ext>
            </a:extLst>
          </p:cNvPr>
          <p:cNvGrpSpPr/>
          <p:nvPr/>
        </p:nvGrpSpPr>
        <p:grpSpPr>
          <a:xfrm>
            <a:off x="5727700" y="5506804"/>
            <a:ext cx="241301" cy="151047"/>
            <a:chOff x="5727700" y="5506804"/>
            <a:chExt cx="241301" cy="151047"/>
          </a:xfrm>
        </p:grpSpPr>
        <p:sp>
          <p:nvSpPr>
            <p:cNvPr id="1770" name="SMARTInkShape-439">
              <a:extLst>
                <a:ext uri="{FF2B5EF4-FFF2-40B4-BE49-F238E27FC236}">
                  <a16:creationId xmlns:a16="http://schemas.microsoft.com/office/drawing/2014/main" id="{64F04E3E-FF56-25F6-AEA9-FB30BD892CA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727700" y="5506804"/>
              <a:ext cx="107951" cy="55797"/>
            </a:xfrm>
            <a:custGeom>
              <a:avLst/>
              <a:gdLst/>
              <a:ahLst/>
              <a:cxnLst/>
              <a:rect l="0" t="0" r="0" b="0"/>
              <a:pathLst>
                <a:path w="107951" h="55797">
                  <a:moveTo>
                    <a:pt x="0" y="55796"/>
                  </a:moveTo>
                  <a:lnTo>
                    <a:pt x="0" y="55796"/>
                  </a:lnTo>
                  <a:lnTo>
                    <a:pt x="5468" y="55796"/>
                  </a:lnTo>
                  <a:lnTo>
                    <a:pt x="34878" y="38084"/>
                  </a:lnTo>
                  <a:lnTo>
                    <a:pt x="63911" y="19431"/>
                  </a:lnTo>
                  <a:lnTo>
                    <a:pt x="92799" y="3217"/>
                  </a:lnTo>
                  <a:lnTo>
                    <a:pt x="102363" y="0"/>
                  </a:lnTo>
                  <a:lnTo>
                    <a:pt x="104225" y="255"/>
                  </a:lnTo>
                  <a:lnTo>
                    <a:pt x="107950" y="49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440">
              <a:extLst>
                <a:ext uri="{FF2B5EF4-FFF2-40B4-BE49-F238E27FC236}">
                  <a16:creationId xmlns:a16="http://schemas.microsoft.com/office/drawing/2014/main" id="{32DBFF21-ADA8-91D7-FA2C-3A2BFD6DB7E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760332" y="5556250"/>
              <a:ext cx="157869" cy="82551"/>
            </a:xfrm>
            <a:custGeom>
              <a:avLst/>
              <a:gdLst/>
              <a:ahLst/>
              <a:cxnLst/>
              <a:rect l="0" t="0" r="0" b="0"/>
              <a:pathLst>
                <a:path w="157869" h="82551">
                  <a:moveTo>
                    <a:pt x="5468" y="82550"/>
                  </a:moveTo>
                  <a:lnTo>
                    <a:pt x="5468" y="82550"/>
                  </a:lnTo>
                  <a:lnTo>
                    <a:pt x="0" y="82550"/>
                  </a:lnTo>
                  <a:lnTo>
                    <a:pt x="2750" y="82550"/>
                  </a:lnTo>
                  <a:lnTo>
                    <a:pt x="31335" y="65252"/>
                  </a:lnTo>
                  <a:lnTo>
                    <a:pt x="62522" y="39836"/>
                  </a:lnTo>
                  <a:lnTo>
                    <a:pt x="93036" y="25552"/>
                  </a:lnTo>
                  <a:lnTo>
                    <a:pt x="120427" y="14835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441">
              <a:extLst>
                <a:ext uri="{FF2B5EF4-FFF2-40B4-BE49-F238E27FC236}">
                  <a16:creationId xmlns:a16="http://schemas.microsoft.com/office/drawing/2014/main" id="{10FD55AD-23B1-C888-4D29-AF5323CB894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861932" y="5607050"/>
              <a:ext cx="107069" cy="50801"/>
            </a:xfrm>
            <a:custGeom>
              <a:avLst/>
              <a:gdLst/>
              <a:ahLst/>
              <a:cxnLst/>
              <a:rect l="0" t="0" r="0" b="0"/>
              <a:pathLst>
                <a:path w="107069" h="50801">
                  <a:moveTo>
                    <a:pt x="5468" y="50800"/>
                  </a:moveTo>
                  <a:lnTo>
                    <a:pt x="5468" y="50800"/>
                  </a:lnTo>
                  <a:lnTo>
                    <a:pt x="0" y="50800"/>
                  </a:lnTo>
                  <a:lnTo>
                    <a:pt x="25710" y="38591"/>
                  </a:lnTo>
                  <a:lnTo>
                    <a:pt x="55223" y="22963"/>
                  </a:lnTo>
                  <a:lnTo>
                    <a:pt x="86513" y="8817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8" name="SMARTInkShape-Group89">
            <a:extLst>
              <a:ext uri="{FF2B5EF4-FFF2-40B4-BE49-F238E27FC236}">
                <a16:creationId xmlns:a16="http://schemas.microsoft.com/office/drawing/2014/main" id="{3D2CF288-7F3A-E024-2DA6-ECCF776B7200}"/>
              </a:ext>
            </a:extLst>
          </p:cNvPr>
          <p:cNvGrpSpPr/>
          <p:nvPr/>
        </p:nvGrpSpPr>
        <p:grpSpPr>
          <a:xfrm>
            <a:off x="3657600" y="5441950"/>
            <a:ext cx="292101" cy="209551"/>
            <a:chOff x="3657600" y="5441950"/>
            <a:chExt cx="292101" cy="209551"/>
          </a:xfrm>
        </p:grpSpPr>
        <p:sp>
          <p:nvSpPr>
            <p:cNvPr id="1774" name="SMARTInkShape-442">
              <a:extLst>
                <a:ext uri="{FF2B5EF4-FFF2-40B4-BE49-F238E27FC236}">
                  <a16:creationId xmlns:a16="http://schemas.microsoft.com/office/drawing/2014/main" id="{07E64557-8193-9458-035D-9F576C0F32E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657600" y="5584342"/>
              <a:ext cx="107951" cy="67159"/>
            </a:xfrm>
            <a:custGeom>
              <a:avLst/>
              <a:gdLst/>
              <a:ahLst/>
              <a:cxnLst/>
              <a:rect l="0" t="0" r="0" b="0"/>
              <a:pathLst>
                <a:path w="107951" h="67159">
                  <a:moveTo>
                    <a:pt x="0" y="3658"/>
                  </a:moveTo>
                  <a:lnTo>
                    <a:pt x="0" y="3658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6907" y="2726"/>
                  </a:lnTo>
                  <a:lnTo>
                    <a:pt x="11537" y="3949"/>
                  </a:lnTo>
                  <a:lnTo>
                    <a:pt x="22076" y="9309"/>
                  </a:lnTo>
                  <a:lnTo>
                    <a:pt x="49602" y="30941"/>
                  </a:lnTo>
                  <a:lnTo>
                    <a:pt x="79631" y="49322"/>
                  </a:lnTo>
                  <a:lnTo>
                    <a:pt x="107950" y="67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443">
              <a:extLst>
                <a:ext uri="{FF2B5EF4-FFF2-40B4-BE49-F238E27FC236}">
                  <a16:creationId xmlns:a16="http://schemas.microsoft.com/office/drawing/2014/main" id="{D43D1ABD-FBA7-9B4A-63AB-7A65AD5B9DE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768242" y="5538345"/>
              <a:ext cx="73509" cy="81406"/>
            </a:xfrm>
            <a:custGeom>
              <a:avLst/>
              <a:gdLst/>
              <a:ahLst/>
              <a:cxnLst/>
              <a:rect l="0" t="0" r="0" b="0"/>
              <a:pathLst>
                <a:path w="73509" h="81406">
                  <a:moveTo>
                    <a:pt x="3658" y="11555"/>
                  </a:moveTo>
                  <a:lnTo>
                    <a:pt x="3658" y="11555"/>
                  </a:lnTo>
                  <a:lnTo>
                    <a:pt x="3658" y="8185"/>
                  </a:lnTo>
                  <a:lnTo>
                    <a:pt x="1777" y="4647"/>
                  </a:lnTo>
                  <a:lnTo>
                    <a:pt x="287" y="2717"/>
                  </a:lnTo>
                  <a:lnTo>
                    <a:pt x="0" y="1430"/>
                  </a:lnTo>
                  <a:lnTo>
                    <a:pt x="514" y="572"/>
                  </a:lnTo>
                  <a:lnTo>
                    <a:pt x="1562" y="0"/>
                  </a:lnTo>
                  <a:lnTo>
                    <a:pt x="2966" y="323"/>
                  </a:lnTo>
                  <a:lnTo>
                    <a:pt x="27096" y="16587"/>
                  </a:lnTo>
                  <a:lnTo>
                    <a:pt x="36787" y="26530"/>
                  </a:lnTo>
                  <a:lnTo>
                    <a:pt x="50402" y="54183"/>
                  </a:lnTo>
                  <a:lnTo>
                    <a:pt x="73508" y="81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444">
              <a:extLst>
                <a:ext uri="{FF2B5EF4-FFF2-40B4-BE49-F238E27FC236}">
                  <a16:creationId xmlns:a16="http://schemas.microsoft.com/office/drawing/2014/main" id="{AD3060E8-0134-EF11-E03D-329EF5320A5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854450" y="55118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0" y="0"/>
                  </a:moveTo>
                  <a:lnTo>
                    <a:pt x="0" y="0"/>
                  </a:lnTo>
                  <a:lnTo>
                    <a:pt x="10125" y="10832"/>
                  </a:lnTo>
                  <a:lnTo>
                    <a:pt x="26905" y="41832"/>
                  </a:lnTo>
                  <a:lnTo>
                    <a:pt x="33360" y="48696"/>
                  </a:lnTo>
                  <a:lnTo>
                    <a:pt x="508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445">
              <a:extLst>
                <a:ext uri="{FF2B5EF4-FFF2-40B4-BE49-F238E27FC236}">
                  <a16:creationId xmlns:a16="http://schemas.microsoft.com/office/drawing/2014/main" id="{DEBD9931-AAB7-2FF9-6F11-A6D37C210A7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911862" y="5441950"/>
              <a:ext cx="37839" cy="63501"/>
            </a:xfrm>
            <a:custGeom>
              <a:avLst/>
              <a:gdLst/>
              <a:ahLst/>
              <a:cxnLst/>
              <a:rect l="0" t="0" r="0" b="0"/>
              <a:pathLst>
                <a:path w="37839" h="635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6742"/>
                  </a:lnTo>
                  <a:lnTo>
                    <a:pt x="3617" y="13815"/>
                  </a:lnTo>
                  <a:lnTo>
                    <a:pt x="27289" y="45212"/>
                  </a:lnTo>
                  <a:lnTo>
                    <a:pt x="37838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3" name="SMARTInkShape-Group90">
            <a:extLst>
              <a:ext uri="{FF2B5EF4-FFF2-40B4-BE49-F238E27FC236}">
                <a16:creationId xmlns:a16="http://schemas.microsoft.com/office/drawing/2014/main" id="{3A106B6B-A07A-7124-8736-F8546556C1BF}"/>
              </a:ext>
            </a:extLst>
          </p:cNvPr>
          <p:cNvGrpSpPr/>
          <p:nvPr/>
        </p:nvGrpSpPr>
        <p:grpSpPr>
          <a:xfrm>
            <a:off x="5791278" y="4998594"/>
            <a:ext cx="368223" cy="532236"/>
            <a:chOff x="5791278" y="4998594"/>
            <a:chExt cx="368223" cy="532236"/>
          </a:xfrm>
        </p:grpSpPr>
        <p:sp>
          <p:nvSpPr>
            <p:cNvPr id="1779" name="SMARTInkShape-446">
              <a:extLst>
                <a:ext uri="{FF2B5EF4-FFF2-40B4-BE49-F238E27FC236}">
                  <a16:creationId xmlns:a16="http://schemas.microsoft.com/office/drawing/2014/main" id="{0D2A895D-5FF1-BEBC-84AC-9ECB2555FBF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791278" y="5327657"/>
              <a:ext cx="215724" cy="203173"/>
            </a:xfrm>
            <a:custGeom>
              <a:avLst/>
              <a:gdLst/>
              <a:ahLst/>
              <a:cxnLst/>
              <a:rect l="0" t="0" r="0" b="0"/>
              <a:pathLst>
                <a:path w="215724" h="203173">
                  <a:moveTo>
                    <a:pt x="6272" y="196843"/>
                  </a:moveTo>
                  <a:lnTo>
                    <a:pt x="6272" y="196843"/>
                  </a:lnTo>
                  <a:lnTo>
                    <a:pt x="6272" y="202310"/>
                  </a:lnTo>
                  <a:lnTo>
                    <a:pt x="6272" y="197648"/>
                  </a:lnTo>
                  <a:lnTo>
                    <a:pt x="6272" y="202953"/>
                  </a:lnTo>
                  <a:lnTo>
                    <a:pt x="804" y="203172"/>
                  </a:lnTo>
                  <a:lnTo>
                    <a:pt x="510" y="202474"/>
                  </a:lnTo>
                  <a:lnTo>
                    <a:pt x="0" y="194352"/>
                  </a:lnTo>
                  <a:lnTo>
                    <a:pt x="1838" y="190327"/>
                  </a:lnTo>
                  <a:lnTo>
                    <a:pt x="5007" y="184775"/>
                  </a:lnTo>
                  <a:lnTo>
                    <a:pt x="14851" y="157990"/>
                  </a:lnTo>
                  <a:lnTo>
                    <a:pt x="32244" y="131920"/>
                  </a:lnTo>
                  <a:lnTo>
                    <a:pt x="52915" y="105769"/>
                  </a:lnTo>
                  <a:lnTo>
                    <a:pt x="66266" y="89659"/>
                  </a:lnTo>
                  <a:lnTo>
                    <a:pt x="97986" y="68254"/>
                  </a:lnTo>
                  <a:lnTo>
                    <a:pt x="128852" y="48956"/>
                  </a:lnTo>
                  <a:lnTo>
                    <a:pt x="154878" y="38240"/>
                  </a:lnTo>
                  <a:lnTo>
                    <a:pt x="156143" y="36780"/>
                  </a:lnTo>
                  <a:lnTo>
                    <a:pt x="156986" y="35101"/>
                  </a:lnTo>
                  <a:lnTo>
                    <a:pt x="158253" y="33982"/>
                  </a:lnTo>
                  <a:lnTo>
                    <a:pt x="164931" y="31769"/>
                  </a:lnTo>
                  <a:lnTo>
                    <a:pt x="161624" y="28379"/>
                  </a:lnTo>
                  <a:lnTo>
                    <a:pt x="159985" y="24839"/>
                  </a:lnTo>
                  <a:lnTo>
                    <a:pt x="159548" y="22907"/>
                  </a:lnTo>
                  <a:lnTo>
                    <a:pt x="158550" y="21620"/>
                  </a:lnTo>
                  <a:lnTo>
                    <a:pt x="155559" y="20188"/>
                  </a:lnTo>
                  <a:lnTo>
                    <a:pt x="125793" y="12642"/>
                  </a:lnTo>
                  <a:lnTo>
                    <a:pt x="112954" y="7796"/>
                  </a:lnTo>
                  <a:lnTo>
                    <a:pt x="105897" y="6284"/>
                  </a:lnTo>
                  <a:lnTo>
                    <a:pt x="95501" y="638"/>
                  </a:lnTo>
                  <a:lnTo>
                    <a:pt x="89124" y="18"/>
                  </a:lnTo>
                  <a:lnTo>
                    <a:pt x="92281" y="0"/>
                  </a:lnTo>
                  <a:lnTo>
                    <a:pt x="121433" y="5461"/>
                  </a:lnTo>
                  <a:lnTo>
                    <a:pt x="151212" y="6168"/>
                  </a:lnTo>
                  <a:lnTo>
                    <a:pt x="180508" y="6309"/>
                  </a:lnTo>
                  <a:lnTo>
                    <a:pt x="190954" y="7033"/>
                  </a:lnTo>
                  <a:lnTo>
                    <a:pt x="215490" y="12670"/>
                  </a:lnTo>
                  <a:lnTo>
                    <a:pt x="215723" y="16057"/>
                  </a:lnTo>
                  <a:lnTo>
                    <a:pt x="202176" y="42634"/>
                  </a:lnTo>
                  <a:lnTo>
                    <a:pt x="176507" y="72229"/>
                  </a:lnTo>
                  <a:lnTo>
                    <a:pt x="162140" y="100962"/>
                  </a:lnTo>
                  <a:lnTo>
                    <a:pt x="158763" y="113851"/>
                  </a:lnTo>
                  <a:lnTo>
                    <a:pt x="158698" y="117533"/>
                  </a:lnTo>
                  <a:lnTo>
                    <a:pt x="160100" y="117863"/>
                  </a:lnTo>
                  <a:lnTo>
                    <a:pt x="171372" y="114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447">
              <a:extLst>
                <a:ext uri="{FF2B5EF4-FFF2-40B4-BE49-F238E27FC236}">
                  <a16:creationId xmlns:a16="http://schemas.microsoft.com/office/drawing/2014/main" id="{30DA90D6-80AB-FFCF-AD31-2957878C8BB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791330" y="5048250"/>
              <a:ext cx="114171" cy="113504"/>
            </a:xfrm>
            <a:custGeom>
              <a:avLst/>
              <a:gdLst/>
              <a:ahLst/>
              <a:cxnLst/>
              <a:rect l="0" t="0" r="0" b="0"/>
              <a:pathLst>
                <a:path w="114171" h="113504">
                  <a:moveTo>
                    <a:pt x="95120" y="12700"/>
                  </a:moveTo>
                  <a:lnTo>
                    <a:pt x="95120" y="12700"/>
                  </a:lnTo>
                  <a:lnTo>
                    <a:pt x="95120" y="7233"/>
                  </a:lnTo>
                  <a:lnTo>
                    <a:pt x="101208" y="285"/>
                  </a:lnTo>
                  <a:lnTo>
                    <a:pt x="106913" y="26"/>
                  </a:lnTo>
                  <a:lnTo>
                    <a:pt x="101708" y="0"/>
                  </a:lnTo>
                  <a:lnTo>
                    <a:pt x="101540" y="3371"/>
                  </a:lnTo>
                  <a:lnTo>
                    <a:pt x="97738" y="6907"/>
                  </a:lnTo>
                  <a:lnTo>
                    <a:pt x="92050" y="11536"/>
                  </a:lnTo>
                  <a:lnTo>
                    <a:pt x="74257" y="40161"/>
                  </a:lnTo>
                  <a:lnTo>
                    <a:pt x="55369" y="69416"/>
                  </a:lnTo>
                  <a:lnTo>
                    <a:pt x="39172" y="92796"/>
                  </a:lnTo>
                  <a:lnTo>
                    <a:pt x="31214" y="97687"/>
                  </a:lnTo>
                  <a:lnTo>
                    <a:pt x="21348" y="100828"/>
                  </a:lnTo>
                  <a:lnTo>
                    <a:pt x="16236" y="97493"/>
                  </a:lnTo>
                  <a:lnTo>
                    <a:pt x="9966" y="91308"/>
                  </a:lnTo>
                  <a:lnTo>
                    <a:pt x="3174" y="80598"/>
                  </a:lnTo>
                  <a:lnTo>
                    <a:pt x="1339" y="75098"/>
                  </a:lnTo>
                  <a:lnTo>
                    <a:pt x="0" y="50537"/>
                  </a:lnTo>
                  <a:lnTo>
                    <a:pt x="1366" y="47802"/>
                  </a:lnTo>
                  <a:lnTo>
                    <a:pt x="20889" y="29682"/>
                  </a:lnTo>
                  <a:lnTo>
                    <a:pt x="23055" y="28960"/>
                  </a:lnTo>
                  <a:lnTo>
                    <a:pt x="25205" y="29184"/>
                  </a:lnTo>
                  <a:lnTo>
                    <a:pt x="40914" y="37187"/>
                  </a:lnTo>
                  <a:lnTo>
                    <a:pt x="69768" y="63694"/>
                  </a:lnTo>
                  <a:lnTo>
                    <a:pt x="85824" y="81034"/>
                  </a:lnTo>
                  <a:lnTo>
                    <a:pt x="99281" y="108244"/>
                  </a:lnTo>
                  <a:lnTo>
                    <a:pt x="106556" y="113503"/>
                  </a:lnTo>
                  <a:lnTo>
                    <a:pt x="107682" y="113063"/>
                  </a:lnTo>
                  <a:lnTo>
                    <a:pt x="11417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448">
              <a:extLst>
                <a:ext uri="{FF2B5EF4-FFF2-40B4-BE49-F238E27FC236}">
                  <a16:creationId xmlns:a16="http://schemas.microsoft.com/office/drawing/2014/main" id="{CF7FA86E-C8B2-19F6-85C5-06D8DFFD33F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956300" y="4998594"/>
              <a:ext cx="63240" cy="227457"/>
            </a:xfrm>
            <a:custGeom>
              <a:avLst/>
              <a:gdLst/>
              <a:ahLst/>
              <a:cxnLst/>
              <a:rect l="0" t="0" r="0" b="0"/>
              <a:pathLst>
                <a:path w="63240" h="227457">
                  <a:moveTo>
                    <a:pt x="57150" y="11556"/>
                  </a:moveTo>
                  <a:lnTo>
                    <a:pt x="57150" y="11556"/>
                  </a:lnTo>
                  <a:lnTo>
                    <a:pt x="57150" y="8185"/>
                  </a:lnTo>
                  <a:lnTo>
                    <a:pt x="59032" y="4649"/>
                  </a:lnTo>
                  <a:lnTo>
                    <a:pt x="62618" y="0"/>
                  </a:lnTo>
                  <a:lnTo>
                    <a:pt x="62912" y="325"/>
                  </a:lnTo>
                  <a:lnTo>
                    <a:pt x="63239" y="2566"/>
                  </a:lnTo>
                  <a:lnTo>
                    <a:pt x="56559" y="27462"/>
                  </a:lnTo>
                  <a:lnTo>
                    <a:pt x="48566" y="55385"/>
                  </a:lnTo>
                  <a:lnTo>
                    <a:pt x="40194" y="81284"/>
                  </a:lnTo>
                  <a:lnTo>
                    <a:pt x="31745" y="106782"/>
                  </a:lnTo>
                  <a:lnTo>
                    <a:pt x="19912" y="132201"/>
                  </a:lnTo>
                  <a:lnTo>
                    <a:pt x="9055" y="157604"/>
                  </a:lnTo>
                  <a:lnTo>
                    <a:pt x="1332" y="185986"/>
                  </a:lnTo>
                  <a:lnTo>
                    <a:pt x="0" y="227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449">
              <a:extLst>
                <a:ext uri="{FF2B5EF4-FFF2-40B4-BE49-F238E27FC236}">
                  <a16:creationId xmlns:a16="http://schemas.microsoft.com/office/drawing/2014/main" id="{7B6BB9B7-E1EC-0F4E-64F0-A059C740990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020510" y="5099159"/>
              <a:ext cx="138991" cy="107842"/>
            </a:xfrm>
            <a:custGeom>
              <a:avLst/>
              <a:gdLst/>
              <a:ahLst/>
              <a:cxnLst/>
              <a:rect l="0" t="0" r="0" b="0"/>
              <a:pathLst>
                <a:path w="138991" h="107842">
                  <a:moveTo>
                    <a:pt x="11990" y="25291"/>
                  </a:moveTo>
                  <a:lnTo>
                    <a:pt x="11990" y="25291"/>
                  </a:lnTo>
                  <a:lnTo>
                    <a:pt x="8619" y="21920"/>
                  </a:lnTo>
                  <a:lnTo>
                    <a:pt x="6964" y="18384"/>
                  </a:lnTo>
                  <a:lnTo>
                    <a:pt x="6522" y="16453"/>
                  </a:lnTo>
                  <a:lnTo>
                    <a:pt x="6934" y="14459"/>
                  </a:lnTo>
                  <a:lnTo>
                    <a:pt x="10884" y="8284"/>
                  </a:lnTo>
                  <a:lnTo>
                    <a:pt x="14556" y="4092"/>
                  </a:lnTo>
                  <a:lnTo>
                    <a:pt x="18540" y="1758"/>
                  </a:lnTo>
                  <a:lnTo>
                    <a:pt x="26630" y="444"/>
                  </a:lnTo>
                  <a:lnTo>
                    <a:pt x="38636" y="0"/>
                  </a:lnTo>
                  <a:lnTo>
                    <a:pt x="40337" y="1375"/>
                  </a:lnTo>
                  <a:lnTo>
                    <a:pt x="42227" y="6665"/>
                  </a:lnTo>
                  <a:lnTo>
                    <a:pt x="42735" y="26629"/>
                  </a:lnTo>
                  <a:lnTo>
                    <a:pt x="34862" y="53847"/>
                  </a:lnTo>
                  <a:lnTo>
                    <a:pt x="22754" y="80976"/>
                  </a:lnTo>
                  <a:lnTo>
                    <a:pt x="0" y="107072"/>
                  </a:lnTo>
                  <a:lnTo>
                    <a:pt x="26930" y="107811"/>
                  </a:lnTo>
                  <a:lnTo>
                    <a:pt x="53903" y="107835"/>
                  </a:lnTo>
                  <a:lnTo>
                    <a:pt x="83383" y="107841"/>
                  </a:lnTo>
                  <a:lnTo>
                    <a:pt x="111204" y="102773"/>
                  </a:lnTo>
                  <a:lnTo>
                    <a:pt x="138990" y="88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9" name="SMARTInkShape-Group91">
            <a:extLst>
              <a:ext uri="{FF2B5EF4-FFF2-40B4-BE49-F238E27FC236}">
                <a16:creationId xmlns:a16="http://schemas.microsoft.com/office/drawing/2014/main" id="{0ABD43F4-8092-96B5-4780-DE784164495F}"/>
              </a:ext>
            </a:extLst>
          </p:cNvPr>
          <p:cNvGrpSpPr/>
          <p:nvPr/>
        </p:nvGrpSpPr>
        <p:grpSpPr>
          <a:xfrm>
            <a:off x="3385781" y="4910315"/>
            <a:ext cx="436920" cy="687511"/>
            <a:chOff x="3385781" y="4910315"/>
            <a:chExt cx="436920" cy="687511"/>
          </a:xfrm>
        </p:grpSpPr>
        <p:sp>
          <p:nvSpPr>
            <p:cNvPr id="1784" name="SMARTInkShape-450">
              <a:extLst>
                <a:ext uri="{FF2B5EF4-FFF2-40B4-BE49-F238E27FC236}">
                  <a16:creationId xmlns:a16="http://schemas.microsoft.com/office/drawing/2014/main" id="{97573CF8-7A69-D50C-5A7F-80E83415194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746523" y="5226412"/>
              <a:ext cx="76178" cy="371414"/>
            </a:xfrm>
            <a:custGeom>
              <a:avLst/>
              <a:gdLst/>
              <a:ahLst/>
              <a:cxnLst/>
              <a:rect l="0" t="0" r="0" b="0"/>
              <a:pathLst>
                <a:path w="76178" h="371414">
                  <a:moveTo>
                    <a:pt x="6327" y="18688"/>
                  </a:moveTo>
                  <a:lnTo>
                    <a:pt x="6327" y="18688"/>
                  </a:lnTo>
                  <a:lnTo>
                    <a:pt x="2956" y="15318"/>
                  </a:lnTo>
                  <a:lnTo>
                    <a:pt x="1301" y="11780"/>
                  </a:lnTo>
                  <a:lnTo>
                    <a:pt x="0" y="0"/>
                  </a:lnTo>
                  <a:lnTo>
                    <a:pt x="8818" y="20717"/>
                  </a:lnTo>
                  <a:lnTo>
                    <a:pt x="14050" y="47562"/>
                  </a:lnTo>
                  <a:lnTo>
                    <a:pt x="18044" y="78641"/>
                  </a:lnTo>
                  <a:lnTo>
                    <a:pt x="22106" y="106929"/>
                  </a:lnTo>
                  <a:lnTo>
                    <a:pt x="31150" y="137653"/>
                  </a:lnTo>
                  <a:lnTo>
                    <a:pt x="39395" y="169099"/>
                  </a:lnTo>
                  <a:lnTo>
                    <a:pt x="46307" y="197388"/>
                  </a:lnTo>
                  <a:lnTo>
                    <a:pt x="52823" y="227015"/>
                  </a:lnTo>
                  <a:lnTo>
                    <a:pt x="55852" y="254765"/>
                  </a:lnTo>
                  <a:lnTo>
                    <a:pt x="61239" y="286472"/>
                  </a:lnTo>
                  <a:lnTo>
                    <a:pt x="63519" y="316519"/>
                  </a:lnTo>
                  <a:lnTo>
                    <a:pt x="68372" y="342624"/>
                  </a:lnTo>
                  <a:lnTo>
                    <a:pt x="69742" y="371413"/>
                  </a:lnTo>
                  <a:lnTo>
                    <a:pt x="70475" y="370960"/>
                  </a:lnTo>
                  <a:lnTo>
                    <a:pt x="76177" y="361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451">
              <a:extLst>
                <a:ext uri="{FF2B5EF4-FFF2-40B4-BE49-F238E27FC236}">
                  <a16:creationId xmlns:a16="http://schemas.microsoft.com/office/drawing/2014/main" id="{353F4505-4019-826C-978B-2F1130389C9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657979" y="5175770"/>
              <a:ext cx="152022" cy="128213"/>
            </a:xfrm>
            <a:custGeom>
              <a:avLst/>
              <a:gdLst/>
              <a:ahLst/>
              <a:cxnLst/>
              <a:rect l="0" t="0" r="0" b="0"/>
              <a:pathLst>
                <a:path w="152022" h="128213">
                  <a:moveTo>
                    <a:pt x="44071" y="50280"/>
                  </a:moveTo>
                  <a:lnTo>
                    <a:pt x="44071" y="50280"/>
                  </a:lnTo>
                  <a:lnTo>
                    <a:pt x="44071" y="46910"/>
                  </a:lnTo>
                  <a:lnTo>
                    <a:pt x="44776" y="45916"/>
                  </a:lnTo>
                  <a:lnTo>
                    <a:pt x="45952" y="45254"/>
                  </a:lnTo>
                  <a:lnTo>
                    <a:pt x="47442" y="44813"/>
                  </a:lnTo>
                  <a:lnTo>
                    <a:pt x="56762" y="37587"/>
                  </a:lnTo>
                  <a:lnTo>
                    <a:pt x="50994" y="47720"/>
                  </a:lnTo>
                  <a:lnTo>
                    <a:pt x="29832" y="77660"/>
                  </a:lnTo>
                  <a:lnTo>
                    <a:pt x="10486" y="109312"/>
                  </a:lnTo>
                  <a:lnTo>
                    <a:pt x="900" y="128018"/>
                  </a:lnTo>
                  <a:lnTo>
                    <a:pt x="474" y="128212"/>
                  </a:lnTo>
                  <a:lnTo>
                    <a:pt x="0" y="124663"/>
                  </a:lnTo>
                  <a:lnTo>
                    <a:pt x="6579" y="101268"/>
                  </a:lnTo>
                  <a:lnTo>
                    <a:pt x="11180" y="85641"/>
                  </a:lnTo>
                  <a:lnTo>
                    <a:pt x="25632" y="60348"/>
                  </a:lnTo>
                  <a:lnTo>
                    <a:pt x="42075" y="31964"/>
                  </a:lnTo>
                  <a:lnTo>
                    <a:pt x="58527" y="5404"/>
                  </a:lnTo>
                  <a:lnTo>
                    <a:pt x="62961" y="2114"/>
                  </a:lnTo>
                  <a:lnTo>
                    <a:pt x="69424" y="260"/>
                  </a:lnTo>
                  <a:lnTo>
                    <a:pt x="71557" y="0"/>
                  </a:lnTo>
                  <a:lnTo>
                    <a:pt x="77689" y="3475"/>
                  </a:lnTo>
                  <a:lnTo>
                    <a:pt x="86381" y="10461"/>
                  </a:lnTo>
                  <a:lnTo>
                    <a:pt x="97532" y="27049"/>
                  </a:lnTo>
                  <a:lnTo>
                    <a:pt x="112852" y="56916"/>
                  </a:lnTo>
                  <a:lnTo>
                    <a:pt x="132847" y="86737"/>
                  </a:lnTo>
                  <a:lnTo>
                    <a:pt x="141413" y="96523"/>
                  </a:lnTo>
                  <a:lnTo>
                    <a:pt x="142832" y="97336"/>
                  </a:lnTo>
                  <a:lnTo>
                    <a:pt x="143778" y="97173"/>
                  </a:lnTo>
                  <a:lnTo>
                    <a:pt x="144409" y="96359"/>
                  </a:lnTo>
                  <a:lnTo>
                    <a:pt x="146992" y="95454"/>
                  </a:lnTo>
                  <a:lnTo>
                    <a:pt x="152021" y="94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452">
              <a:extLst>
                <a:ext uri="{FF2B5EF4-FFF2-40B4-BE49-F238E27FC236}">
                  <a16:creationId xmlns:a16="http://schemas.microsoft.com/office/drawing/2014/main" id="{C13B43A7-5B54-2E84-7CCF-DD9909636E6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385781" y="4946912"/>
              <a:ext cx="125770" cy="155537"/>
            </a:xfrm>
            <a:custGeom>
              <a:avLst/>
              <a:gdLst/>
              <a:ahLst/>
              <a:cxnLst/>
              <a:rect l="0" t="0" r="0" b="0"/>
              <a:pathLst>
                <a:path w="125770" h="155537">
                  <a:moveTo>
                    <a:pt x="100369" y="6088"/>
                  </a:moveTo>
                  <a:lnTo>
                    <a:pt x="100369" y="6088"/>
                  </a:lnTo>
                  <a:lnTo>
                    <a:pt x="106457" y="0"/>
                  </a:lnTo>
                  <a:lnTo>
                    <a:pt x="106641" y="3186"/>
                  </a:lnTo>
                  <a:lnTo>
                    <a:pt x="104803" y="6680"/>
                  </a:lnTo>
                  <a:lnTo>
                    <a:pt x="102340" y="10585"/>
                  </a:lnTo>
                  <a:lnTo>
                    <a:pt x="100247" y="16749"/>
                  </a:lnTo>
                  <a:lnTo>
                    <a:pt x="79998" y="45817"/>
                  </a:lnTo>
                  <a:lnTo>
                    <a:pt x="59935" y="76152"/>
                  </a:lnTo>
                  <a:lnTo>
                    <a:pt x="50648" y="88028"/>
                  </a:lnTo>
                  <a:lnTo>
                    <a:pt x="36747" y="118347"/>
                  </a:lnTo>
                  <a:lnTo>
                    <a:pt x="19071" y="144237"/>
                  </a:lnTo>
                  <a:lnTo>
                    <a:pt x="16494" y="145099"/>
                  </a:lnTo>
                  <a:lnTo>
                    <a:pt x="14819" y="145329"/>
                  </a:lnTo>
                  <a:lnTo>
                    <a:pt x="12997" y="143365"/>
                  </a:lnTo>
                  <a:lnTo>
                    <a:pt x="9090" y="135539"/>
                  </a:lnTo>
                  <a:lnTo>
                    <a:pt x="2925" y="109119"/>
                  </a:lnTo>
                  <a:lnTo>
                    <a:pt x="0" y="87965"/>
                  </a:lnTo>
                  <a:lnTo>
                    <a:pt x="1198" y="79401"/>
                  </a:lnTo>
                  <a:lnTo>
                    <a:pt x="3376" y="72539"/>
                  </a:lnTo>
                  <a:lnTo>
                    <a:pt x="4345" y="64785"/>
                  </a:lnTo>
                  <a:lnTo>
                    <a:pt x="8538" y="56635"/>
                  </a:lnTo>
                  <a:lnTo>
                    <a:pt x="23125" y="38937"/>
                  </a:lnTo>
                  <a:lnTo>
                    <a:pt x="25587" y="38326"/>
                  </a:lnTo>
                  <a:lnTo>
                    <a:pt x="41989" y="37846"/>
                  </a:lnTo>
                  <a:lnTo>
                    <a:pt x="73287" y="67921"/>
                  </a:lnTo>
                  <a:lnTo>
                    <a:pt x="78455" y="74492"/>
                  </a:lnTo>
                  <a:lnTo>
                    <a:pt x="93975" y="105536"/>
                  </a:lnTo>
                  <a:lnTo>
                    <a:pt x="96106" y="108370"/>
                  </a:lnTo>
                  <a:lnTo>
                    <a:pt x="98475" y="115282"/>
                  </a:lnTo>
                  <a:lnTo>
                    <a:pt x="99106" y="119100"/>
                  </a:lnTo>
                  <a:lnTo>
                    <a:pt x="110255" y="141429"/>
                  </a:lnTo>
                  <a:lnTo>
                    <a:pt x="112513" y="155119"/>
                  </a:lnTo>
                  <a:lnTo>
                    <a:pt x="113404" y="155536"/>
                  </a:lnTo>
                  <a:lnTo>
                    <a:pt x="114703" y="155108"/>
                  </a:lnTo>
                  <a:lnTo>
                    <a:pt x="116275" y="154118"/>
                  </a:lnTo>
                  <a:lnTo>
                    <a:pt x="125769" y="139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SMARTInkShape-453">
              <a:extLst>
                <a:ext uri="{FF2B5EF4-FFF2-40B4-BE49-F238E27FC236}">
                  <a16:creationId xmlns:a16="http://schemas.microsoft.com/office/drawing/2014/main" id="{76D19759-3A4B-CF96-87A5-B5846A7B085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556000" y="4910315"/>
              <a:ext cx="50723" cy="239536"/>
            </a:xfrm>
            <a:custGeom>
              <a:avLst/>
              <a:gdLst/>
              <a:ahLst/>
              <a:cxnLst/>
              <a:rect l="0" t="0" r="0" b="0"/>
              <a:pathLst>
                <a:path w="50723" h="239536">
                  <a:moveTo>
                    <a:pt x="44450" y="10935"/>
                  </a:moveTo>
                  <a:lnTo>
                    <a:pt x="44450" y="10935"/>
                  </a:lnTo>
                  <a:lnTo>
                    <a:pt x="49917" y="0"/>
                  </a:lnTo>
                  <a:lnTo>
                    <a:pt x="50211" y="823"/>
                  </a:lnTo>
                  <a:lnTo>
                    <a:pt x="50722" y="22809"/>
                  </a:lnTo>
                  <a:lnTo>
                    <a:pt x="42057" y="49576"/>
                  </a:lnTo>
                  <a:lnTo>
                    <a:pt x="37000" y="79428"/>
                  </a:lnTo>
                  <a:lnTo>
                    <a:pt x="29416" y="105917"/>
                  </a:lnTo>
                  <a:lnTo>
                    <a:pt x="21124" y="131532"/>
                  </a:lnTo>
                  <a:lnTo>
                    <a:pt x="14573" y="156974"/>
                  </a:lnTo>
                  <a:lnTo>
                    <a:pt x="7877" y="188028"/>
                  </a:lnTo>
                  <a:lnTo>
                    <a:pt x="2648" y="204126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SMARTInkShape-454">
              <a:extLst>
                <a:ext uri="{FF2B5EF4-FFF2-40B4-BE49-F238E27FC236}">
                  <a16:creationId xmlns:a16="http://schemas.microsoft.com/office/drawing/2014/main" id="{B135B6F3-FD38-CB4E-8886-C825F00E51C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608082" y="5004091"/>
              <a:ext cx="100319" cy="107601"/>
            </a:xfrm>
            <a:custGeom>
              <a:avLst/>
              <a:gdLst/>
              <a:ahLst/>
              <a:cxnLst/>
              <a:rect l="0" t="0" r="0" b="0"/>
              <a:pathLst>
                <a:path w="100319" h="107601">
                  <a:moveTo>
                    <a:pt x="11418" y="25109"/>
                  </a:moveTo>
                  <a:lnTo>
                    <a:pt x="11418" y="25109"/>
                  </a:lnTo>
                  <a:lnTo>
                    <a:pt x="11418" y="19021"/>
                  </a:lnTo>
                  <a:lnTo>
                    <a:pt x="20256" y="9944"/>
                  </a:lnTo>
                  <a:lnTo>
                    <a:pt x="24283" y="7785"/>
                  </a:lnTo>
                  <a:lnTo>
                    <a:pt x="28425" y="6121"/>
                  </a:lnTo>
                  <a:lnTo>
                    <a:pt x="34724" y="1923"/>
                  </a:lnTo>
                  <a:lnTo>
                    <a:pt x="41763" y="365"/>
                  </a:lnTo>
                  <a:lnTo>
                    <a:pt x="48659" y="0"/>
                  </a:lnTo>
                  <a:lnTo>
                    <a:pt x="51061" y="609"/>
                  </a:lnTo>
                  <a:lnTo>
                    <a:pt x="52664" y="1720"/>
                  </a:lnTo>
                  <a:lnTo>
                    <a:pt x="53732" y="3166"/>
                  </a:lnTo>
                  <a:lnTo>
                    <a:pt x="55235" y="11944"/>
                  </a:lnTo>
                  <a:lnTo>
                    <a:pt x="48877" y="38584"/>
                  </a:lnTo>
                  <a:lnTo>
                    <a:pt x="42509" y="60227"/>
                  </a:lnTo>
                  <a:lnTo>
                    <a:pt x="16715" y="89520"/>
                  </a:lnTo>
                  <a:lnTo>
                    <a:pt x="7395" y="102613"/>
                  </a:lnTo>
                  <a:lnTo>
                    <a:pt x="0" y="106994"/>
                  </a:lnTo>
                  <a:lnTo>
                    <a:pt x="30813" y="107600"/>
                  </a:lnTo>
                  <a:lnTo>
                    <a:pt x="59119" y="100744"/>
                  </a:lnTo>
                  <a:lnTo>
                    <a:pt x="88810" y="95297"/>
                  </a:lnTo>
                  <a:lnTo>
                    <a:pt x="100318" y="88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7" name="SMARTInkShape-Group92">
            <a:extLst>
              <a:ext uri="{FF2B5EF4-FFF2-40B4-BE49-F238E27FC236}">
                <a16:creationId xmlns:a16="http://schemas.microsoft.com/office/drawing/2014/main" id="{AB1B0AA9-E961-8EA2-2A80-AD28F1A9638B}"/>
              </a:ext>
            </a:extLst>
          </p:cNvPr>
          <p:cNvGrpSpPr/>
          <p:nvPr/>
        </p:nvGrpSpPr>
        <p:grpSpPr>
          <a:xfrm>
            <a:off x="5518238" y="5810260"/>
            <a:ext cx="507913" cy="312437"/>
            <a:chOff x="5518238" y="5810260"/>
            <a:chExt cx="507913" cy="312437"/>
          </a:xfrm>
        </p:grpSpPr>
        <p:sp>
          <p:nvSpPr>
            <p:cNvPr id="1790" name="SMARTInkShape-455">
              <a:extLst>
                <a:ext uri="{FF2B5EF4-FFF2-40B4-BE49-F238E27FC236}">
                  <a16:creationId xmlns:a16="http://schemas.microsoft.com/office/drawing/2014/main" id="{B8C1C89B-72D4-FD7A-627D-B0E803ABE8A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518238" y="5810260"/>
              <a:ext cx="114213" cy="133341"/>
            </a:xfrm>
            <a:custGeom>
              <a:avLst/>
              <a:gdLst/>
              <a:ahLst/>
              <a:cxnLst/>
              <a:rect l="0" t="0" r="0" b="0"/>
              <a:pathLst>
                <a:path w="114213" h="133341">
                  <a:moveTo>
                    <a:pt x="31662" y="6340"/>
                  </a:moveTo>
                  <a:lnTo>
                    <a:pt x="31662" y="6340"/>
                  </a:lnTo>
                  <a:lnTo>
                    <a:pt x="28002" y="6340"/>
                  </a:lnTo>
                  <a:lnTo>
                    <a:pt x="29565" y="6340"/>
                  </a:lnTo>
                  <a:lnTo>
                    <a:pt x="26010" y="6340"/>
                  </a:lnTo>
                  <a:lnTo>
                    <a:pt x="30839" y="873"/>
                  </a:lnTo>
                  <a:lnTo>
                    <a:pt x="60750" y="0"/>
                  </a:lnTo>
                  <a:lnTo>
                    <a:pt x="69990" y="700"/>
                  </a:lnTo>
                  <a:lnTo>
                    <a:pt x="76448" y="3363"/>
                  </a:lnTo>
                  <a:lnTo>
                    <a:pt x="88578" y="10974"/>
                  </a:lnTo>
                  <a:lnTo>
                    <a:pt x="90773" y="11546"/>
                  </a:lnTo>
                  <a:lnTo>
                    <a:pt x="92236" y="12633"/>
                  </a:lnTo>
                  <a:lnTo>
                    <a:pt x="93213" y="14063"/>
                  </a:lnTo>
                  <a:lnTo>
                    <a:pt x="94584" y="19446"/>
                  </a:lnTo>
                  <a:lnTo>
                    <a:pt x="94777" y="21427"/>
                  </a:lnTo>
                  <a:lnTo>
                    <a:pt x="88305" y="37700"/>
                  </a:lnTo>
                  <a:lnTo>
                    <a:pt x="67535" y="64763"/>
                  </a:lnTo>
                  <a:lnTo>
                    <a:pt x="42857" y="93709"/>
                  </a:lnTo>
                  <a:lnTo>
                    <a:pt x="17122" y="116312"/>
                  </a:lnTo>
                  <a:lnTo>
                    <a:pt x="12736" y="118716"/>
                  </a:lnTo>
                  <a:lnTo>
                    <a:pt x="10578" y="119358"/>
                  </a:lnTo>
                  <a:lnTo>
                    <a:pt x="9138" y="120490"/>
                  </a:lnTo>
                  <a:lnTo>
                    <a:pt x="0" y="133237"/>
                  </a:lnTo>
                  <a:lnTo>
                    <a:pt x="24537" y="133340"/>
                  </a:lnTo>
                  <a:lnTo>
                    <a:pt x="52492" y="127252"/>
                  </a:lnTo>
                  <a:lnTo>
                    <a:pt x="65593" y="130700"/>
                  </a:lnTo>
                  <a:lnTo>
                    <a:pt x="96372" y="127045"/>
                  </a:lnTo>
                  <a:lnTo>
                    <a:pt x="114212" y="120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456">
              <a:extLst>
                <a:ext uri="{FF2B5EF4-FFF2-40B4-BE49-F238E27FC236}">
                  <a16:creationId xmlns:a16="http://schemas.microsoft.com/office/drawing/2014/main" id="{C39A4BDC-7140-964D-C8CD-A7C956D71AF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530850" y="5863756"/>
              <a:ext cx="114301" cy="9995"/>
            </a:xfrm>
            <a:custGeom>
              <a:avLst/>
              <a:gdLst/>
              <a:ahLst/>
              <a:cxnLst/>
              <a:rect l="0" t="0" r="0" b="0"/>
              <a:pathLst>
                <a:path w="114301" h="9995">
                  <a:moveTo>
                    <a:pt x="0" y="9994"/>
                  </a:moveTo>
                  <a:lnTo>
                    <a:pt x="0" y="9994"/>
                  </a:lnTo>
                  <a:lnTo>
                    <a:pt x="0" y="6334"/>
                  </a:lnTo>
                  <a:lnTo>
                    <a:pt x="0" y="7898"/>
                  </a:lnTo>
                  <a:lnTo>
                    <a:pt x="705" y="8597"/>
                  </a:lnTo>
                  <a:lnTo>
                    <a:pt x="3371" y="9373"/>
                  </a:lnTo>
                  <a:lnTo>
                    <a:pt x="5071" y="8875"/>
                  </a:lnTo>
                  <a:lnTo>
                    <a:pt x="11537" y="5506"/>
                  </a:lnTo>
                  <a:lnTo>
                    <a:pt x="41424" y="3754"/>
                  </a:lnTo>
                  <a:lnTo>
                    <a:pt x="48749" y="2988"/>
                  </a:lnTo>
                  <a:lnTo>
                    <a:pt x="64773" y="0"/>
                  </a:lnTo>
                  <a:lnTo>
                    <a:pt x="92946" y="3369"/>
                  </a:lnTo>
                  <a:lnTo>
                    <a:pt x="114300" y="3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457">
              <a:extLst>
                <a:ext uri="{FF2B5EF4-FFF2-40B4-BE49-F238E27FC236}">
                  <a16:creationId xmlns:a16="http://schemas.microsoft.com/office/drawing/2014/main" id="{F1847F56-E642-0EF6-A731-CB1BB32EB6E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689600" y="5930900"/>
              <a:ext cx="69851" cy="88092"/>
            </a:xfrm>
            <a:custGeom>
              <a:avLst/>
              <a:gdLst/>
              <a:ahLst/>
              <a:cxnLst/>
              <a:rect l="0" t="0" r="0" b="0"/>
              <a:pathLst>
                <a:path w="69851" h="88092">
                  <a:moveTo>
                    <a:pt x="0" y="0"/>
                  </a:moveTo>
                  <a:lnTo>
                    <a:pt x="0" y="0"/>
                  </a:lnTo>
                  <a:lnTo>
                    <a:pt x="6348" y="0"/>
                  </a:lnTo>
                  <a:lnTo>
                    <a:pt x="6350" y="6742"/>
                  </a:lnTo>
                  <a:lnTo>
                    <a:pt x="4468" y="11933"/>
                  </a:lnTo>
                  <a:lnTo>
                    <a:pt x="2979" y="14305"/>
                  </a:lnTo>
                  <a:lnTo>
                    <a:pt x="882" y="24386"/>
                  </a:lnTo>
                  <a:lnTo>
                    <a:pt x="174" y="53527"/>
                  </a:lnTo>
                  <a:lnTo>
                    <a:pt x="758" y="70265"/>
                  </a:lnTo>
                  <a:lnTo>
                    <a:pt x="6090" y="88091"/>
                  </a:lnTo>
                  <a:lnTo>
                    <a:pt x="11368" y="77896"/>
                  </a:lnTo>
                  <a:lnTo>
                    <a:pt x="21270" y="53558"/>
                  </a:lnTo>
                  <a:lnTo>
                    <a:pt x="27327" y="46616"/>
                  </a:lnTo>
                  <a:lnTo>
                    <a:pt x="34018" y="40474"/>
                  </a:lnTo>
                  <a:lnTo>
                    <a:pt x="41751" y="30493"/>
                  </a:lnTo>
                  <a:lnTo>
                    <a:pt x="49469" y="26071"/>
                  </a:lnTo>
                  <a:lnTo>
                    <a:pt x="52091" y="27579"/>
                  </a:lnTo>
                  <a:lnTo>
                    <a:pt x="59522" y="34297"/>
                  </a:lnTo>
                  <a:lnTo>
                    <a:pt x="60142" y="36269"/>
                  </a:lnTo>
                  <a:lnTo>
                    <a:pt x="59852" y="38291"/>
                  </a:lnTo>
                  <a:lnTo>
                    <a:pt x="58351" y="43123"/>
                  </a:lnTo>
                  <a:lnTo>
                    <a:pt x="57683" y="49974"/>
                  </a:lnTo>
                  <a:lnTo>
                    <a:pt x="62663" y="70826"/>
                  </a:lnTo>
                  <a:lnTo>
                    <a:pt x="63648" y="71912"/>
                  </a:lnTo>
                  <a:lnTo>
                    <a:pt x="6985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458">
              <a:extLst>
                <a:ext uri="{FF2B5EF4-FFF2-40B4-BE49-F238E27FC236}">
                  <a16:creationId xmlns:a16="http://schemas.microsoft.com/office/drawing/2014/main" id="{FA3F3605-ADF4-7B70-A42B-436B3F5295D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810250" y="5963533"/>
              <a:ext cx="6351" cy="68968"/>
            </a:xfrm>
            <a:custGeom>
              <a:avLst/>
              <a:gdLst/>
              <a:ahLst/>
              <a:cxnLst/>
              <a:rect l="0" t="0" r="0" b="0"/>
              <a:pathLst>
                <a:path w="6351" h="6896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2"/>
                  </a:lnTo>
                  <a:lnTo>
                    <a:pt x="5026" y="3585"/>
                  </a:lnTo>
                  <a:lnTo>
                    <a:pt x="6088" y="0"/>
                  </a:lnTo>
                  <a:lnTo>
                    <a:pt x="6327" y="8033"/>
                  </a:lnTo>
                  <a:lnTo>
                    <a:pt x="4459" y="12017"/>
                  </a:lnTo>
                  <a:lnTo>
                    <a:pt x="2972" y="14066"/>
                  </a:lnTo>
                  <a:lnTo>
                    <a:pt x="588" y="32566"/>
                  </a:lnTo>
                  <a:lnTo>
                    <a:pt x="23" y="64057"/>
                  </a:lnTo>
                  <a:lnTo>
                    <a:pt x="721" y="65694"/>
                  </a:lnTo>
                  <a:lnTo>
                    <a:pt x="6350" y="68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459">
              <a:extLst>
                <a:ext uri="{FF2B5EF4-FFF2-40B4-BE49-F238E27FC236}">
                  <a16:creationId xmlns:a16="http://schemas.microsoft.com/office/drawing/2014/main" id="{60DFBBB9-2A4B-6BC2-574C-FC8CA8DDA49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823832" y="593725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12700"/>
                  </a:moveTo>
                  <a:lnTo>
                    <a:pt x="5468" y="12700"/>
                  </a:lnTo>
                  <a:lnTo>
                    <a:pt x="2097" y="9329"/>
                  </a:lnTo>
                  <a:lnTo>
                    <a:pt x="442" y="5792"/>
                  </a:lnTo>
                  <a:lnTo>
                    <a:pt x="0" y="3862"/>
                  </a:lnTo>
                  <a:lnTo>
                    <a:pt x="412" y="2575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460">
              <a:extLst>
                <a:ext uri="{FF2B5EF4-FFF2-40B4-BE49-F238E27FC236}">
                  <a16:creationId xmlns:a16="http://schemas.microsoft.com/office/drawing/2014/main" id="{2C223627-EBD9-535B-C70E-B28178CABBE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848433" y="5944746"/>
              <a:ext cx="88818" cy="177951"/>
            </a:xfrm>
            <a:custGeom>
              <a:avLst/>
              <a:gdLst/>
              <a:ahLst/>
              <a:cxnLst/>
              <a:rect l="0" t="0" r="0" b="0"/>
              <a:pathLst>
                <a:path w="88818" h="177951">
                  <a:moveTo>
                    <a:pt x="50717" y="17904"/>
                  </a:moveTo>
                  <a:lnTo>
                    <a:pt x="50717" y="17904"/>
                  </a:lnTo>
                  <a:lnTo>
                    <a:pt x="50717" y="12436"/>
                  </a:lnTo>
                  <a:lnTo>
                    <a:pt x="50012" y="12142"/>
                  </a:lnTo>
                  <a:lnTo>
                    <a:pt x="45249" y="11631"/>
                  </a:lnTo>
                  <a:lnTo>
                    <a:pt x="44759" y="9707"/>
                  </a:lnTo>
                  <a:lnTo>
                    <a:pt x="44629" y="8207"/>
                  </a:lnTo>
                  <a:lnTo>
                    <a:pt x="42602" y="4657"/>
                  </a:lnTo>
                  <a:lnTo>
                    <a:pt x="41073" y="2723"/>
                  </a:lnTo>
                  <a:lnTo>
                    <a:pt x="35613" y="573"/>
                  </a:lnTo>
                  <a:lnTo>
                    <a:pt x="32181" y="0"/>
                  </a:lnTo>
                  <a:lnTo>
                    <a:pt x="26486" y="1245"/>
                  </a:lnTo>
                  <a:lnTo>
                    <a:pt x="11229" y="9752"/>
                  </a:lnTo>
                  <a:lnTo>
                    <a:pt x="8473" y="13811"/>
                  </a:lnTo>
                  <a:lnTo>
                    <a:pt x="4676" y="24274"/>
                  </a:lnTo>
                  <a:lnTo>
                    <a:pt x="2033" y="28497"/>
                  </a:lnTo>
                  <a:lnTo>
                    <a:pt x="336" y="36956"/>
                  </a:lnTo>
                  <a:lnTo>
                    <a:pt x="0" y="45422"/>
                  </a:lnTo>
                  <a:lnTo>
                    <a:pt x="1385" y="47538"/>
                  </a:lnTo>
                  <a:lnTo>
                    <a:pt x="6684" y="51771"/>
                  </a:lnTo>
                  <a:lnTo>
                    <a:pt x="11862" y="54122"/>
                  </a:lnTo>
                  <a:lnTo>
                    <a:pt x="14230" y="54749"/>
                  </a:lnTo>
                  <a:lnTo>
                    <a:pt x="16513" y="54461"/>
                  </a:lnTo>
                  <a:lnTo>
                    <a:pt x="47114" y="38772"/>
                  </a:lnTo>
                  <a:lnTo>
                    <a:pt x="50005" y="37313"/>
                  </a:lnTo>
                  <a:lnTo>
                    <a:pt x="50243" y="37899"/>
                  </a:lnTo>
                  <a:lnTo>
                    <a:pt x="50709" y="66728"/>
                  </a:lnTo>
                  <a:lnTo>
                    <a:pt x="51421" y="97241"/>
                  </a:lnTo>
                  <a:lnTo>
                    <a:pt x="55081" y="123099"/>
                  </a:lnTo>
                  <a:lnTo>
                    <a:pt x="56479" y="148242"/>
                  </a:lnTo>
                  <a:lnTo>
                    <a:pt x="56188" y="168001"/>
                  </a:lnTo>
                  <a:lnTo>
                    <a:pt x="53618" y="175866"/>
                  </a:lnTo>
                  <a:lnTo>
                    <a:pt x="51946" y="177540"/>
                  </a:lnTo>
                  <a:lnTo>
                    <a:pt x="50126" y="177950"/>
                  </a:lnTo>
                  <a:lnTo>
                    <a:pt x="48206" y="177518"/>
                  </a:lnTo>
                  <a:lnTo>
                    <a:pt x="38763" y="170168"/>
                  </a:lnTo>
                  <a:lnTo>
                    <a:pt x="30399" y="152311"/>
                  </a:lnTo>
                  <a:lnTo>
                    <a:pt x="26823" y="135888"/>
                  </a:lnTo>
                  <a:lnTo>
                    <a:pt x="29134" y="118713"/>
                  </a:lnTo>
                  <a:lnTo>
                    <a:pt x="34287" y="103591"/>
                  </a:lnTo>
                  <a:lnTo>
                    <a:pt x="42003" y="96438"/>
                  </a:lnTo>
                  <a:lnTo>
                    <a:pt x="72380" y="77262"/>
                  </a:lnTo>
                  <a:lnTo>
                    <a:pt x="88817" y="687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461">
              <a:extLst>
                <a:ext uri="{FF2B5EF4-FFF2-40B4-BE49-F238E27FC236}">
                  <a16:creationId xmlns:a16="http://schemas.microsoft.com/office/drawing/2014/main" id="{26F0445B-8BAE-8CE0-7782-A884B2C056F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956300" y="5895892"/>
              <a:ext cx="69851" cy="168359"/>
            </a:xfrm>
            <a:custGeom>
              <a:avLst/>
              <a:gdLst/>
              <a:ahLst/>
              <a:cxnLst/>
              <a:rect l="0" t="0" r="0" b="0"/>
              <a:pathLst>
                <a:path w="69851" h="168359">
                  <a:moveTo>
                    <a:pt x="0" y="22308"/>
                  </a:moveTo>
                  <a:lnTo>
                    <a:pt x="0" y="22308"/>
                  </a:lnTo>
                  <a:lnTo>
                    <a:pt x="0" y="5284"/>
                  </a:lnTo>
                  <a:lnTo>
                    <a:pt x="3371" y="488"/>
                  </a:lnTo>
                  <a:lnTo>
                    <a:pt x="4364" y="0"/>
                  </a:lnTo>
                  <a:lnTo>
                    <a:pt x="5026" y="379"/>
                  </a:lnTo>
                  <a:lnTo>
                    <a:pt x="5762" y="2684"/>
                  </a:lnTo>
                  <a:lnTo>
                    <a:pt x="6333" y="33179"/>
                  </a:lnTo>
                  <a:lnTo>
                    <a:pt x="6345" y="58064"/>
                  </a:lnTo>
                  <a:lnTo>
                    <a:pt x="6348" y="83624"/>
                  </a:lnTo>
                  <a:lnTo>
                    <a:pt x="6350" y="111901"/>
                  </a:lnTo>
                  <a:lnTo>
                    <a:pt x="6350" y="142418"/>
                  </a:lnTo>
                  <a:lnTo>
                    <a:pt x="6350" y="148905"/>
                  </a:lnTo>
                  <a:lnTo>
                    <a:pt x="15140" y="123506"/>
                  </a:lnTo>
                  <a:lnTo>
                    <a:pt x="29823" y="92811"/>
                  </a:lnTo>
                  <a:lnTo>
                    <a:pt x="42245" y="75981"/>
                  </a:lnTo>
                  <a:lnTo>
                    <a:pt x="43686" y="76435"/>
                  </a:lnTo>
                  <a:lnTo>
                    <a:pt x="49084" y="83815"/>
                  </a:lnTo>
                  <a:lnTo>
                    <a:pt x="59319" y="106407"/>
                  </a:lnTo>
                  <a:lnTo>
                    <a:pt x="64831" y="136811"/>
                  </a:lnTo>
                  <a:lnTo>
                    <a:pt x="69850" y="168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3" name="SMARTInkShape-Group93">
            <a:extLst>
              <a:ext uri="{FF2B5EF4-FFF2-40B4-BE49-F238E27FC236}">
                <a16:creationId xmlns:a16="http://schemas.microsoft.com/office/drawing/2014/main" id="{5DA6B786-A6BA-96C8-548D-A9E87F0F9526}"/>
              </a:ext>
            </a:extLst>
          </p:cNvPr>
          <p:cNvGrpSpPr/>
          <p:nvPr/>
        </p:nvGrpSpPr>
        <p:grpSpPr>
          <a:xfrm>
            <a:off x="3858519" y="5766760"/>
            <a:ext cx="402332" cy="246288"/>
            <a:chOff x="3858519" y="5766760"/>
            <a:chExt cx="402332" cy="246288"/>
          </a:xfrm>
        </p:grpSpPr>
        <p:sp>
          <p:nvSpPr>
            <p:cNvPr id="1798" name="SMARTInkShape-462">
              <a:extLst>
                <a:ext uri="{FF2B5EF4-FFF2-40B4-BE49-F238E27FC236}">
                  <a16:creationId xmlns:a16="http://schemas.microsoft.com/office/drawing/2014/main" id="{6CA3DB77-C8A7-29CF-193F-E3549848C62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858519" y="5766760"/>
              <a:ext cx="97532" cy="126041"/>
            </a:xfrm>
            <a:custGeom>
              <a:avLst/>
              <a:gdLst/>
              <a:ahLst/>
              <a:cxnLst/>
              <a:rect l="0" t="0" r="0" b="0"/>
              <a:pathLst>
                <a:path w="97532" h="126041">
                  <a:moveTo>
                    <a:pt x="2281" y="18090"/>
                  </a:moveTo>
                  <a:lnTo>
                    <a:pt x="2281" y="18090"/>
                  </a:lnTo>
                  <a:lnTo>
                    <a:pt x="2281" y="14431"/>
                  </a:lnTo>
                  <a:lnTo>
                    <a:pt x="2281" y="15994"/>
                  </a:lnTo>
                  <a:lnTo>
                    <a:pt x="2281" y="11757"/>
                  </a:lnTo>
                  <a:lnTo>
                    <a:pt x="5652" y="11745"/>
                  </a:lnTo>
                  <a:lnTo>
                    <a:pt x="9188" y="9861"/>
                  </a:lnTo>
                  <a:lnTo>
                    <a:pt x="11119" y="8371"/>
                  </a:lnTo>
                  <a:lnTo>
                    <a:pt x="39882" y="2280"/>
                  </a:lnTo>
                  <a:lnTo>
                    <a:pt x="51444" y="0"/>
                  </a:lnTo>
                  <a:lnTo>
                    <a:pt x="63807" y="2696"/>
                  </a:lnTo>
                  <a:lnTo>
                    <a:pt x="70313" y="7956"/>
                  </a:lnTo>
                  <a:lnTo>
                    <a:pt x="73036" y="11334"/>
                  </a:lnTo>
                  <a:lnTo>
                    <a:pt x="74145" y="14997"/>
                  </a:lnTo>
                  <a:lnTo>
                    <a:pt x="72336" y="28306"/>
                  </a:lnTo>
                  <a:lnTo>
                    <a:pt x="65920" y="48790"/>
                  </a:lnTo>
                  <a:lnTo>
                    <a:pt x="42934" y="78080"/>
                  </a:lnTo>
                  <a:lnTo>
                    <a:pt x="12742" y="103234"/>
                  </a:lnTo>
                  <a:lnTo>
                    <a:pt x="6225" y="108848"/>
                  </a:lnTo>
                  <a:lnTo>
                    <a:pt x="976" y="111343"/>
                  </a:lnTo>
                  <a:lnTo>
                    <a:pt x="0" y="112715"/>
                  </a:lnTo>
                  <a:lnTo>
                    <a:pt x="55" y="114334"/>
                  </a:lnTo>
                  <a:lnTo>
                    <a:pt x="797" y="116120"/>
                  </a:lnTo>
                  <a:lnTo>
                    <a:pt x="1997" y="117310"/>
                  </a:lnTo>
                  <a:lnTo>
                    <a:pt x="5212" y="118633"/>
                  </a:lnTo>
                  <a:lnTo>
                    <a:pt x="34228" y="119649"/>
                  </a:lnTo>
                  <a:lnTo>
                    <a:pt x="61330" y="119687"/>
                  </a:lnTo>
                  <a:lnTo>
                    <a:pt x="72269" y="120394"/>
                  </a:lnTo>
                  <a:lnTo>
                    <a:pt x="97531" y="126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463">
              <a:extLst>
                <a:ext uri="{FF2B5EF4-FFF2-40B4-BE49-F238E27FC236}">
                  <a16:creationId xmlns:a16="http://schemas.microsoft.com/office/drawing/2014/main" id="{19039D20-178F-DA37-2A08-994CE572BAC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860800" y="58166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28666" y="11995"/>
                  </a:lnTo>
                  <a:lnTo>
                    <a:pt x="58717" y="6938"/>
                  </a:lnTo>
                  <a:lnTo>
                    <a:pt x="71804" y="581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464">
              <a:extLst>
                <a:ext uri="{FF2B5EF4-FFF2-40B4-BE49-F238E27FC236}">
                  <a16:creationId xmlns:a16="http://schemas.microsoft.com/office/drawing/2014/main" id="{03E3BCF3-DF52-DC64-189C-14EDB03D9F2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006850" y="5899412"/>
              <a:ext cx="19051" cy="107689"/>
            </a:xfrm>
            <a:custGeom>
              <a:avLst/>
              <a:gdLst/>
              <a:ahLst/>
              <a:cxnLst/>
              <a:rect l="0" t="0" r="0" b="0"/>
              <a:pathLst>
                <a:path w="19051" h="107689">
                  <a:moveTo>
                    <a:pt x="19050" y="6088"/>
                  </a:moveTo>
                  <a:lnTo>
                    <a:pt x="19050" y="6088"/>
                  </a:lnTo>
                  <a:lnTo>
                    <a:pt x="19050" y="0"/>
                  </a:lnTo>
                  <a:lnTo>
                    <a:pt x="18345" y="15654"/>
                  </a:lnTo>
                  <a:lnTo>
                    <a:pt x="14024" y="35468"/>
                  </a:lnTo>
                  <a:lnTo>
                    <a:pt x="12583" y="48073"/>
                  </a:lnTo>
                  <a:lnTo>
                    <a:pt x="6285" y="77022"/>
                  </a:lnTo>
                  <a:lnTo>
                    <a:pt x="0" y="107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465">
              <a:extLst>
                <a:ext uri="{FF2B5EF4-FFF2-40B4-BE49-F238E27FC236}">
                  <a16:creationId xmlns:a16="http://schemas.microsoft.com/office/drawing/2014/main" id="{5C8CD343-2620-3B8A-2083-E3556435142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070619" y="5950027"/>
              <a:ext cx="48610" cy="56395"/>
            </a:xfrm>
            <a:custGeom>
              <a:avLst/>
              <a:gdLst/>
              <a:ahLst/>
              <a:cxnLst/>
              <a:rect l="0" t="0" r="0" b="0"/>
              <a:pathLst>
                <a:path w="48610" h="56395">
                  <a:moveTo>
                    <a:pt x="25131" y="6273"/>
                  </a:moveTo>
                  <a:lnTo>
                    <a:pt x="25131" y="6273"/>
                  </a:lnTo>
                  <a:lnTo>
                    <a:pt x="19664" y="806"/>
                  </a:lnTo>
                  <a:lnTo>
                    <a:pt x="13391" y="0"/>
                  </a:lnTo>
                  <a:lnTo>
                    <a:pt x="7048" y="5397"/>
                  </a:lnTo>
                  <a:lnTo>
                    <a:pt x="6510" y="7764"/>
                  </a:lnTo>
                  <a:lnTo>
                    <a:pt x="6368" y="9384"/>
                  </a:lnTo>
                  <a:lnTo>
                    <a:pt x="4327" y="13065"/>
                  </a:lnTo>
                  <a:lnTo>
                    <a:pt x="2795" y="15034"/>
                  </a:lnTo>
                  <a:lnTo>
                    <a:pt x="336" y="31994"/>
                  </a:lnTo>
                  <a:lnTo>
                    <a:pt x="0" y="38400"/>
                  </a:lnTo>
                  <a:lnTo>
                    <a:pt x="3182" y="49345"/>
                  </a:lnTo>
                  <a:lnTo>
                    <a:pt x="6265" y="51921"/>
                  </a:lnTo>
                  <a:lnTo>
                    <a:pt x="15335" y="54783"/>
                  </a:lnTo>
                  <a:lnTo>
                    <a:pt x="32341" y="56394"/>
                  </a:lnTo>
                  <a:lnTo>
                    <a:pt x="36993" y="55210"/>
                  </a:lnTo>
                  <a:lnTo>
                    <a:pt x="44044" y="50130"/>
                  </a:lnTo>
                  <a:lnTo>
                    <a:pt x="47648" y="39406"/>
                  </a:lnTo>
                  <a:lnTo>
                    <a:pt x="48609" y="32595"/>
                  </a:lnTo>
                  <a:lnTo>
                    <a:pt x="45914" y="21265"/>
                  </a:lnTo>
                  <a:lnTo>
                    <a:pt x="40013" y="12231"/>
                  </a:lnTo>
                  <a:lnTo>
                    <a:pt x="32686" y="5864"/>
                  </a:lnTo>
                  <a:lnTo>
                    <a:pt x="28757" y="4588"/>
                  </a:lnTo>
                  <a:lnTo>
                    <a:pt x="12431" y="6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466">
              <a:extLst>
                <a:ext uri="{FF2B5EF4-FFF2-40B4-BE49-F238E27FC236}">
                  <a16:creationId xmlns:a16="http://schemas.microsoft.com/office/drawing/2014/main" id="{22F07CEB-C527-0B5A-7795-F17307B2A71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149289" y="5943600"/>
              <a:ext cx="111562" cy="69448"/>
            </a:xfrm>
            <a:custGeom>
              <a:avLst/>
              <a:gdLst/>
              <a:ahLst/>
              <a:cxnLst/>
              <a:rect l="0" t="0" r="0" b="0"/>
              <a:pathLst>
                <a:path w="111562" h="69448">
                  <a:moveTo>
                    <a:pt x="3611" y="6350"/>
                  </a:moveTo>
                  <a:lnTo>
                    <a:pt x="3611" y="6350"/>
                  </a:lnTo>
                  <a:lnTo>
                    <a:pt x="9078" y="883"/>
                  </a:lnTo>
                  <a:lnTo>
                    <a:pt x="8667" y="588"/>
                  </a:lnTo>
                  <a:lnTo>
                    <a:pt x="6329" y="261"/>
                  </a:lnTo>
                  <a:lnTo>
                    <a:pt x="5423" y="879"/>
                  </a:lnTo>
                  <a:lnTo>
                    <a:pt x="4819" y="1998"/>
                  </a:lnTo>
                  <a:lnTo>
                    <a:pt x="0" y="31516"/>
                  </a:lnTo>
                  <a:lnTo>
                    <a:pt x="2933" y="49319"/>
                  </a:lnTo>
                  <a:lnTo>
                    <a:pt x="6367" y="56727"/>
                  </a:lnTo>
                  <a:lnTo>
                    <a:pt x="10245" y="60490"/>
                  </a:lnTo>
                  <a:lnTo>
                    <a:pt x="12267" y="61494"/>
                  </a:lnTo>
                  <a:lnTo>
                    <a:pt x="14320" y="61457"/>
                  </a:lnTo>
                  <a:lnTo>
                    <a:pt x="18484" y="59533"/>
                  </a:lnTo>
                  <a:lnTo>
                    <a:pt x="24794" y="54485"/>
                  </a:lnTo>
                  <a:lnTo>
                    <a:pt x="31132" y="45150"/>
                  </a:lnTo>
                  <a:lnTo>
                    <a:pt x="34108" y="33447"/>
                  </a:lnTo>
                  <a:lnTo>
                    <a:pt x="35819" y="21920"/>
                  </a:lnTo>
                  <a:lnTo>
                    <a:pt x="41440" y="13101"/>
                  </a:lnTo>
                  <a:lnTo>
                    <a:pt x="45002" y="16190"/>
                  </a:lnTo>
                  <a:lnTo>
                    <a:pt x="46701" y="21541"/>
                  </a:lnTo>
                  <a:lnTo>
                    <a:pt x="49540" y="32488"/>
                  </a:lnTo>
                  <a:lnTo>
                    <a:pt x="53657" y="40545"/>
                  </a:lnTo>
                  <a:lnTo>
                    <a:pt x="75342" y="65258"/>
                  </a:lnTo>
                  <a:lnTo>
                    <a:pt x="79706" y="67809"/>
                  </a:lnTo>
                  <a:lnTo>
                    <a:pt x="84886" y="69447"/>
                  </a:lnTo>
                  <a:lnTo>
                    <a:pt x="87476" y="67790"/>
                  </a:lnTo>
                  <a:lnTo>
                    <a:pt x="89154" y="66359"/>
                  </a:lnTo>
                  <a:lnTo>
                    <a:pt x="91019" y="61008"/>
                  </a:lnTo>
                  <a:lnTo>
                    <a:pt x="94261" y="30973"/>
                  </a:lnTo>
                  <a:lnTo>
                    <a:pt x="99380" y="16233"/>
                  </a:lnTo>
                  <a:lnTo>
                    <a:pt x="1115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8" name="SMARTInkShape-Group94">
            <a:extLst>
              <a:ext uri="{FF2B5EF4-FFF2-40B4-BE49-F238E27FC236}">
                <a16:creationId xmlns:a16="http://schemas.microsoft.com/office/drawing/2014/main" id="{E178E2B6-0E67-6921-0317-4319EBB70CBF}"/>
              </a:ext>
            </a:extLst>
          </p:cNvPr>
          <p:cNvGrpSpPr/>
          <p:nvPr/>
        </p:nvGrpSpPr>
        <p:grpSpPr>
          <a:xfrm>
            <a:off x="133350" y="4375489"/>
            <a:ext cx="1092201" cy="301262"/>
            <a:chOff x="133350" y="4375489"/>
            <a:chExt cx="1092201" cy="301262"/>
          </a:xfrm>
        </p:grpSpPr>
        <p:sp>
          <p:nvSpPr>
            <p:cNvPr id="1804" name="SMARTInkShape-467">
              <a:extLst>
                <a:ext uri="{FF2B5EF4-FFF2-40B4-BE49-F238E27FC236}">
                  <a16:creationId xmlns:a16="http://schemas.microsoft.com/office/drawing/2014/main" id="{7EDF06F7-9F23-EB5A-A890-3A681D73E93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46050" y="4470685"/>
              <a:ext cx="12695" cy="133066"/>
            </a:xfrm>
            <a:custGeom>
              <a:avLst/>
              <a:gdLst/>
              <a:ahLst/>
              <a:cxnLst/>
              <a:rect l="0" t="0" r="0" b="0"/>
              <a:pathLst>
                <a:path w="12695" h="133066">
                  <a:moveTo>
                    <a:pt x="0" y="12415"/>
                  </a:moveTo>
                  <a:lnTo>
                    <a:pt x="0" y="12415"/>
                  </a:lnTo>
                  <a:lnTo>
                    <a:pt x="3371" y="9044"/>
                  </a:lnTo>
                  <a:lnTo>
                    <a:pt x="6908" y="7389"/>
                  </a:lnTo>
                  <a:lnTo>
                    <a:pt x="8838" y="6948"/>
                  </a:lnTo>
                  <a:lnTo>
                    <a:pt x="10126" y="5948"/>
                  </a:lnTo>
                  <a:lnTo>
                    <a:pt x="12599" y="0"/>
                  </a:lnTo>
                  <a:lnTo>
                    <a:pt x="12694" y="30122"/>
                  </a:lnTo>
                  <a:lnTo>
                    <a:pt x="9328" y="61035"/>
                  </a:lnTo>
                  <a:lnTo>
                    <a:pt x="7232" y="88361"/>
                  </a:lnTo>
                  <a:lnTo>
                    <a:pt x="6524" y="117649"/>
                  </a:lnTo>
                  <a:lnTo>
                    <a:pt x="6350" y="13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SMARTInkShape-468">
              <a:extLst>
                <a:ext uri="{FF2B5EF4-FFF2-40B4-BE49-F238E27FC236}">
                  <a16:creationId xmlns:a16="http://schemas.microsoft.com/office/drawing/2014/main" id="{CBB6B2E5-2C7D-B073-550D-B00AD9848A5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33350" y="443865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3794"/>
                  </a:lnTo>
                  <a:lnTo>
                    <a:pt x="1881" y="19278"/>
                  </a:lnTo>
                  <a:lnTo>
                    <a:pt x="3371" y="17085"/>
                  </a:lnTo>
                  <a:lnTo>
                    <a:pt x="15901" y="8497"/>
                  </a:lnTo>
                  <a:lnTo>
                    <a:pt x="23765" y="4247"/>
                  </a:lnTo>
                  <a:lnTo>
                    <a:pt x="27132" y="3537"/>
                  </a:lnTo>
                  <a:lnTo>
                    <a:pt x="30083" y="3769"/>
                  </a:lnTo>
                  <a:lnTo>
                    <a:pt x="32755" y="4629"/>
                  </a:lnTo>
                  <a:lnTo>
                    <a:pt x="39488" y="3704"/>
                  </a:lnTo>
                  <a:lnTo>
                    <a:pt x="51936" y="732"/>
                  </a:lnTo>
                  <a:lnTo>
                    <a:pt x="66965" y="850"/>
                  </a:lnTo>
                  <a:lnTo>
                    <a:pt x="82871" y="37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SMARTInkShape-469">
              <a:extLst>
                <a:ext uri="{FF2B5EF4-FFF2-40B4-BE49-F238E27FC236}">
                  <a16:creationId xmlns:a16="http://schemas.microsoft.com/office/drawing/2014/main" id="{5540C2C3-D79F-14FA-6E05-E4E0F8FA440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58750" y="4505016"/>
              <a:ext cx="76201" cy="9835"/>
            </a:xfrm>
            <a:custGeom>
              <a:avLst/>
              <a:gdLst/>
              <a:ahLst/>
              <a:cxnLst/>
              <a:rect l="0" t="0" r="0" b="0"/>
              <a:pathLst>
                <a:path w="76201" h="9835">
                  <a:moveTo>
                    <a:pt x="0" y="9834"/>
                  </a:moveTo>
                  <a:lnTo>
                    <a:pt x="0" y="9834"/>
                  </a:lnTo>
                  <a:lnTo>
                    <a:pt x="3371" y="6463"/>
                  </a:lnTo>
                  <a:lnTo>
                    <a:pt x="8789" y="4808"/>
                  </a:lnTo>
                  <a:lnTo>
                    <a:pt x="37271" y="0"/>
                  </a:lnTo>
                  <a:lnTo>
                    <a:pt x="7620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470">
              <a:extLst>
                <a:ext uri="{FF2B5EF4-FFF2-40B4-BE49-F238E27FC236}">
                  <a16:creationId xmlns:a16="http://schemas.microsoft.com/office/drawing/2014/main" id="{212E2230-4CDD-DCA3-5518-E646877B980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46050" y="4597400"/>
              <a:ext cx="95251" cy="10009"/>
            </a:xfrm>
            <a:custGeom>
              <a:avLst/>
              <a:gdLst/>
              <a:ahLst/>
              <a:cxnLst/>
              <a:rect l="0" t="0" r="0" b="0"/>
              <a:pathLst>
                <a:path w="9525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008"/>
                  </a:lnTo>
                  <a:lnTo>
                    <a:pt x="6481" y="7748"/>
                  </a:lnTo>
                  <a:lnTo>
                    <a:pt x="32603" y="3163"/>
                  </a:lnTo>
                  <a:lnTo>
                    <a:pt x="61682" y="6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SMARTInkShape-471">
              <a:extLst>
                <a:ext uri="{FF2B5EF4-FFF2-40B4-BE49-F238E27FC236}">
                  <a16:creationId xmlns:a16="http://schemas.microsoft.com/office/drawing/2014/main" id="{681AB6BB-7350-E750-C63B-DB8EC074367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83832" y="4509490"/>
              <a:ext cx="141619" cy="167261"/>
            </a:xfrm>
            <a:custGeom>
              <a:avLst/>
              <a:gdLst/>
              <a:ahLst/>
              <a:cxnLst/>
              <a:rect l="0" t="0" r="0" b="0"/>
              <a:pathLst>
                <a:path w="141619" h="167261">
                  <a:moveTo>
                    <a:pt x="71768" y="37110"/>
                  </a:moveTo>
                  <a:lnTo>
                    <a:pt x="71768" y="37110"/>
                  </a:lnTo>
                  <a:lnTo>
                    <a:pt x="77235" y="31643"/>
                  </a:lnTo>
                  <a:lnTo>
                    <a:pt x="76824" y="31349"/>
                  </a:lnTo>
                  <a:lnTo>
                    <a:pt x="72573" y="30838"/>
                  </a:lnTo>
                  <a:lnTo>
                    <a:pt x="72126" y="28913"/>
                  </a:lnTo>
                  <a:lnTo>
                    <a:pt x="71774" y="15650"/>
                  </a:lnTo>
                  <a:lnTo>
                    <a:pt x="69889" y="11579"/>
                  </a:lnTo>
                  <a:lnTo>
                    <a:pt x="68399" y="9506"/>
                  </a:lnTo>
                  <a:lnTo>
                    <a:pt x="64861" y="7203"/>
                  </a:lnTo>
                  <a:lnTo>
                    <a:pt x="41730" y="0"/>
                  </a:lnTo>
                  <a:lnTo>
                    <a:pt x="25944" y="2675"/>
                  </a:lnTo>
                  <a:lnTo>
                    <a:pt x="11232" y="11306"/>
                  </a:lnTo>
                  <a:lnTo>
                    <a:pt x="4176" y="20703"/>
                  </a:lnTo>
                  <a:lnTo>
                    <a:pt x="1307" y="26172"/>
                  </a:lnTo>
                  <a:lnTo>
                    <a:pt x="0" y="37893"/>
                  </a:lnTo>
                  <a:lnTo>
                    <a:pt x="2371" y="58825"/>
                  </a:lnTo>
                  <a:lnTo>
                    <a:pt x="5177" y="63930"/>
                  </a:lnTo>
                  <a:lnTo>
                    <a:pt x="20836" y="70770"/>
                  </a:lnTo>
                  <a:lnTo>
                    <a:pt x="41380" y="74820"/>
                  </a:lnTo>
                  <a:lnTo>
                    <a:pt x="48261" y="75094"/>
                  </a:lnTo>
                  <a:lnTo>
                    <a:pt x="52619" y="73277"/>
                  </a:lnTo>
                  <a:lnTo>
                    <a:pt x="56907" y="70823"/>
                  </a:lnTo>
                  <a:lnTo>
                    <a:pt x="61165" y="69733"/>
                  </a:lnTo>
                  <a:lnTo>
                    <a:pt x="62583" y="68736"/>
                  </a:lnTo>
                  <a:lnTo>
                    <a:pt x="63528" y="67367"/>
                  </a:lnTo>
                  <a:lnTo>
                    <a:pt x="64158" y="65747"/>
                  </a:lnTo>
                  <a:lnTo>
                    <a:pt x="65283" y="64668"/>
                  </a:lnTo>
                  <a:lnTo>
                    <a:pt x="72159" y="61055"/>
                  </a:lnTo>
                  <a:lnTo>
                    <a:pt x="76175" y="58335"/>
                  </a:lnTo>
                  <a:lnTo>
                    <a:pt x="80312" y="57127"/>
                  </a:lnTo>
                  <a:lnTo>
                    <a:pt x="84502" y="52826"/>
                  </a:lnTo>
                  <a:lnTo>
                    <a:pt x="90448" y="44008"/>
                  </a:lnTo>
                  <a:lnTo>
                    <a:pt x="90786" y="52347"/>
                  </a:lnTo>
                  <a:lnTo>
                    <a:pt x="81977" y="80244"/>
                  </a:lnTo>
                  <a:lnTo>
                    <a:pt x="71719" y="109992"/>
                  </a:lnTo>
                  <a:lnTo>
                    <a:pt x="66662" y="141426"/>
                  </a:lnTo>
                  <a:lnTo>
                    <a:pt x="65527" y="167260"/>
                  </a:lnTo>
                  <a:lnTo>
                    <a:pt x="66196" y="166916"/>
                  </a:lnTo>
                  <a:lnTo>
                    <a:pt x="85815" y="140523"/>
                  </a:lnTo>
                  <a:lnTo>
                    <a:pt x="99969" y="113694"/>
                  </a:lnTo>
                  <a:lnTo>
                    <a:pt x="116353" y="84981"/>
                  </a:lnTo>
                  <a:lnTo>
                    <a:pt x="133497" y="60761"/>
                  </a:lnTo>
                  <a:lnTo>
                    <a:pt x="141618" y="6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472">
              <a:extLst>
                <a:ext uri="{FF2B5EF4-FFF2-40B4-BE49-F238E27FC236}">
                  <a16:creationId xmlns:a16="http://schemas.microsoft.com/office/drawing/2014/main" id="{03C8932B-2A2C-5AFA-C470-98328E0E5440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63550" y="4533932"/>
              <a:ext cx="63501" cy="79272"/>
            </a:xfrm>
            <a:custGeom>
              <a:avLst/>
              <a:gdLst/>
              <a:ahLst/>
              <a:cxnLst/>
              <a:rect l="0" t="0" r="0" b="0"/>
              <a:pathLst>
                <a:path w="63501" h="79272">
                  <a:moveTo>
                    <a:pt x="0" y="19018"/>
                  </a:moveTo>
                  <a:lnTo>
                    <a:pt x="0" y="19018"/>
                  </a:lnTo>
                  <a:lnTo>
                    <a:pt x="10126" y="8186"/>
                  </a:lnTo>
                  <a:lnTo>
                    <a:pt x="12691" y="0"/>
                  </a:lnTo>
                  <a:lnTo>
                    <a:pt x="12699" y="29856"/>
                  </a:lnTo>
                  <a:lnTo>
                    <a:pt x="13405" y="56751"/>
                  </a:lnTo>
                  <a:lnTo>
                    <a:pt x="17770" y="73942"/>
                  </a:lnTo>
                  <a:lnTo>
                    <a:pt x="21538" y="78706"/>
                  </a:lnTo>
                  <a:lnTo>
                    <a:pt x="24237" y="79271"/>
                  </a:lnTo>
                  <a:lnTo>
                    <a:pt x="30998" y="78017"/>
                  </a:lnTo>
                  <a:lnTo>
                    <a:pt x="38706" y="69463"/>
                  </a:lnTo>
                  <a:lnTo>
                    <a:pt x="51782" y="44348"/>
                  </a:lnTo>
                  <a:lnTo>
                    <a:pt x="56443" y="21448"/>
                  </a:lnTo>
                  <a:lnTo>
                    <a:pt x="57010" y="14402"/>
                  </a:lnTo>
                  <a:lnTo>
                    <a:pt x="57762" y="13825"/>
                  </a:lnTo>
                  <a:lnTo>
                    <a:pt x="63500" y="12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473">
              <a:extLst>
                <a:ext uri="{FF2B5EF4-FFF2-40B4-BE49-F238E27FC236}">
                  <a16:creationId xmlns:a16="http://schemas.microsoft.com/office/drawing/2014/main" id="{42E06FB3-F65A-DADC-37FC-0CC59C92FB8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58800" y="4530416"/>
              <a:ext cx="6344" cy="79685"/>
            </a:xfrm>
            <a:custGeom>
              <a:avLst/>
              <a:gdLst/>
              <a:ahLst/>
              <a:cxnLst/>
              <a:rect l="0" t="0" r="0" b="0"/>
              <a:pathLst>
                <a:path w="6344" h="79685">
                  <a:moveTo>
                    <a:pt x="0" y="9834"/>
                  </a:moveTo>
                  <a:lnTo>
                    <a:pt x="0" y="9834"/>
                  </a:lnTo>
                  <a:lnTo>
                    <a:pt x="5467" y="4367"/>
                  </a:lnTo>
                  <a:lnTo>
                    <a:pt x="6176" y="0"/>
                  </a:lnTo>
                  <a:lnTo>
                    <a:pt x="6343" y="18887"/>
                  </a:lnTo>
                  <a:lnTo>
                    <a:pt x="1323" y="48289"/>
                  </a:lnTo>
                  <a:lnTo>
                    <a:pt x="0" y="79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474">
              <a:extLst>
                <a:ext uri="{FF2B5EF4-FFF2-40B4-BE49-F238E27FC236}">
                  <a16:creationId xmlns:a16="http://schemas.microsoft.com/office/drawing/2014/main" id="{DF2FAC27-A925-BC04-46FE-4E357B65108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71500" y="4502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475">
              <a:extLst>
                <a:ext uri="{FF2B5EF4-FFF2-40B4-BE49-F238E27FC236}">
                  <a16:creationId xmlns:a16="http://schemas.microsoft.com/office/drawing/2014/main" id="{96111004-7579-0786-E6B2-33D36AE5EED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22300" y="4514850"/>
              <a:ext cx="69851" cy="86683"/>
            </a:xfrm>
            <a:custGeom>
              <a:avLst/>
              <a:gdLst/>
              <a:ahLst/>
              <a:cxnLst/>
              <a:rect l="0" t="0" r="0" b="0"/>
              <a:pathLst>
                <a:path w="69851" h="86683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3371" y="15940"/>
                  </a:lnTo>
                  <a:lnTo>
                    <a:pt x="4364" y="16271"/>
                  </a:lnTo>
                  <a:lnTo>
                    <a:pt x="5467" y="20402"/>
                  </a:lnTo>
                  <a:lnTo>
                    <a:pt x="6272" y="46008"/>
                  </a:lnTo>
                  <a:lnTo>
                    <a:pt x="11404" y="73111"/>
                  </a:lnTo>
                  <a:lnTo>
                    <a:pt x="15181" y="81412"/>
                  </a:lnTo>
                  <a:lnTo>
                    <a:pt x="19212" y="85573"/>
                  </a:lnTo>
                  <a:lnTo>
                    <a:pt x="21275" y="86682"/>
                  </a:lnTo>
                  <a:lnTo>
                    <a:pt x="24061" y="85304"/>
                  </a:lnTo>
                  <a:lnTo>
                    <a:pt x="30919" y="78130"/>
                  </a:lnTo>
                  <a:lnTo>
                    <a:pt x="44062" y="50218"/>
                  </a:lnTo>
                  <a:lnTo>
                    <a:pt x="51324" y="23337"/>
                  </a:lnTo>
                  <a:lnTo>
                    <a:pt x="59971" y="785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476">
              <a:extLst>
                <a:ext uri="{FF2B5EF4-FFF2-40B4-BE49-F238E27FC236}">
                  <a16:creationId xmlns:a16="http://schemas.microsoft.com/office/drawing/2014/main" id="{3BEA05D1-363F-26E7-FD67-893069EEB4D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00046" y="4496501"/>
              <a:ext cx="93705" cy="98504"/>
            </a:xfrm>
            <a:custGeom>
              <a:avLst/>
              <a:gdLst/>
              <a:ahLst/>
              <a:cxnLst/>
              <a:rect l="0" t="0" r="0" b="0"/>
              <a:pathLst>
                <a:path w="93705" h="98504">
                  <a:moveTo>
                    <a:pt x="55604" y="43749"/>
                  </a:moveTo>
                  <a:lnTo>
                    <a:pt x="55604" y="43749"/>
                  </a:lnTo>
                  <a:lnTo>
                    <a:pt x="61692" y="37661"/>
                  </a:lnTo>
                  <a:lnTo>
                    <a:pt x="61954" y="19517"/>
                  </a:lnTo>
                  <a:lnTo>
                    <a:pt x="49593" y="5997"/>
                  </a:lnTo>
                  <a:lnTo>
                    <a:pt x="49321" y="2060"/>
                  </a:lnTo>
                  <a:lnTo>
                    <a:pt x="49284" y="3584"/>
                  </a:lnTo>
                  <a:lnTo>
                    <a:pt x="49274" y="3567"/>
                  </a:lnTo>
                  <a:lnTo>
                    <a:pt x="49263" y="1666"/>
                  </a:lnTo>
                  <a:lnTo>
                    <a:pt x="48554" y="877"/>
                  </a:lnTo>
                  <a:lnTo>
                    <a:pt x="45886" y="0"/>
                  </a:lnTo>
                  <a:lnTo>
                    <a:pt x="44186" y="472"/>
                  </a:lnTo>
                  <a:lnTo>
                    <a:pt x="37718" y="5213"/>
                  </a:lnTo>
                  <a:lnTo>
                    <a:pt x="22588" y="19711"/>
                  </a:lnTo>
                  <a:lnTo>
                    <a:pt x="9112" y="50776"/>
                  </a:lnTo>
                  <a:lnTo>
                    <a:pt x="345" y="75031"/>
                  </a:lnTo>
                  <a:lnTo>
                    <a:pt x="0" y="83757"/>
                  </a:lnTo>
                  <a:lnTo>
                    <a:pt x="2199" y="92339"/>
                  </a:lnTo>
                  <a:lnTo>
                    <a:pt x="3773" y="95193"/>
                  </a:lnTo>
                  <a:lnTo>
                    <a:pt x="5527" y="97095"/>
                  </a:lnTo>
                  <a:lnTo>
                    <a:pt x="7403" y="98363"/>
                  </a:lnTo>
                  <a:lnTo>
                    <a:pt x="9359" y="98503"/>
                  </a:lnTo>
                  <a:lnTo>
                    <a:pt x="23034" y="91838"/>
                  </a:lnTo>
                  <a:lnTo>
                    <a:pt x="38927" y="78074"/>
                  </a:lnTo>
                  <a:lnTo>
                    <a:pt x="51892" y="59466"/>
                  </a:lnTo>
                  <a:lnTo>
                    <a:pt x="56386" y="50992"/>
                  </a:lnTo>
                  <a:lnTo>
                    <a:pt x="59479" y="46262"/>
                  </a:lnTo>
                  <a:lnTo>
                    <a:pt x="61857" y="37786"/>
                  </a:lnTo>
                  <a:lnTo>
                    <a:pt x="58554" y="40884"/>
                  </a:lnTo>
                  <a:lnTo>
                    <a:pt x="56915" y="44358"/>
                  </a:lnTo>
                  <a:lnTo>
                    <a:pt x="55627" y="55467"/>
                  </a:lnTo>
                  <a:lnTo>
                    <a:pt x="56325" y="55794"/>
                  </a:lnTo>
                  <a:lnTo>
                    <a:pt x="58982" y="56158"/>
                  </a:lnTo>
                  <a:lnTo>
                    <a:pt x="59973" y="56961"/>
                  </a:lnTo>
                  <a:lnTo>
                    <a:pt x="61073" y="59734"/>
                  </a:lnTo>
                  <a:lnTo>
                    <a:pt x="62073" y="60756"/>
                  </a:lnTo>
                  <a:lnTo>
                    <a:pt x="65064" y="61891"/>
                  </a:lnTo>
                  <a:lnTo>
                    <a:pt x="86913" y="56520"/>
                  </a:lnTo>
                  <a:lnTo>
                    <a:pt x="87223" y="59841"/>
                  </a:lnTo>
                  <a:lnTo>
                    <a:pt x="87972" y="60827"/>
                  </a:lnTo>
                  <a:lnTo>
                    <a:pt x="90686" y="61923"/>
                  </a:lnTo>
                  <a:lnTo>
                    <a:pt x="91692" y="62920"/>
                  </a:lnTo>
                  <a:lnTo>
                    <a:pt x="93704" y="69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477">
              <a:extLst>
                <a:ext uri="{FF2B5EF4-FFF2-40B4-BE49-F238E27FC236}">
                  <a16:creationId xmlns:a16="http://schemas.microsoft.com/office/drawing/2014/main" id="{5469FB94-1BC8-D006-047F-F8082EAB4B3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31850" y="4404883"/>
              <a:ext cx="24464" cy="179818"/>
            </a:xfrm>
            <a:custGeom>
              <a:avLst/>
              <a:gdLst/>
              <a:ahLst/>
              <a:cxnLst/>
              <a:rect l="0" t="0" r="0" b="0"/>
              <a:pathLst>
                <a:path w="24464" h="179818">
                  <a:moveTo>
                    <a:pt x="6350" y="21067"/>
                  </a:moveTo>
                  <a:lnTo>
                    <a:pt x="6350" y="21067"/>
                  </a:lnTo>
                  <a:lnTo>
                    <a:pt x="6350" y="14325"/>
                  </a:lnTo>
                  <a:lnTo>
                    <a:pt x="7761" y="11633"/>
                  </a:lnTo>
                  <a:lnTo>
                    <a:pt x="20656" y="52"/>
                  </a:lnTo>
                  <a:lnTo>
                    <a:pt x="22237" y="0"/>
                  </a:lnTo>
                  <a:lnTo>
                    <a:pt x="23291" y="1379"/>
                  </a:lnTo>
                  <a:lnTo>
                    <a:pt x="24463" y="8083"/>
                  </a:lnTo>
                  <a:lnTo>
                    <a:pt x="24417" y="26314"/>
                  </a:lnTo>
                  <a:lnTo>
                    <a:pt x="20319" y="53357"/>
                  </a:lnTo>
                  <a:lnTo>
                    <a:pt x="17544" y="80964"/>
                  </a:lnTo>
                  <a:lnTo>
                    <a:pt x="13657" y="105885"/>
                  </a:lnTo>
                  <a:lnTo>
                    <a:pt x="9613" y="130081"/>
                  </a:lnTo>
                  <a:lnTo>
                    <a:pt x="3946" y="159593"/>
                  </a:lnTo>
                  <a:lnTo>
                    <a:pt x="0" y="17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478">
              <a:extLst>
                <a:ext uri="{FF2B5EF4-FFF2-40B4-BE49-F238E27FC236}">
                  <a16:creationId xmlns:a16="http://schemas.microsoft.com/office/drawing/2014/main" id="{5EECB97C-4414-0778-8E3C-1007619A865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89000" y="4480274"/>
              <a:ext cx="202776" cy="110777"/>
            </a:xfrm>
            <a:custGeom>
              <a:avLst/>
              <a:gdLst/>
              <a:ahLst/>
              <a:cxnLst/>
              <a:rect l="0" t="0" r="0" b="0"/>
              <a:pathLst>
                <a:path w="202776" h="110777">
                  <a:moveTo>
                    <a:pt x="0" y="28226"/>
                  </a:moveTo>
                  <a:lnTo>
                    <a:pt x="0" y="28226"/>
                  </a:lnTo>
                  <a:lnTo>
                    <a:pt x="0" y="31597"/>
                  </a:lnTo>
                  <a:lnTo>
                    <a:pt x="1881" y="35133"/>
                  </a:lnTo>
                  <a:lnTo>
                    <a:pt x="12209" y="46524"/>
                  </a:lnTo>
                  <a:lnTo>
                    <a:pt x="19773" y="50468"/>
                  </a:lnTo>
                  <a:lnTo>
                    <a:pt x="23765" y="51521"/>
                  </a:lnTo>
                  <a:lnTo>
                    <a:pt x="39497" y="49632"/>
                  </a:lnTo>
                  <a:lnTo>
                    <a:pt x="67434" y="38308"/>
                  </a:lnTo>
                  <a:lnTo>
                    <a:pt x="82618" y="30115"/>
                  </a:lnTo>
                  <a:lnTo>
                    <a:pt x="89165" y="22951"/>
                  </a:lnTo>
                  <a:lnTo>
                    <a:pt x="92546" y="15063"/>
                  </a:lnTo>
                  <a:lnTo>
                    <a:pt x="93447" y="10984"/>
                  </a:lnTo>
                  <a:lnTo>
                    <a:pt x="93343" y="8265"/>
                  </a:lnTo>
                  <a:lnTo>
                    <a:pt x="92567" y="6452"/>
                  </a:lnTo>
                  <a:lnTo>
                    <a:pt x="89119" y="3733"/>
                  </a:lnTo>
                  <a:lnTo>
                    <a:pt x="82882" y="171"/>
                  </a:lnTo>
                  <a:lnTo>
                    <a:pt x="73526" y="0"/>
                  </a:lnTo>
                  <a:lnTo>
                    <a:pt x="57014" y="2268"/>
                  </a:lnTo>
                  <a:lnTo>
                    <a:pt x="49799" y="6341"/>
                  </a:lnTo>
                  <a:lnTo>
                    <a:pt x="45899" y="9402"/>
                  </a:lnTo>
                  <a:lnTo>
                    <a:pt x="37040" y="23825"/>
                  </a:lnTo>
                  <a:lnTo>
                    <a:pt x="33317" y="44875"/>
                  </a:lnTo>
                  <a:lnTo>
                    <a:pt x="35586" y="62243"/>
                  </a:lnTo>
                  <a:lnTo>
                    <a:pt x="40726" y="76327"/>
                  </a:lnTo>
                  <a:lnTo>
                    <a:pt x="48439" y="83235"/>
                  </a:lnTo>
                  <a:lnTo>
                    <a:pt x="60525" y="90049"/>
                  </a:lnTo>
                  <a:lnTo>
                    <a:pt x="65941" y="89099"/>
                  </a:lnTo>
                  <a:lnTo>
                    <a:pt x="75042" y="84598"/>
                  </a:lnTo>
                  <a:lnTo>
                    <a:pt x="79919" y="80091"/>
                  </a:lnTo>
                  <a:lnTo>
                    <a:pt x="100246" y="51559"/>
                  </a:lnTo>
                  <a:lnTo>
                    <a:pt x="109799" y="34559"/>
                  </a:lnTo>
                  <a:lnTo>
                    <a:pt x="116337" y="26731"/>
                  </a:lnTo>
                  <a:lnTo>
                    <a:pt x="120615" y="24034"/>
                  </a:lnTo>
                  <a:lnTo>
                    <a:pt x="125739" y="22302"/>
                  </a:lnTo>
                  <a:lnTo>
                    <a:pt x="126439" y="25829"/>
                  </a:lnTo>
                  <a:lnTo>
                    <a:pt x="126626" y="28744"/>
                  </a:lnTo>
                  <a:lnTo>
                    <a:pt x="128715" y="33866"/>
                  </a:lnTo>
                  <a:lnTo>
                    <a:pt x="130260" y="36219"/>
                  </a:lnTo>
                  <a:lnTo>
                    <a:pt x="132740" y="54499"/>
                  </a:lnTo>
                  <a:lnTo>
                    <a:pt x="133296" y="83986"/>
                  </a:lnTo>
                  <a:lnTo>
                    <a:pt x="133326" y="88286"/>
                  </a:lnTo>
                  <a:lnTo>
                    <a:pt x="134040" y="88727"/>
                  </a:lnTo>
                  <a:lnTo>
                    <a:pt x="135221" y="88317"/>
                  </a:lnTo>
                  <a:lnTo>
                    <a:pt x="145557" y="79214"/>
                  </a:lnTo>
                  <a:lnTo>
                    <a:pt x="168606" y="50691"/>
                  </a:lnTo>
                  <a:lnTo>
                    <a:pt x="187430" y="33291"/>
                  </a:lnTo>
                  <a:lnTo>
                    <a:pt x="190570" y="31602"/>
                  </a:lnTo>
                  <a:lnTo>
                    <a:pt x="193369" y="31182"/>
                  </a:lnTo>
                  <a:lnTo>
                    <a:pt x="198360" y="32597"/>
                  </a:lnTo>
                  <a:lnTo>
                    <a:pt x="199974" y="35373"/>
                  </a:lnTo>
                  <a:lnTo>
                    <a:pt x="202775" y="57546"/>
                  </a:lnTo>
                  <a:lnTo>
                    <a:pt x="198046" y="79095"/>
                  </a:lnTo>
                  <a:lnTo>
                    <a:pt x="190500" y="110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479">
              <a:extLst>
                <a:ext uri="{FF2B5EF4-FFF2-40B4-BE49-F238E27FC236}">
                  <a16:creationId xmlns:a16="http://schemas.microsoft.com/office/drawing/2014/main" id="{502B2ECE-CA2B-820A-7C55-3FFCC3AD7B2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33182" y="4375489"/>
              <a:ext cx="60619" cy="189317"/>
            </a:xfrm>
            <a:custGeom>
              <a:avLst/>
              <a:gdLst/>
              <a:ahLst/>
              <a:cxnLst/>
              <a:rect l="0" t="0" r="0" b="0"/>
              <a:pathLst>
                <a:path w="60619" h="189317">
                  <a:moveTo>
                    <a:pt x="3468" y="12361"/>
                  </a:moveTo>
                  <a:lnTo>
                    <a:pt x="3468" y="12361"/>
                  </a:lnTo>
                  <a:lnTo>
                    <a:pt x="6839" y="8990"/>
                  </a:lnTo>
                  <a:lnTo>
                    <a:pt x="8494" y="5454"/>
                  </a:lnTo>
                  <a:lnTo>
                    <a:pt x="8935" y="3523"/>
                  </a:lnTo>
                  <a:lnTo>
                    <a:pt x="9935" y="2236"/>
                  </a:lnTo>
                  <a:lnTo>
                    <a:pt x="15208" y="0"/>
                  </a:lnTo>
                  <a:lnTo>
                    <a:pt x="19255" y="9874"/>
                  </a:lnTo>
                  <a:lnTo>
                    <a:pt x="19186" y="20428"/>
                  </a:lnTo>
                  <a:lnTo>
                    <a:pt x="17062" y="43914"/>
                  </a:lnTo>
                  <a:lnTo>
                    <a:pt x="14552" y="72040"/>
                  </a:lnTo>
                  <a:lnTo>
                    <a:pt x="10753" y="100506"/>
                  </a:lnTo>
                  <a:lnTo>
                    <a:pt x="6724" y="126830"/>
                  </a:lnTo>
                  <a:lnTo>
                    <a:pt x="3406" y="152826"/>
                  </a:lnTo>
                  <a:lnTo>
                    <a:pt x="0" y="170632"/>
                  </a:lnTo>
                  <a:lnTo>
                    <a:pt x="2872" y="187310"/>
                  </a:lnTo>
                  <a:lnTo>
                    <a:pt x="3776" y="188260"/>
                  </a:lnTo>
                  <a:lnTo>
                    <a:pt x="6662" y="189316"/>
                  </a:lnTo>
                  <a:lnTo>
                    <a:pt x="8420" y="188892"/>
                  </a:lnTo>
                  <a:lnTo>
                    <a:pt x="14970" y="185630"/>
                  </a:lnTo>
                  <a:lnTo>
                    <a:pt x="40452" y="180511"/>
                  </a:lnTo>
                  <a:lnTo>
                    <a:pt x="60618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480">
              <a:extLst>
                <a:ext uri="{FF2B5EF4-FFF2-40B4-BE49-F238E27FC236}">
                  <a16:creationId xmlns:a16="http://schemas.microsoft.com/office/drawing/2014/main" id="{2234779E-2A3A-28BD-12C1-9C990E08EFA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23950" y="44831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29527" y="6939"/>
                  </a:lnTo>
                  <a:lnTo>
                    <a:pt x="58087" y="6402"/>
                  </a:lnTo>
                  <a:lnTo>
                    <a:pt x="87026" y="635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8" name="SMARTInkShape-Group95">
            <a:extLst>
              <a:ext uri="{FF2B5EF4-FFF2-40B4-BE49-F238E27FC236}">
                <a16:creationId xmlns:a16="http://schemas.microsoft.com/office/drawing/2014/main" id="{27F3B4B5-D182-4931-8548-36DDE65C6FC6}"/>
              </a:ext>
            </a:extLst>
          </p:cNvPr>
          <p:cNvGrpSpPr/>
          <p:nvPr/>
        </p:nvGrpSpPr>
        <p:grpSpPr>
          <a:xfrm>
            <a:off x="1459557" y="4400891"/>
            <a:ext cx="888650" cy="232761"/>
            <a:chOff x="1459557" y="4400891"/>
            <a:chExt cx="888650" cy="232761"/>
          </a:xfrm>
        </p:grpSpPr>
        <p:sp>
          <p:nvSpPr>
            <p:cNvPr id="1819" name="SMARTInkShape-481">
              <a:extLst>
                <a:ext uri="{FF2B5EF4-FFF2-40B4-BE49-F238E27FC236}">
                  <a16:creationId xmlns:a16="http://schemas.microsoft.com/office/drawing/2014/main" id="{6408C95F-0EF8-947F-9E9C-D44927F8326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459557" y="4400891"/>
              <a:ext cx="102544" cy="232761"/>
            </a:xfrm>
            <a:custGeom>
              <a:avLst/>
              <a:gdLst/>
              <a:ahLst/>
              <a:cxnLst/>
              <a:rect l="0" t="0" r="0" b="0"/>
              <a:pathLst>
                <a:path w="102544" h="232761">
                  <a:moveTo>
                    <a:pt x="70793" y="145709"/>
                  </a:moveTo>
                  <a:lnTo>
                    <a:pt x="70793" y="145709"/>
                  </a:lnTo>
                  <a:lnTo>
                    <a:pt x="76260" y="140242"/>
                  </a:lnTo>
                  <a:lnTo>
                    <a:pt x="76881" y="136249"/>
                  </a:lnTo>
                  <a:lnTo>
                    <a:pt x="77065" y="130598"/>
                  </a:lnTo>
                  <a:lnTo>
                    <a:pt x="75227" y="126528"/>
                  </a:lnTo>
                  <a:lnTo>
                    <a:pt x="73749" y="124455"/>
                  </a:lnTo>
                  <a:lnTo>
                    <a:pt x="70647" y="123779"/>
                  </a:lnTo>
                  <a:lnTo>
                    <a:pt x="50460" y="127762"/>
                  </a:lnTo>
                  <a:lnTo>
                    <a:pt x="32313" y="135217"/>
                  </a:lnTo>
                  <a:lnTo>
                    <a:pt x="21235" y="142457"/>
                  </a:lnTo>
                  <a:lnTo>
                    <a:pt x="13960" y="150379"/>
                  </a:lnTo>
                  <a:lnTo>
                    <a:pt x="2526" y="172884"/>
                  </a:lnTo>
                  <a:lnTo>
                    <a:pt x="0" y="190007"/>
                  </a:lnTo>
                  <a:lnTo>
                    <a:pt x="2545" y="211751"/>
                  </a:lnTo>
                  <a:lnTo>
                    <a:pt x="4128" y="217254"/>
                  </a:lnTo>
                  <a:lnTo>
                    <a:pt x="9649" y="225249"/>
                  </a:lnTo>
                  <a:lnTo>
                    <a:pt x="13097" y="228369"/>
                  </a:lnTo>
                  <a:lnTo>
                    <a:pt x="22573" y="231836"/>
                  </a:lnTo>
                  <a:lnTo>
                    <a:pt x="28063" y="232760"/>
                  </a:lnTo>
                  <a:lnTo>
                    <a:pt x="33839" y="231260"/>
                  </a:lnTo>
                  <a:lnTo>
                    <a:pt x="57852" y="214674"/>
                  </a:lnTo>
                  <a:lnTo>
                    <a:pt x="65861" y="193974"/>
                  </a:lnTo>
                  <a:lnTo>
                    <a:pt x="70483" y="173510"/>
                  </a:lnTo>
                  <a:lnTo>
                    <a:pt x="77051" y="141951"/>
                  </a:lnTo>
                  <a:lnTo>
                    <a:pt x="81584" y="112846"/>
                  </a:lnTo>
                  <a:lnTo>
                    <a:pt x="84809" y="81879"/>
                  </a:lnTo>
                  <a:lnTo>
                    <a:pt x="87606" y="60190"/>
                  </a:lnTo>
                  <a:lnTo>
                    <a:pt x="88849" y="36439"/>
                  </a:lnTo>
                  <a:lnTo>
                    <a:pt x="94738" y="5478"/>
                  </a:lnTo>
                  <a:lnTo>
                    <a:pt x="96108" y="0"/>
                  </a:lnTo>
                  <a:lnTo>
                    <a:pt x="102543" y="1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482">
              <a:extLst>
                <a:ext uri="{FF2B5EF4-FFF2-40B4-BE49-F238E27FC236}">
                  <a16:creationId xmlns:a16="http://schemas.microsoft.com/office/drawing/2014/main" id="{A7515633-C0F3-D8C9-DAF4-08DA9D03889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613813" y="4487308"/>
              <a:ext cx="105744" cy="109301"/>
            </a:xfrm>
            <a:custGeom>
              <a:avLst/>
              <a:gdLst/>
              <a:ahLst/>
              <a:cxnLst/>
              <a:rect l="0" t="0" r="0" b="0"/>
              <a:pathLst>
                <a:path w="105744" h="109301">
                  <a:moveTo>
                    <a:pt x="11787" y="33892"/>
                  </a:moveTo>
                  <a:lnTo>
                    <a:pt x="11787" y="33892"/>
                  </a:lnTo>
                  <a:lnTo>
                    <a:pt x="43475" y="33892"/>
                  </a:lnTo>
                  <a:lnTo>
                    <a:pt x="58100" y="32010"/>
                  </a:lnTo>
                  <a:lnTo>
                    <a:pt x="85712" y="26053"/>
                  </a:lnTo>
                  <a:lnTo>
                    <a:pt x="91209" y="23353"/>
                  </a:lnTo>
                  <a:lnTo>
                    <a:pt x="98271" y="21127"/>
                  </a:lnTo>
                  <a:lnTo>
                    <a:pt x="102670" y="18105"/>
                  </a:lnTo>
                  <a:lnTo>
                    <a:pt x="105096" y="14411"/>
                  </a:lnTo>
                  <a:lnTo>
                    <a:pt x="105743" y="12438"/>
                  </a:lnTo>
                  <a:lnTo>
                    <a:pt x="104763" y="10417"/>
                  </a:lnTo>
                  <a:lnTo>
                    <a:pt x="99912" y="6289"/>
                  </a:lnTo>
                  <a:lnTo>
                    <a:pt x="85876" y="0"/>
                  </a:lnTo>
                  <a:lnTo>
                    <a:pt x="64941" y="409"/>
                  </a:lnTo>
                  <a:lnTo>
                    <a:pt x="47605" y="5000"/>
                  </a:lnTo>
                  <a:lnTo>
                    <a:pt x="20378" y="23011"/>
                  </a:lnTo>
                  <a:lnTo>
                    <a:pt x="6023" y="40075"/>
                  </a:lnTo>
                  <a:lnTo>
                    <a:pt x="2169" y="49812"/>
                  </a:lnTo>
                  <a:lnTo>
                    <a:pt x="0" y="69967"/>
                  </a:lnTo>
                  <a:lnTo>
                    <a:pt x="3256" y="81911"/>
                  </a:lnTo>
                  <a:lnTo>
                    <a:pt x="10112" y="91923"/>
                  </a:lnTo>
                  <a:lnTo>
                    <a:pt x="20215" y="101076"/>
                  </a:lnTo>
                  <a:lnTo>
                    <a:pt x="33642" y="106085"/>
                  </a:lnTo>
                  <a:lnTo>
                    <a:pt x="61887" y="109300"/>
                  </a:lnTo>
                  <a:lnTo>
                    <a:pt x="100687" y="97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483">
              <a:extLst>
                <a:ext uri="{FF2B5EF4-FFF2-40B4-BE49-F238E27FC236}">
                  <a16:creationId xmlns:a16="http://schemas.microsoft.com/office/drawing/2014/main" id="{4B311D8F-0A56-4155-46DB-53B6AC394DA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753732" y="4495825"/>
              <a:ext cx="86886" cy="82129"/>
            </a:xfrm>
            <a:custGeom>
              <a:avLst/>
              <a:gdLst/>
              <a:ahLst/>
              <a:cxnLst/>
              <a:rect l="0" t="0" r="0" b="0"/>
              <a:pathLst>
                <a:path w="86886" h="82129">
                  <a:moveTo>
                    <a:pt x="81418" y="12675"/>
                  </a:moveTo>
                  <a:lnTo>
                    <a:pt x="81418" y="12675"/>
                  </a:lnTo>
                  <a:lnTo>
                    <a:pt x="81418" y="9304"/>
                  </a:lnTo>
                  <a:lnTo>
                    <a:pt x="82123" y="8311"/>
                  </a:lnTo>
                  <a:lnTo>
                    <a:pt x="83299" y="7649"/>
                  </a:lnTo>
                  <a:lnTo>
                    <a:pt x="84789" y="7208"/>
                  </a:lnTo>
                  <a:lnTo>
                    <a:pt x="85782" y="6208"/>
                  </a:lnTo>
                  <a:lnTo>
                    <a:pt x="86885" y="3215"/>
                  </a:lnTo>
                  <a:lnTo>
                    <a:pt x="86474" y="2135"/>
                  </a:lnTo>
                  <a:lnTo>
                    <a:pt x="85494" y="1415"/>
                  </a:lnTo>
                  <a:lnTo>
                    <a:pt x="82223" y="260"/>
                  </a:lnTo>
                  <a:lnTo>
                    <a:pt x="72650" y="0"/>
                  </a:lnTo>
                  <a:lnTo>
                    <a:pt x="63141" y="3353"/>
                  </a:lnTo>
                  <a:lnTo>
                    <a:pt x="36234" y="17867"/>
                  </a:lnTo>
                  <a:lnTo>
                    <a:pt x="19582" y="26914"/>
                  </a:lnTo>
                  <a:lnTo>
                    <a:pt x="11602" y="34525"/>
                  </a:lnTo>
                  <a:lnTo>
                    <a:pt x="1415" y="54938"/>
                  </a:lnTo>
                  <a:lnTo>
                    <a:pt x="0" y="62268"/>
                  </a:lnTo>
                  <a:lnTo>
                    <a:pt x="1252" y="68348"/>
                  </a:lnTo>
                  <a:lnTo>
                    <a:pt x="5924" y="75737"/>
                  </a:lnTo>
                  <a:lnTo>
                    <a:pt x="7805" y="78000"/>
                  </a:lnTo>
                  <a:lnTo>
                    <a:pt x="15540" y="80514"/>
                  </a:lnTo>
                  <a:lnTo>
                    <a:pt x="37752" y="82128"/>
                  </a:lnTo>
                  <a:lnTo>
                    <a:pt x="68718" y="7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484">
              <a:extLst>
                <a:ext uri="{FF2B5EF4-FFF2-40B4-BE49-F238E27FC236}">
                  <a16:creationId xmlns:a16="http://schemas.microsoft.com/office/drawing/2014/main" id="{081C965F-623A-D4F5-FA03-8C9DA86602E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885950" y="4533900"/>
              <a:ext cx="12701" cy="76479"/>
            </a:xfrm>
            <a:custGeom>
              <a:avLst/>
              <a:gdLst/>
              <a:ahLst/>
              <a:cxnLst/>
              <a:rect l="0" t="0" r="0" b="0"/>
              <a:pathLst>
                <a:path w="12701" h="76479">
                  <a:moveTo>
                    <a:pt x="12700" y="0"/>
                  </a:moveTo>
                  <a:lnTo>
                    <a:pt x="12700" y="0"/>
                  </a:lnTo>
                  <a:lnTo>
                    <a:pt x="3862" y="26516"/>
                  </a:lnTo>
                  <a:lnTo>
                    <a:pt x="339" y="58130"/>
                  </a:lnTo>
                  <a:lnTo>
                    <a:pt x="45" y="764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SMARTInkShape-485">
              <a:extLst>
                <a:ext uri="{FF2B5EF4-FFF2-40B4-BE49-F238E27FC236}">
                  <a16:creationId xmlns:a16="http://schemas.microsoft.com/office/drawing/2014/main" id="{50FA6350-8D69-20EF-2BA8-4E12CCD5B49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936750" y="4464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SMARTInkShape-486">
              <a:extLst>
                <a:ext uri="{FF2B5EF4-FFF2-40B4-BE49-F238E27FC236}">
                  <a16:creationId xmlns:a16="http://schemas.microsoft.com/office/drawing/2014/main" id="{1469004E-5645-DD2E-FCB0-B6E4734FA13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911350" y="4485966"/>
              <a:ext cx="112411" cy="111435"/>
            </a:xfrm>
            <a:custGeom>
              <a:avLst/>
              <a:gdLst/>
              <a:ahLst/>
              <a:cxnLst/>
              <a:rect l="0" t="0" r="0" b="0"/>
              <a:pathLst>
                <a:path w="112411" h="111435">
                  <a:moveTo>
                    <a:pt x="107950" y="9834"/>
                  </a:moveTo>
                  <a:lnTo>
                    <a:pt x="107950" y="9834"/>
                  </a:lnTo>
                  <a:lnTo>
                    <a:pt x="107950" y="6463"/>
                  </a:lnTo>
                  <a:lnTo>
                    <a:pt x="107245" y="5470"/>
                  </a:lnTo>
                  <a:lnTo>
                    <a:pt x="106069" y="4808"/>
                  </a:lnTo>
                  <a:lnTo>
                    <a:pt x="92049" y="0"/>
                  </a:lnTo>
                  <a:lnTo>
                    <a:pt x="68453" y="6256"/>
                  </a:lnTo>
                  <a:lnTo>
                    <a:pt x="53757" y="15516"/>
                  </a:lnTo>
                  <a:lnTo>
                    <a:pt x="48587" y="21296"/>
                  </a:lnTo>
                  <a:lnTo>
                    <a:pt x="41896" y="34127"/>
                  </a:lnTo>
                  <a:lnTo>
                    <a:pt x="41336" y="38024"/>
                  </a:lnTo>
                  <a:lnTo>
                    <a:pt x="42596" y="46117"/>
                  </a:lnTo>
                  <a:lnTo>
                    <a:pt x="45331" y="49545"/>
                  </a:lnTo>
                  <a:lnTo>
                    <a:pt x="76066" y="68712"/>
                  </a:lnTo>
                  <a:lnTo>
                    <a:pt x="85313" y="75513"/>
                  </a:lnTo>
                  <a:lnTo>
                    <a:pt x="101007" y="84014"/>
                  </a:lnTo>
                  <a:lnTo>
                    <a:pt x="112410" y="96517"/>
                  </a:lnTo>
                  <a:lnTo>
                    <a:pt x="111629" y="98667"/>
                  </a:lnTo>
                  <a:lnTo>
                    <a:pt x="106998" y="104819"/>
                  </a:lnTo>
                  <a:lnTo>
                    <a:pt x="98355" y="108493"/>
                  </a:lnTo>
                  <a:lnTo>
                    <a:pt x="72188" y="110853"/>
                  </a:lnTo>
                  <a:lnTo>
                    <a:pt x="48122" y="111262"/>
                  </a:lnTo>
                  <a:lnTo>
                    <a:pt x="16823" y="111400"/>
                  </a:lnTo>
                  <a:lnTo>
                    <a:pt x="0" y="11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487">
              <a:extLst>
                <a:ext uri="{FF2B5EF4-FFF2-40B4-BE49-F238E27FC236}">
                  <a16:creationId xmlns:a16="http://schemas.microsoft.com/office/drawing/2014/main" id="{5588782E-ED16-5B31-6CA3-B82B7F4E250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057400" y="4527812"/>
              <a:ext cx="17829" cy="88639"/>
            </a:xfrm>
            <a:custGeom>
              <a:avLst/>
              <a:gdLst/>
              <a:ahLst/>
              <a:cxnLst/>
              <a:rect l="0" t="0" r="0" b="0"/>
              <a:pathLst>
                <a:path w="17829" h="88639">
                  <a:moveTo>
                    <a:pt x="0" y="6088"/>
                  </a:moveTo>
                  <a:lnTo>
                    <a:pt x="0" y="6088"/>
                  </a:lnTo>
                  <a:lnTo>
                    <a:pt x="3371" y="6088"/>
                  </a:lnTo>
                  <a:lnTo>
                    <a:pt x="6907" y="4207"/>
                  </a:lnTo>
                  <a:lnTo>
                    <a:pt x="10831" y="1724"/>
                  </a:lnTo>
                  <a:lnTo>
                    <a:pt x="17828" y="0"/>
                  </a:lnTo>
                  <a:lnTo>
                    <a:pt x="12511" y="30835"/>
                  </a:lnTo>
                  <a:lnTo>
                    <a:pt x="7301" y="45661"/>
                  </a:lnTo>
                  <a:lnTo>
                    <a:pt x="635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488">
              <a:extLst>
                <a:ext uri="{FF2B5EF4-FFF2-40B4-BE49-F238E27FC236}">
                  <a16:creationId xmlns:a16="http://schemas.microsoft.com/office/drawing/2014/main" id="{E048B78F-7A31-D9E3-4688-4806EA99282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101850" y="44658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63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489">
              <a:extLst>
                <a:ext uri="{FF2B5EF4-FFF2-40B4-BE49-F238E27FC236}">
                  <a16:creationId xmlns:a16="http://schemas.microsoft.com/office/drawing/2014/main" id="{E4287E60-9578-1BA4-57F8-56E93843A56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163383" y="4503235"/>
              <a:ext cx="184824" cy="113216"/>
            </a:xfrm>
            <a:custGeom>
              <a:avLst/>
              <a:gdLst/>
              <a:ahLst/>
              <a:cxnLst/>
              <a:rect l="0" t="0" r="0" b="0"/>
              <a:pathLst>
                <a:path w="184824" h="113216">
                  <a:moveTo>
                    <a:pt x="33717" y="30665"/>
                  </a:moveTo>
                  <a:lnTo>
                    <a:pt x="33717" y="30665"/>
                  </a:lnTo>
                  <a:lnTo>
                    <a:pt x="33717" y="27294"/>
                  </a:lnTo>
                  <a:lnTo>
                    <a:pt x="35598" y="23757"/>
                  </a:lnTo>
                  <a:lnTo>
                    <a:pt x="45272" y="12837"/>
                  </a:lnTo>
                  <a:lnTo>
                    <a:pt x="45908" y="10277"/>
                  </a:lnTo>
                  <a:lnTo>
                    <a:pt x="46078" y="8606"/>
                  </a:lnTo>
                  <a:lnTo>
                    <a:pt x="45485" y="7492"/>
                  </a:lnTo>
                  <a:lnTo>
                    <a:pt x="44385" y="6750"/>
                  </a:lnTo>
                  <a:lnTo>
                    <a:pt x="39465" y="5705"/>
                  </a:lnTo>
                  <a:lnTo>
                    <a:pt x="37549" y="5558"/>
                  </a:lnTo>
                  <a:lnTo>
                    <a:pt x="24739" y="12094"/>
                  </a:lnTo>
                  <a:lnTo>
                    <a:pt x="10909" y="26339"/>
                  </a:lnTo>
                  <a:lnTo>
                    <a:pt x="1246" y="43965"/>
                  </a:lnTo>
                  <a:lnTo>
                    <a:pt x="0" y="56332"/>
                  </a:lnTo>
                  <a:lnTo>
                    <a:pt x="1579" y="74776"/>
                  </a:lnTo>
                  <a:lnTo>
                    <a:pt x="5557" y="82254"/>
                  </a:lnTo>
                  <a:lnTo>
                    <a:pt x="12029" y="89577"/>
                  </a:lnTo>
                  <a:lnTo>
                    <a:pt x="19609" y="95184"/>
                  </a:lnTo>
                  <a:lnTo>
                    <a:pt x="22901" y="96255"/>
                  </a:lnTo>
                  <a:lnTo>
                    <a:pt x="25801" y="96264"/>
                  </a:lnTo>
                  <a:lnTo>
                    <a:pt x="28440" y="95565"/>
                  </a:lnTo>
                  <a:lnTo>
                    <a:pt x="33253" y="91024"/>
                  </a:lnTo>
                  <a:lnTo>
                    <a:pt x="35525" y="87837"/>
                  </a:lnTo>
                  <a:lnTo>
                    <a:pt x="43232" y="63463"/>
                  </a:lnTo>
                  <a:lnTo>
                    <a:pt x="49942" y="51907"/>
                  </a:lnTo>
                  <a:lnTo>
                    <a:pt x="55693" y="40252"/>
                  </a:lnTo>
                  <a:lnTo>
                    <a:pt x="81223" y="8720"/>
                  </a:lnTo>
                  <a:lnTo>
                    <a:pt x="87237" y="2576"/>
                  </a:lnTo>
                  <a:lnTo>
                    <a:pt x="91135" y="542"/>
                  </a:lnTo>
                  <a:lnTo>
                    <a:pt x="93162" y="0"/>
                  </a:lnTo>
                  <a:lnTo>
                    <a:pt x="95220" y="1049"/>
                  </a:lnTo>
                  <a:lnTo>
                    <a:pt x="99387" y="5979"/>
                  </a:lnTo>
                  <a:lnTo>
                    <a:pt x="102328" y="20058"/>
                  </a:lnTo>
                  <a:lnTo>
                    <a:pt x="102617" y="44484"/>
                  </a:lnTo>
                  <a:lnTo>
                    <a:pt x="98493" y="71991"/>
                  </a:lnTo>
                  <a:lnTo>
                    <a:pt x="98490" y="80782"/>
                  </a:lnTo>
                  <a:lnTo>
                    <a:pt x="99477" y="83127"/>
                  </a:lnTo>
                  <a:lnTo>
                    <a:pt x="100840" y="84690"/>
                  </a:lnTo>
                  <a:lnTo>
                    <a:pt x="102455" y="85026"/>
                  </a:lnTo>
                  <a:lnTo>
                    <a:pt x="104237" y="84544"/>
                  </a:lnTo>
                  <a:lnTo>
                    <a:pt x="108803" y="81423"/>
                  </a:lnTo>
                  <a:lnTo>
                    <a:pt x="132063" y="54853"/>
                  </a:lnTo>
                  <a:lnTo>
                    <a:pt x="153097" y="34189"/>
                  </a:lnTo>
                  <a:lnTo>
                    <a:pt x="164809" y="27240"/>
                  </a:lnTo>
                  <a:lnTo>
                    <a:pt x="167678" y="26265"/>
                  </a:lnTo>
                  <a:lnTo>
                    <a:pt x="170297" y="27732"/>
                  </a:lnTo>
                  <a:lnTo>
                    <a:pt x="181751" y="47630"/>
                  </a:lnTo>
                  <a:lnTo>
                    <a:pt x="184823" y="63679"/>
                  </a:lnTo>
                  <a:lnTo>
                    <a:pt x="180536" y="93884"/>
                  </a:lnTo>
                  <a:lnTo>
                    <a:pt x="179767" y="113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3" name="SMARTInkShape-Group96">
            <a:extLst>
              <a:ext uri="{FF2B5EF4-FFF2-40B4-BE49-F238E27FC236}">
                <a16:creationId xmlns:a16="http://schemas.microsoft.com/office/drawing/2014/main" id="{F75004E9-7B2C-0793-CF15-DEC4F67D36B0}"/>
              </a:ext>
            </a:extLst>
          </p:cNvPr>
          <p:cNvGrpSpPr/>
          <p:nvPr/>
        </p:nvGrpSpPr>
        <p:grpSpPr>
          <a:xfrm>
            <a:off x="178061" y="4750323"/>
            <a:ext cx="469640" cy="169242"/>
            <a:chOff x="178061" y="4750323"/>
            <a:chExt cx="469640" cy="169242"/>
          </a:xfrm>
        </p:grpSpPr>
        <p:sp>
          <p:nvSpPr>
            <p:cNvPr id="1829" name="SMARTInkShape-490">
              <a:extLst>
                <a:ext uri="{FF2B5EF4-FFF2-40B4-BE49-F238E27FC236}">
                  <a16:creationId xmlns:a16="http://schemas.microsoft.com/office/drawing/2014/main" id="{8A0340D7-104C-85D6-B6AE-46B9370AE7D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78061" y="4814528"/>
              <a:ext cx="139440" cy="105037"/>
            </a:xfrm>
            <a:custGeom>
              <a:avLst/>
              <a:gdLst/>
              <a:ahLst/>
              <a:cxnLst/>
              <a:rect l="0" t="0" r="0" b="0"/>
              <a:pathLst>
                <a:path w="139440" h="105037">
                  <a:moveTo>
                    <a:pt x="6089" y="24172"/>
                  </a:moveTo>
                  <a:lnTo>
                    <a:pt x="6089" y="24172"/>
                  </a:lnTo>
                  <a:lnTo>
                    <a:pt x="622" y="18705"/>
                  </a:lnTo>
                  <a:lnTo>
                    <a:pt x="0" y="14712"/>
                  </a:lnTo>
                  <a:lnTo>
                    <a:pt x="1737" y="11031"/>
                  </a:lnTo>
                  <a:lnTo>
                    <a:pt x="3187" y="9061"/>
                  </a:lnTo>
                  <a:lnTo>
                    <a:pt x="11971" y="2918"/>
                  </a:lnTo>
                  <a:lnTo>
                    <a:pt x="23511" y="0"/>
                  </a:lnTo>
                  <a:lnTo>
                    <a:pt x="50562" y="4348"/>
                  </a:lnTo>
                  <a:lnTo>
                    <a:pt x="53376" y="6722"/>
                  </a:lnTo>
                  <a:lnTo>
                    <a:pt x="58385" y="15005"/>
                  </a:lnTo>
                  <a:lnTo>
                    <a:pt x="67350" y="42639"/>
                  </a:lnTo>
                  <a:lnTo>
                    <a:pt x="72375" y="65548"/>
                  </a:lnTo>
                  <a:lnTo>
                    <a:pt x="71298" y="76899"/>
                  </a:lnTo>
                  <a:lnTo>
                    <a:pt x="66586" y="86647"/>
                  </a:lnTo>
                  <a:lnTo>
                    <a:pt x="55433" y="101032"/>
                  </a:lnTo>
                  <a:lnTo>
                    <a:pt x="45188" y="104193"/>
                  </a:lnTo>
                  <a:lnTo>
                    <a:pt x="38505" y="105036"/>
                  </a:lnTo>
                  <a:lnTo>
                    <a:pt x="33344" y="104187"/>
                  </a:lnTo>
                  <a:lnTo>
                    <a:pt x="25728" y="99481"/>
                  </a:lnTo>
                  <a:lnTo>
                    <a:pt x="21873" y="90804"/>
                  </a:lnTo>
                  <a:lnTo>
                    <a:pt x="20845" y="85526"/>
                  </a:lnTo>
                  <a:lnTo>
                    <a:pt x="23466" y="72137"/>
                  </a:lnTo>
                  <a:lnTo>
                    <a:pt x="33275" y="50658"/>
                  </a:lnTo>
                  <a:lnTo>
                    <a:pt x="51440" y="30894"/>
                  </a:lnTo>
                  <a:lnTo>
                    <a:pt x="65701" y="21303"/>
                  </a:lnTo>
                  <a:lnTo>
                    <a:pt x="95313" y="9535"/>
                  </a:lnTo>
                  <a:lnTo>
                    <a:pt x="111725" y="5994"/>
                  </a:lnTo>
                  <a:lnTo>
                    <a:pt x="139439" y="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491">
              <a:extLst>
                <a:ext uri="{FF2B5EF4-FFF2-40B4-BE49-F238E27FC236}">
                  <a16:creationId xmlns:a16="http://schemas.microsoft.com/office/drawing/2014/main" id="{1C545AA9-7DD5-E564-A0C0-9F93DD70C63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81000" y="4819912"/>
              <a:ext cx="69851" cy="81881"/>
            </a:xfrm>
            <a:custGeom>
              <a:avLst/>
              <a:gdLst/>
              <a:ahLst/>
              <a:cxnLst/>
              <a:rect l="0" t="0" r="0" b="0"/>
              <a:pathLst>
                <a:path w="69851" h="81881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9719" y="30431"/>
                  </a:lnTo>
                  <a:lnTo>
                    <a:pt x="21277" y="60657"/>
                  </a:lnTo>
                  <a:lnTo>
                    <a:pt x="29883" y="75319"/>
                  </a:lnTo>
                  <a:lnTo>
                    <a:pt x="30505" y="77642"/>
                  </a:lnTo>
                  <a:lnTo>
                    <a:pt x="31626" y="79192"/>
                  </a:lnTo>
                  <a:lnTo>
                    <a:pt x="33078" y="80223"/>
                  </a:lnTo>
                  <a:lnTo>
                    <a:pt x="36574" y="81371"/>
                  </a:lnTo>
                  <a:lnTo>
                    <a:pt x="40479" y="81880"/>
                  </a:lnTo>
                  <a:lnTo>
                    <a:pt x="46448" y="78344"/>
                  </a:lnTo>
                  <a:lnTo>
                    <a:pt x="53099" y="72068"/>
                  </a:lnTo>
                  <a:lnTo>
                    <a:pt x="60105" y="61307"/>
                  </a:lnTo>
                  <a:lnTo>
                    <a:pt x="61991" y="55795"/>
                  </a:lnTo>
                  <a:lnTo>
                    <a:pt x="63412" y="24128"/>
                  </a:lnTo>
                  <a:lnTo>
                    <a:pt x="63497" y="7468"/>
                  </a:lnTo>
                  <a:lnTo>
                    <a:pt x="64203" y="7713"/>
                  </a:lnTo>
                  <a:lnTo>
                    <a:pt x="6985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SMARTInkShape-492">
              <a:extLst>
                <a:ext uri="{FF2B5EF4-FFF2-40B4-BE49-F238E27FC236}">
                  <a16:creationId xmlns:a16="http://schemas.microsoft.com/office/drawing/2014/main" id="{DBC84D4C-C052-A5FD-7E1E-0F7F947037D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76328" y="4750323"/>
              <a:ext cx="18973" cy="158228"/>
            </a:xfrm>
            <a:custGeom>
              <a:avLst/>
              <a:gdLst/>
              <a:ahLst/>
              <a:cxnLst/>
              <a:rect l="0" t="0" r="0" b="0"/>
              <a:pathLst>
                <a:path w="18973" h="158228">
                  <a:moveTo>
                    <a:pt x="12622" y="12177"/>
                  </a:moveTo>
                  <a:lnTo>
                    <a:pt x="12622" y="12177"/>
                  </a:lnTo>
                  <a:lnTo>
                    <a:pt x="6534" y="0"/>
                  </a:lnTo>
                  <a:lnTo>
                    <a:pt x="4401" y="24915"/>
                  </a:lnTo>
                  <a:lnTo>
                    <a:pt x="807" y="52009"/>
                  </a:lnTo>
                  <a:lnTo>
                    <a:pt x="184" y="76582"/>
                  </a:lnTo>
                  <a:lnTo>
                    <a:pt x="0" y="102835"/>
                  </a:lnTo>
                  <a:lnTo>
                    <a:pt x="3316" y="128487"/>
                  </a:lnTo>
                  <a:lnTo>
                    <a:pt x="18972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SMARTInkShape-493">
              <a:extLst>
                <a:ext uri="{FF2B5EF4-FFF2-40B4-BE49-F238E27FC236}">
                  <a16:creationId xmlns:a16="http://schemas.microsoft.com/office/drawing/2014/main" id="{78F6B94D-4FB8-E836-6F18-F03265BF258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50993" y="4820879"/>
              <a:ext cx="96708" cy="95546"/>
            </a:xfrm>
            <a:custGeom>
              <a:avLst/>
              <a:gdLst/>
              <a:ahLst/>
              <a:cxnLst/>
              <a:rect l="0" t="0" r="0" b="0"/>
              <a:pathLst>
                <a:path w="96708" h="95546">
                  <a:moveTo>
                    <a:pt x="14157" y="24171"/>
                  </a:moveTo>
                  <a:lnTo>
                    <a:pt x="14157" y="24171"/>
                  </a:lnTo>
                  <a:lnTo>
                    <a:pt x="22995" y="24171"/>
                  </a:lnTo>
                  <a:lnTo>
                    <a:pt x="52437" y="30129"/>
                  </a:lnTo>
                  <a:lnTo>
                    <a:pt x="62484" y="30443"/>
                  </a:lnTo>
                  <a:lnTo>
                    <a:pt x="65739" y="28605"/>
                  </a:lnTo>
                  <a:lnTo>
                    <a:pt x="69538" y="26142"/>
                  </a:lnTo>
                  <a:lnTo>
                    <a:pt x="88233" y="18781"/>
                  </a:lnTo>
                  <a:lnTo>
                    <a:pt x="88941" y="17755"/>
                  </a:lnTo>
                  <a:lnTo>
                    <a:pt x="89728" y="14734"/>
                  </a:lnTo>
                  <a:lnTo>
                    <a:pt x="89232" y="12941"/>
                  </a:lnTo>
                  <a:lnTo>
                    <a:pt x="83367" y="4993"/>
                  </a:lnTo>
                  <a:lnTo>
                    <a:pt x="81464" y="2918"/>
                  </a:lnTo>
                  <a:lnTo>
                    <a:pt x="75586" y="614"/>
                  </a:lnTo>
                  <a:lnTo>
                    <a:pt x="72043" y="0"/>
                  </a:lnTo>
                  <a:lnTo>
                    <a:pt x="53573" y="5877"/>
                  </a:lnTo>
                  <a:lnTo>
                    <a:pt x="33597" y="19927"/>
                  </a:lnTo>
                  <a:lnTo>
                    <a:pt x="14272" y="40866"/>
                  </a:lnTo>
                  <a:lnTo>
                    <a:pt x="1883" y="64944"/>
                  </a:lnTo>
                  <a:lnTo>
                    <a:pt x="0" y="77806"/>
                  </a:lnTo>
                  <a:lnTo>
                    <a:pt x="486" y="83211"/>
                  </a:lnTo>
                  <a:lnTo>
                    <a:pt x="2926" y="87519"/>
                  </a:lnTo>
                  <a:lnTo>
                    <a:pt x="11282" y="94189"/>
                  </a:lnTo>
                  <a:lnTo>
                    <a:pt x="15768" y="95545"/>
                  </a:lnTo>
                  <a:lnTo>
                    <a:pt x="45993" y="93542"/>
                  </a:lnTo>
                  <a:lnTo>
                    <a:pt x="75665" y="88584"/>
                  </a:lnTo>
                  <a:lnTo>
                    <a:pt x="96707" y="8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0" name="SMARTInkShape-Group97">
            <a:extLst>
              <a:ext uri="{FF2B5EF4-FFF2-40B4-BE49-F238E27FC236}">
                <a16:creationId xmlns:a16="http://schemas.microsoft.com/office/drawing/2014/main" id="{E443E731-832A-461A-96E4-B9BE5CD75293}"/>
              </a:ext>
            </a:extLst>
          </p:cNvPr>
          <p:cNvGrpSpPr/>
          <p:nvPr/>
        </p:nvGrpSpPr>
        <p:grpSpPr>
          <a:xfrm>
            <a:off x="869950" y="4712138"/>
            <a:ext cx="628651" cy="190063"/>
            <a:chOff x="869950" y="4712138"/>
            <a:chExt cx="628651" cy="190063"/>
          </a:xfrm>
        </p:grpSpPr>
        <p:sp>
          <p:nvSpPr>
            <p:cNvPr id="1834" name="SMARTInkShape-494">
              <a:extLst>
                <a:ext uri="{FF2B5EF4-FFF2-40B4-BE49-F238E27FC236}">
                  <a16:creationId xmlns:a16="http://schemas.microsoft.com/office/drawing/2014/main" id="{0DB8258D-D879-DB8E-2D08-50872CD433C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91934" y="4724507"/>
              <a:ext cx="28794" cy="177694"/>
            </a:xfrm>
            <a:custGeom>
              <a:avLst/>
              <a:gdLst/>
              <a:ahLst/>
              <a:cxnLst/>
              <a:rect l="0" t="0" r="0" b="0"/>
              <a:pathLst>
                <a:path w="28794" h="177694">
                  <a:moveTo>
                    <a:pt x="22466" y="18943"/>
                  </a:moveTo>
                  <a:lnTo>
                    <a:pt x="22466" y="18943"/>
                  </a:lnTo>
                  <a:lnTo>
                    <a:pt x="22466" y="15572"/>
                  </a:lnTo>
                  <a:lnTo>
                    <a:pt x="24347" y="12035"/>
                  </a:lnTo>
                  <a:lnTo>
                    <a:pt x="26830" y="8111"/>
                  </a:lnTo>
                  <a:lnTo>
                    <a:pt x="28793" y="0"/>
                  </a:lnTo>
                  <a:lnTo>
                    <a:pt x="28109" y="30995"/>
                  </a:lnTo>
                  <a:lnTo>
                    <a:pt x="23348" y="59937"/>
                  </a:lnTo>
                  <a:lnTo>
                    <a:pt x="17571" y="87379"/>
                  </a:lnTo>
                  <a:lnTo>
                    <a:pt x="9635" y="113914"/>
                  </a:lnTo>
                  <a:lnTo>
                    <a:pt x="3529" y="145201"/>
                  </a:lnTo>
                  <a:lnTo>
                    <a:pt x="0" y="159913"/>
                  </a:lnTo>
                  <a:lnTo>
                    <a:pt x="1428" y="168850"/>
                  </a:lnTo>
                  <a:lnTo>
                    <a:pt x="2796" y="171798"/>
                  </a:lnTo>
                  <a:lnTo>
                    <a:pt x="9766" y="17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SMARTInkShape-495">
              <a:extLst>
                <a:ext uri="{FF2B5EF4-FFF2-40B4-BE49-F238E27FC236}">
                  <a16:creationId xmlns:a16="http://schemas.microsoft.com/office/drawing/2014/main" id="{98005759-8BC1-AF28-62B6-D5EA8A5E5A6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69950" y="4788478"/>
              <a:ext cx="130538" cy="100284"/>
            </a:xfrm>
            <a:custGeom>
              <a:avLst/>
              <a:gdLst/>
              <a:ahLst/>
              <a:cxnLst/>
              <a:rect l="0" t="0" r="0" b="0"/>
              <a:pathLst>
                <a:path w="130538" h="100284">
                  <a:moveTo>
                    <a:pt x="44450" y="24822"/>
                  </a:moveTo>
                  <a:lnTo>
                    <a:pt x="44450" y="24822"/>
                  </a:lnTo>
                  <a:lnTo>
                    <a:pt x="41079" y="24822"/>
                  </a:lnTo>
                  <a:lnTo>
                    <a:pt x="40792" y="23411"/>
                  </a:lnTo>
                  <a:lnTo>
                    <a:pt x="42354" y="18080"/>
                  </a:lnTo>
                  <a:lnTo>
                    <a:pt x="47200" y="10516"/>
                  </a:lnTo>
                  <a:lnTo>
                    <a:pt x="56475" y="3807"/>
                  </a:lnTo>
                  <a:lnTo>
                    <a:pt x="86442" y="0"/>
                  </a:lnTo>
                  <a:lnTo>
                    <a:pt x="96980" y="384"/>
                  </a:lnTo>
                  <a:lnTo>
                    <a:pt x="108719" y="2907"/>
                  </a:lnTo>
                  <a:lnTo>
                    <a:pt x="119110" y="10143"/>
                  </a:lnTo>
                  <a:lnTo>
                    <a:pt x="123857" y="15036"/>
                  </a:lnTo>
                  <a:lnTo>
                    <a:pt x="129131" y="27999"/>
                  </a:lnTo>
                  <a:lnTo>
                    <a:pt x="130537" y="35406"/>
                  </a:lnTo>
                  <a:lnTo>
                    <a:pt x="128337" y="49281"/>
                  </a:lnTo>
                  <a:lnTo>
                    <a:pt x="118797" y="72064"/>
                  </a:lnTo>
                  <a:lnTo>
                    <a:pt x="108773" y="81332"/>
                  </a:lnTo>
                  <a:lnTo>
                    <a:pt x="87262" y="92601"/>
                  </a:lnTo>
                  <a:lnTo>
                    <a:pt x="63015" y="98526"/>
                  </a:lnTo>
                  <a:lnTo>
                    <a:pt x="37956" y="100283"/>
                  </a:lnTo>
                  <a:lnTo>
                    <a:pt x="23220" y="99988"/>
                  </a:lnTo>
                  <a:lnTo>
                    <a:pt x="0" y="88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496">
              <a:extLst>
                <a:ext uri="{FF2B5EF4-FFF2-40B4-BE49-F238E27FC236}">
                  <a16:creationId xmlns:a16="http://schemas.microsoft.com/office/drawing/2014/main" id="{F36DC1C9-2562-3687-0521-6B6F4C177AE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62079" y="4795497"/>
              <a:ext cx="119022" cy="86192"/>
            </a:xfrm>
            <a:custGeom>
              <a:avLst/>
              <a:gdLst/>
              <a:ahLst/>
              <a:cxnLst/>
              <a:rect l="0" t="0" r="0" b="0"/>
              <a:pathLst>
                <a:path w="119022" h="86192">
                  <a:moveTo>
                    <a:pt x="68221" y="30503"/>
                  </a:moveTo>
                  <a:lnTo>
                    <a:pt x="68221" y="30503"/>
                  </a:lnTo>
                  <a:lnTo>
                    <a:pt x="68221" y="9249"/>
                  </a:lnTo>
                  <a:lnTo>
                    <a:pt x="66340" y="5064"/>
                  </a:lnTo>
                  <a:lnTo>
                    <a:pt x="64850" y="2960"/>
                  </a:lnTo>
                  <a:lnTo>
                    <a:pt x="57551" y="623"/>
                  </a:lnTo>
                  <a:lnTo>
                    <a:pt x="52641" y="0"/>
                  </a:lnTo>
                  <a:lnTo>
                    <a:pt x="43423" y="3070"/>
                  </a:lnTo>
                  <a:lnTo>
                    <a:pt x="13223" y="28639"/>
                  </a:lnTo>
                  <a:lnTo>
                    <a:pt x="3869" y="44532"/>
                  </a:lnTo>
                  <a:lnTo>
                    <a:pt x="0" y="59276"/>
                  </a:lnTo>
                  <a:lnTo>
                    <a:pt x="977" y="68220"/>
                  </a:lnTo>
                  <a:lnTo>
                    <a:pt x="2225" y="72581"/>
                  </a:lnTo>
                  <a:lnTo>
                    <a:pt x="7375" y="79308"/>
                  </a:lnTo>
                  <a:lnTo>
                    <a:pt x="13661" y="83944"/>
                  </a:lnTo>
                  <a:lnTo>
                    <a:pt x="18807" y="86005"/>
                  </a:lnTo>
                  <a:lnTo>
                    <a:pt x="21167" y="85848"/>
                  </a:lnTo>
                  <a:lnTo>
                    <a:pt x="25671" y="83794"/>
                  </a:lnTo>
                  <a:lnTo>
                    <a:pt x="56579" y="58389"/>
                  </a:lnTo>
                  <a:lnTo>
                    <a:pt x="75834" y="30924"/>
                  </a:lnTo>
                  <a:lnTo>
                    <a:pt x="79414" y="21299"/>
                  </a:lnTo>
                  <a:lnTo>
                    <a:pt x="80723" y="12889"/>
                  </a:lnTo>
                  <a:lnTo>
                    <a:pt x="81588" y="21876"/>
                  </a:lnTo>
                  <a:lnTo>
                    <a:pt x="85939" y="39121"/>
                  </a:lnTo>
                  <a:lnTo>
                    <a:pt x="91460" y="67491"/>
                  </a:lnTo>
                  <a:lnTo>
                    <a:pt x="93686" y="77602"/>
                  </a:lnTo>
                  <a:lnTo>
                    <a:pt x="96708" y="82716"/>
                  </a:lnTo>
                  <a:lnTo>
                    <a:pt x="100402" y="85459"/>
                  </a:lnTo>
                  <a:lnTo>
                    <a:pt x="102375" y="86191"/>
                  </a:lnTo>
                  <a:lnTo>
                    <a:pt x="108330" y="85121"/>
                  </a:lnTo>
                  <a:lnTo>
                    <a:pt x="119021" y="8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497">
              <a:extLst>
                <a:ext uri="{FF2B5EF4-FFF2-40B4-BE49-F238E27FC236}">
                  <a16:creationId xmlns:a16="http://schemas.microsoft.com/office/drawing/2014/main" id="{D28046D9-43EB-FBD9-75B0-0AD2179A071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212850" y="4782739"/>
              <a:ext cx="74796" cy="100412"/>
            </a:xfrm>
            <a:custGeom>
              <a:avLst/>
              <a:gdLst/>
              <a:ahLst/>
              <a:cxnLst/>
              <a:rect l="0" t="0" r="0" b="0"/>
              <a:pathLst>
                <a:path w="74796" h="100412">
                  <a:moveTo>
                    <a:pt x="57150" y="24211"/>
                  </a:moveTo>
                  <a:lnTo>
                    <a:pt x="57150" y="24211"/>
                  </a:lnTo>
                  <a:lnTo>
                    <a:pt x="66584" y="15483"/>
                  </a:lnTo>
                  <a:lnTo>
                    <a:pt x="73037" y="11982"/>
                  </a:lnTo>
                  <a:lnTo>
                    <a:pt x="74795" y="8663"/>
                  </a:lnTo>
                  <a:lnTo>
                    <a:pt x="74557" y="6790"/>
                  </a:lnTo>
                  <a:lnTo>
                    <a:pt x="72413" y="2827"/>
                  </a:lnTo>
                  <a:lnTo>
                    <a:pt x="70853" y="1489"/>
                  </a:lnTo>
                  <a:lnTo>
                    <a:pt x="67238" y="0"/>
                  </a:lnTo>
                  <a:lnTo>
                    <a:pt x="54495" y="2534"/>
                  </a:lnTo>
                  <a:lnTo>
                    <a:pt x="47033" y="7757"/>
                  </a:lnTo>
                  <a:lnTo>
                    <a:pt x="36494" y="19236"/>
                  </a:lnTo>
                  <a:lnTo>
                    <a:pt x="33858" y="25763"/>
                  </a:lnTo>
                  <a:lnTo>
                    <a:pt x="33155" y="29479"/>
                  </a:lnTo>
                  <a:lnTo>
                    <a:pt x="34256" y="37371"/>
                  </a:lnTo>
                  <a:lnTo>
                    <a:pt x="37097" y="44878"/>
                  </a:lnTo>
                  <a:lnTo>
                    <a:pt x="40712" y="50564"/>
                  </a:lnTo>
                  <a:lnTo>
                    <a:pt x="53455" y="57733"/>
                  </a:lnTo>
                  <a:lnTo>
                    <a:pt x="69085" y="63590"/>
                  </a:lnTo>
                  <a:lnTo>
                    <a:pt x="71456" y="65280"/>
                  </a:lnTo>
                  <a:lnTo>
                    <a:pt x="74092" y="69040"/>
                  </a:lnTo>
                  <a:lnTo>
                    <a:pt x="74795" y="71030"/>
                  </a:lnTo>
                  <a:lnTo>
                    <a:pt x="73852" y="73768"/>
                  </a:lnTo>
                  <a:lnTo>
                    <a:pt x="69042" y="80574"/>
                  </a:lnTo>
                  <a:lnTo>
                    <a:pt x="58400" y="88967"/>
                  </a:lnTo>
                  <a:lnTo>
                    <a:pt x="42939" y="95923"/>
                  </a:lnTo>
                  <a:lnTo>
                    <a:pt x="0" y="100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498">
              <a:extLst>
                <a:ext uri="{FF2B5EF4-FFF2-40B4-BE49-F238E27FC236}">
                  <a16:creationId xmlns:a16="http://schemas.microsoft.com/office/drawing/2014/main" id="{6337E8DC-3801-6B19-9CB1-1A05B950D3A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314450" y="4789468"/>
              <a:ext cx="83764" cy="95584"/>
            </a:xfrm>
            <a:custGeom>
              <a:avLst/>
              <a:gdLst/>
              <a:ahLst/>
              <a:cxnLst/>
              <a:rect l="0" t="0" r="0" b="0"/>
              <a:pathLst>
                <a:path w="83764" h="95584">
                  <a:moveTo>
                    <a:pt x="0" y="42882"/>
                  </a:moveTo>
                  <a:lnTo>
                    <a:pt x="0" y="42882"/>
                  </a:lnTo>
                  <a:lnTo>
                    <a:pt x="20722" y="37856"/>
                  </a:lnTo>
                  <a:lnTo>
                    <a:pt x="50314" y="32342"/>
                  </a:lnTo>
                  <a:lnTo>
                    <a:pt x="64846" y="29411"/>
                  </a:lnTo>
                  <a:lnTo>
                    <a:pt x="73741" y="23725"/>
                  </a:lnTo>
                  <a:lnTo>
                    <a:pt x="83311" y="12590"/>
                  </a:lnTo>
                  <a:lnTo>
                    <a:pt x="83763" y="9282"/>
                  </a:lnTo>
                  <a:lnTo>
                    <a:pt x="82653" y="6371"/>
                  </a:lnTo>
                  <a:lnTo>
                    <a:pt x="80502" y="3725"/>
                  </a:lnTo>
                  <a:lnTo>
                    <a:pt x="70586" y="784"/>
                  </a:lnTo>
                  <a:lnTo>
                    <a:pt x="63991" y="0"/>
                  </a:lnTo>
                  <a:lnTo>
                    <a:pt x="41224" y="5638"/>
                  </a:lnTo>
                  <a:lnTo>
                    <a:pt x="19976" y="19617"/>
                  </a:lnTo>
                  <a:lnTo>
                    <a:pt x="7016" y="37165"/>
                  </a:lnTo>
                  <a:lnTo>
                    <a:pt x="2079" y="52398"/>
                  </a:lnTo>
                  <a:lnTo>
                    <a:pt x="3987" y="69220"/>
                  </a:lnTo>
                  <a:lnTo>
                    <a:pt x="9021" y="84239"/>
                  </a:lnTo>
                  <a:lnTo>
                    <a:pt x="14828" y="91367"/>
                  </a:lnTo>
                  <a:lnTo>
                    <a:pt x="18352" y="94256"/>
                  </a:lnTo>
                  <a:lnTo>
                    <a:pt x="29793" y="95583"/>
                  </a:lnTo>
                  <a:lnTo>
                    <a:pt x="57150" y="9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9" name="SMARTInkShape-499">
              <a:extLst>
                <a:ext uri="{FF2B5EF4-FFF2-40B4-BE49-F238E27FC236}">
                  <a16:creationId xmlns:a16="http://schemas.microsoft.com/office/drawing/2014/main" id="{716D6FCE-C58E-1E6F-2ED7-4A8B3B9A395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417825" y="4712138"/>
              <a:ext cx="80776" cy="172937"/>
            </a:xfrm>
            <a:custGeom>
              <a:avLst/>
              <a:gdLst/>
              <a:ahLst/>
              <a:cxnLst/>
              <a:rect l="0" t="0" r="0" b="0"/>
              <a:pathLst>
                <a:path w="80776" h="172937">
                  <a:moveTo>
                    <a:pt x="55375" y="120212"/>
                  </a:moveTo>
                  <a:lnTo>
                    <a:pt x="55375" y="120212"/>
                  </a:lnTo>
                  <a:lnTo>
                    <a:pt x="65501" y="109380"/>
                  </a:lnTo>
                  <a:lnTo>
                    <a:pt x="66931" y="105285"/>
                  </a:lnTo>
                  <a:lnTo>
                    <a:pt x="65901" y="103205"/>
                  </a:lnTo>
                  <a:lnTo>
                    <a:pt x="60994" y="99013"/>
                  </a:lnTo>
                  <a:lnTo>
                    <a:pt x="57710" y="99024"/>
                  </a:lnTo>
                  <a:lnTo>
                    <a:pt x="50298" y="102798"/>
                  </a:lnTo>
                  <a:lnTo>
                    <a:pt x="19812" y="127614"/>
                  </a:lnTo>
                  <a:lnTo>
                    <a:pt x="4214" y="148799"/>
                  </a:lnTo>
                  <a:lnTo>
                    <a:pt x="0" y="162235"/>
                  </a:lnTo>
                  <a:lnTo>
                    <a:pt x="895" y="168992"/>
                  </a:lnTo>
                  <a:lnTo>
                    <a:pt x="2122" y="171782"/>
                  </a:lnTo>
                  <a:lnTo>
                    <a:pt x="4351" y="172936"/>
                  </a:lnTo>
                  <a:lnTo>
                    <a:pt x="10590" y="172338"/>
                  </a:lnTo>
                  <a:lnTo>
                    <a:pt x="16185" y="169720"/>
                  </a:lnTo>
                  <a:lnTo>
                    <a:pt x="32784" y="158847"/>
                  </a:lnTo>
                  <a:lnTo>
                    <a:pt x="40866" y="149378"/>
                  </a:lnTo>
                  <a:lnTo>
                    <a:pt x="52483" y="121687"/>
                  </a:lnTo>
                  <a:lnTo>
                    <a:pt x="61572" y="93223"/>
                  </a:lnTo>
                  <a:lnTo>
                    <a:pt x="66790" y="64002"/>
                  </a:lnTo>
                  <a:lnTo>
                    <a:pt x="72891" y="37848"/>
                  </a:lnTo>
                  <a:lnTo>
                    <a:pt x="80252" y="7038"/>
                  </a:lnTo>
                  <a:lnTo>
                    <a:pt x="80744" y="0"/>
                  </a:lnTo>
                  <a:lnTo>
                    <a:pt x="80775" y="5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1" name="SMARTInkShape-500">
            <a:extLst>
              <a:ext uri="{FF2B5EF4-FFF2-40B4-BE49-F238E27FC236}">
                <a16:creationId xmlns:a16="http://schemas.microsoft.com/office/drawing/2014/main" id="{2B520833-3776-D090-2EA5-7A141F61800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691851" y="4778119"/>
            <a:ext cx="242134" cy="85982"/>
          </a:xfrm>
          <a:custGeom>
            <a:avLst/>
            <a:gdLst/>
            <a:ahLst/>
            <a:cxnLst/>
            <a:rect l="0" t="0" r="0" b="0"/>
            <a:pathLst>
              <a:path w="242134" h="85982">
                <a:moveTo>
                  <a:pt x="41699" y="22481"/>
                </a:moveTo>
                <a:lnTo>
                  <a:pt x="41699" y="22481"/>
                </a:lnTo>
                <a:lnTo>
                  <a:pt x="52634" y="22481"/>
                </a:lnTo>
                <a:lnTo>
                  <a:pt x="53222" y="21776"/>
                </a:lnTo>
                <a:lnTo>
                  <a:pt x="54353" y="16393"/>
                </a:lnTo>
                <a:lnTo>
                  <a:pt x="54398" y="4582"/>
                </a:lnTo>
                <a:lnTo>
                  <a:pt x="47657" y="401"/>
                </a:lnTo>
                <a:lnTo>
                  <a:pt x="44260" y="0"/>
                </a:lnTo>
                <a:lnTo>
                  <a:pt x="36722" y="1436"/>
                </a:lnTo>
                <a:lnTo>
                  <a:pt x="21174" y="9581"/>
                </a:lnTo>
                <a:lnTo>
                  <a:pt x="6533" y="24304"/>
                </a:lnTo>
                <a:lnTo>
                  <a:pt x="1375" y="34110"/>
                </a:lnTo>
                <a:lnTo>
                  <a:pt x="0" y="38700"/>
                </a:lnTo>
                <a:lnTo>
                  <a:pt x="353" y="49445"/>
                </a:lnTo>
                <a:lnTo>
                  <a:pt x="2958" y="66848"/>
                </a:lnTo>
                <a:lnTo>
                  <a:pt x="5288" y="69698"/>
                </a:lnTo>
                <a:lnTo>
                  <a:pt x="26687" y="81555"/>
                </a:lnTo>
                <a:lnTo>
                  <a:pt x="37143" y="82132"/>
                </a:lnTo>
                <a:lnTo>
                  <a:pt x="48141" y="79331"/>
                </a:lnTo>
                <a:lnTo>
                  <a:pt x="57733" y="73383"/>
                </a:lnTo>
                <a:lnTo>
                  <a:pt x="62936" y="66035"/>
                </a:lnTo>
                <a:lnTo>
                  <a:pt x="64324" y="62101"/>
                </a:lnTo>
                <a:lnTo>
                  <a:pt x="63838" y="58066"/>
                </a:lnTo>
                <a:lnTo>
                  <a:pt x="59535" y="49821"/>
                </a:lnTo>
                <a:lnTo>
                  <a:pt x="51037" y="43334"/>
                </a:lnTo>
                <a:lnTo>
                  <a:pt x="35077" y="36791"/>
                </a:lnTo>
                <a:lnTo>
                  <a:pt x="27429" y="35658"/>
                </a:lnTo>
                <a:lnTo>
                  <a:pt x="26541" y="34793"/>
                </a:lnTo>
                <a:lnTo>
                  <a:pt x="26655" y="33512"/>
                </a:lnTo>
                <a:lnTo>
                  <a:pt x="27436" y="31952"/>
                </a:lnTo>
                <a:lnTo>
                  <a:pt x="29368" y="30911"/>
                </a:lnTo>
                <a:lnTo>
                  <a:pt x="39535" y="28036"/>
                </a:lnTo>
                <a:lnTo>
                  <a:pt x="69453" y="12998"/>
                </a:lnTo>
                <a:lnTo>
                  <a:pt x="95788" y="10205"/>
                </a:lnTo>
                <a:lnTo>
                  <a:pt x="99630" y="11474"/>
                </a:lnTo>
                <a:lnTo>
                  <a:pt x="105782" y="16648"/>
                </a:lnTo>
                <a:lnTo>
                  <a:pt x="108986" y="25533"/>
                </a:lnTo>
                <a:lnTo>
                  <a:pt x="114414" y="51855"/>
                </a:lnTo>
                <a:lnTo>
                  <a:pt x="117763" y="83285"/>
                </a:lnTo>
                <a:lnTo>
                  <a:pt x="117808" y="84183"/>
                </a:lnTo>
                <a:lnTo>
                  <a:pt x="118544" y="84077"/>
                </a:lnTo>
                <a:lnTo>
                  <a:pt x="121243" y="82077"/>
                </a:lnTo>
                <a:lnTo>
                  <a:pt x="144338" y="53748"/>
                </a:lnTo>
                <a:lnTo>
                  <a:pt x="171427" y="23199"/>
                </a:lnTo>
                <a:lnTo>
                  <a:pt x="194638" y="10759"/>
                </a:lnTo>
                <a:lnTo>
                  <a:pt x="205627" y="7394"/>
                </a:lnTo>
                <a:lnTo>
                  <a:pt x="212863" y="8250"/>
                </a:lnTo>
                <a:lnTo>
                  <a:pt x="218431" y="12863"/>
                </a:lnTo>
                <a:lnTo>
                  <a:pt x="223258" y="20323"/>
                </a:lnTo>
                <a:lnTo>
                  <a:pt x="234253" y="48433"/>
                </a:lnTo>
                <a:lnTo>
                  <a:pt x="239003" y="80121"/>
                </a:lnTo>
                <a:lnTo>
                  <a:pt x="240262" y="82074"/>
                </a:lnTo>
                <a:lnTo>
                  <a:pt x="241808" y="83377"/>
                </a:lnTo>
                <a:lnTo>
                  <a:pt x="242133" y="84245"/>
                </a:lnTo>
                <a:lnTo>
                  <a:pt x="238549" y="859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4" name="SMARTInkShape-Group99">
            <a:extLst>
              <a:ext uri="{FF2B5EF4-FFF2-40B4-BE49-F238E27FC236}">
                <a16:creationId xmlns:a16="http://schemas.microsoft.com/office/drawing/2014/main" id="{5E7B877F-6FDD-10D6-3209-62A3C909CF4D}"/>
              </a:ext>
            </a:extLst>
          </p:cNvPr>
          <p:cNvGrpSpPr/>
          <p:nvPr/>
        </p:nvGrpSpPr>
        <p:grpSpPr>
          <a:xfrm>
            <a:off x="304800" y="5120807"/>
            <a:ext cx="215901" cy="149678"/>
            <a:chOff x="304800" y="5120807"/>
            <a:chExt cx="215901" cy="149678"/>
          </a:xfrm>
        </p:grpSpPr>
        <p:sp>
          <p:nvSpPr>
            <p:cNvPr id="1842" name="SMARTInkShape-501">
              <a:extLst>
                <a:ext uri="{FF2B5EF4-FFF2-40B4-BE49-F238E27FC236}">
                  <a16:creationId xmlns:a16="http://schemas.microsoft.com/office/drawing/2014/main" id="{8AAF3895-A58E-F21F-C918-4A4C48CB6AC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12144" y="5120807"/>
              <a:ext cx="117986" cy="149678"/>
            </a:xfrm>
            <a:custGeom>
              <a:avLst/>
              <a:gdLst/>
              <a:ahLst/>
              <a:cxnLst/>
              <a:rect l="0" t="0" r="0" b="0"/>
              <a:pathLst>
                <a:path w="117986" h="149678">
                  <a:moveTo>
                    <a:pt x="18056" y="3643"/>
                  </a:moveTo>
                  <a:lnTo>
                    <a:pt x="18056" y="3643"/>
                  </a:lnTo>
                  <a:lnTo>
                    <a:pt x="18056" y="9993"/>
                  </a:lnTo>
                  <a:lnTo>
                    <a:pt x="28195" y="5629"/>
                  </a:lnTo>
                  <a:lnTo>
                    <a:pt x="58136" y="3759"/>
                  </a:lnTo>
                  <a:lnTo>
                    <a:pt x="69030" y="2990"/>
                  </a:lnTo>
                  <a:lnTo>
                    <a:pt x="83803" y="0"/>
                  </a:lnTo>
                  <a:lnTo>
                    <a:pt x="109714" y="3936"/>
                  </a:lnTo>
                  <a:lnTo>
                    <a:pt x="114767" y="6830"/>
                  </a:lnTo>
                  <a:lnTo>
                    <a:pt x="117483" y="14233"/>
                  </a:lnTo>
                  <a:lnTo>
                    <a:pt x="117985" y="23871"/>
                  </a:lnTo>
                  <a:lnTo>
                    <a:pt x="112558" y="41557"/>
                  </a:lnTo>
                  <a:lnTo>
                    <a:pt x="97555" y="67250"/>
                  </a:lnTo>
                  <a:lnTo>
                    <a:pt x="85513" y="80658"/>
                  </a:lnTo>
                  <a:lnTo>
                    <a:pt x="56140" y="105601"/>
                  </a:lnTo>
                  <a:lnTo>
                    <a:pt x="24963" y="130487"/>
                  </a:lnTo>
                  <a:lnTo>
                    <a:pt x="20420" y="134102"/>
                  </a:lnTo>
                  <a:lnTo>
                    <a:pt x="11755" y="138303"/>
                  </a:lnTo>
                  <a:lnTo>
                    <a:pt x="9622" y="139984"/>
                  </a:lnTo>
                  <a:lnTo>
                    <a:pt x="7252" y="143732"/>
                  </a:lnTo>
                  <a:lnTo>
                    <a:pt x="6620" y="145718"/>
                  </a:lnTo>
                  <a:lnTo>
                    <a:pt x="5493" y="147044"/>
                  </a:lnTo>
                  <a:lnTo>
                    <a:pt x="0" y="149344"/>
                  </a:lnTo>
                  <a:lnTo>
                    <a:pt x="1329" y="149538"/>
                  </a:lnTo>
                  <a:lnTo>
                    <a:pt x="21916" y="148986"/>
                  </a:lnTo>
                  <a:lnTo>
                    <a:pt x="38250" y="146034"/>
                  </a:lnTo>
                  <a:lnTo>
                    <a:pt x="65635" y="149072"/>
                  </a:lnTo>
                  <a:lnTo>
                    <a:pt x="92787" y="149611"/>
                  </a:lnTo>
                  <a:lnTo>
                    <a:pt x="107528" y="149677"/>
                  </a:lnTo>
                  <a:lnTo>
                    <a:pt x="109454" y="148977"/>
                  </a:lnTo>
                  <a:lnTo>
                    <a:pt x="110738" y="147804"/>
                  </a:lnTo>
                  <a:lnTo>
                    <a:pt x="113306" y="14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502">
              <a:extLst>
                <a:ext uri="{FF2B5EF4-FFF2-40B4-BE49-F238E27FC236}">
                  <a16:creationId xmlns:a16="http://schemas.microsoft.com/office/drawing/2014/main" id="{9E5F9E87-C0BC-B7E2-D5AA-45F444825FD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04800" y="5181600"/>
              <a:ext cx="215901" cy="16071"/>
            </a:xfrm>
            <a:custGeom>
              <a:avLst/>
              <a:gdLst/>
              <a:ahLst/>
              <a:cxnLst/>
              <a:rect l="0" t="0" r="0" b="0"/>
              <a:pathLst>
                <a:path w="215901" h="16071">
                  <a:moveTo>
                    <a:pt x="0" y="6350"/>
                  </a:moveTo>
                  <a:lnTo>
                    <a:pt x="0" y="6350"/>
                  </a:lnTo>
                  <a:lnTo>
                    <a:pt x="0" y="12677"/>
                  </a:lnTo>
                  <a:lnTo>
                    <a:pt x="29851" y="12700"/>
                  </a:lnTo>
                  <a:lnTo>
                    <a:pt x="60146" y="12700"/>
                  </a:lnTo>
                  <a:lnTo>
                    <a:pt x="84927" y="12700"/>
                  </a:lnTo>
                  <a:lnTo>
                    <a:pt x="113515" y="16070"/>
                  </a:lnTo>
                  <a:lnTo>
                    <a:pt x="137586" y="14796"/>
                  </a:lnTo>
                  <a:lnTo>
                    <a:pt x="168776" y="7417"/>
                  </a:lnTo>
                  <a:lnTo>
                    <a:pt x="198228" y="65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7" name="SMARTInkShape-Group100">
            <a:extLst>
              <a:ext uri="{FF2B5EF4-FFF2-40B4-BE49-F238E27FC236}">
                <a16:creationId xmlns:a16="http://schemas.microsoft.com/office/drawing/2014/main" id="{3A2DEFD8-81B5-EBF2-D89D-D863FDC049B8}"/>
              </a:ext>
            </a:extLst>
          </p:cNvPr>
          <p:cNvGrpSpPr/>
          <p:nvPr/>
        </p:nvGrpSpPr>
        <p:grpSpPr>
          <a:xfrm>
            <a:off x="1334383" y="5124450"/>
            <a:ext cx="132468" cy="57117"/>
            <a:chOff x="1334383" y="5124450"/>
            <a:chExt cx="132468" cy="57117"/>
          </a:xfrm>
        </p:grpSpPr>
        <p:sp>
          <p:nvSpPr>
            <p:cNvPr id="1845" name="SMARTInkShape-503">
              <a:extLst>
                <a:ext uri="{FF2B5EF4-FFF2-40B4-BE49-F238E27FC236}">
                  <a16:creationId xmlns:a16="http://schemas.microsoft.com/office/drawing/2014/main" id="{C9A3252E-88E1-C172-217F-225B03799BE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339850" y="51244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6822" y="6176"/>
                  </a:lnTo>
                  <a:lnTo>
                    <a:pt x="66171" y="6327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SMARTInkShape-504">
              <a:extLst>
                <a:ext uri="{FF2B5EF4-FFF2-40B4-BE49-F238E27FC236}">
                  <a16:creationId xmlns:a16="http://schemas.microsoft.com/office/drawing/2014/main" id="{D6362020-1FB1-6BDC-25FD-B158A066425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334383" y="5175250"/>
              <a:ext cx="132468" cy="6317"/>
            </a:xfrm>
            <a:custGeom>
              <a:avLst/>
              <a:gdLst/>
              <a:ahLst/>
              <a:cxnLst/>
              <a:rect l="0" t="0" r="0" b="0"/>
              <a:pathLst>
                <a:path w="132468" h="6317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0"/>
                  </a:lnTo>
                  <a:lnTo>
                    <a:pt x="9904" y="5026"/>
                  </a:lnTo>
                  <a:lnTo>
                    <a:pt x="38507" y="6175"/>
                  </a:lnTo>
                  <a:lnTo>
                    <a:pt x="69640" y="6316"/>
                  </a:lnTo>
                  <a:lnTo>
                    <a:pt x="101250" y="5640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0" name="SMARTInkShape-Group101">
            <a:extLst>
              <a:ext uri="{FF2B5EF4-FFF2-40B4-BE49-F238E27FC236}">
                <a16:creationId xmlns:a16="http://schemas.microsoft.com/office/drawing/2014/main" id="{A6528FC6-B46A-F7C6-46FC-622319E58305}"/>
              </a:ext>
            </a:extLst>
          </p:cNvPr>
          <p:cNvGrpSpPr/>
          <p:nvPr/>
        </p:nvGrpSpPr>
        <p:grpSpPr>
          <a:xfrm>
            <a:off x="1651262" y="5016579"/>
            <a:ext cx="202939" cy="224465"/>
            <a:chOff x="1651262" y="5016579"/>
            <a:chExt cx="202939" cy="224465"/>
          </a:xfrm>
        </p:grpSpPr>
        <p:sp>
          <p:nvSpPr>
            <p:cNvPr id="1848" name="SMARTInkShape-505">
              <a:extLst>
                <a:ext uri="{FF2B5EF4-FFF2-40B4-BE49-F238E27FC236}">
                  <a16:creationId xmlns:a16="http://schemas.microsoft.com/office/drawing/2014/main" id="{E6B59F83-4F8B-AB2F-143C-89B197B24C7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689100" y="5108333"/>
              <a:ext cx="165101" cy="132711"/>
            </a:xfrm>
            <a:custGeom>
              <a:avLst/>
              <a:gdLst/>
              <a:ahLst/>
              <a:cxnLst/>
              <a:rect l="0" t="0" r="0" b="0"/>
              <a:pathLst>
                <a:path w="165101" h="132711">
                  <a:moveTo>
                    <a:pt x="0" y="22467"/>
                  </a:moveTo>
                  <a:lnTo>
                    <a:pt x="0" y="22467"/>
                  </a:lnTo>
                  <a:lnTo>
                    <a:pt x="14747" y="9602"/>
                  </a:lnTo>
                  <a:lnTo>
                    <a:pt x="22076" y="6166"/>
                  </a:lnTo>
                  <a:lnTo>
                    <a:pt x="33431" y="3526"/>
                  </a:lnTo>
                  <a:lnTo>
                    <a:pt x="39082" y="408"/>
                  </a:lnTo>
                  <a:lnTo>
                    <a:pt x="42283" y="0"/>
                  </a:lnTo>
                  <a:lnTo>
                    <a:pt x="49602" y="1428"/>
                  </a:lnTo>
                  <a:lnTo>
                    <a:pt x="61656" y="9569"/>
                  </a:lnTo>
                  <a:lnTo>
                    <a:pt x="66208" y="16971"/>
                  </a:lnTo>
                  <a:lnTo>
                    <a:pt x="75104" y="47896"/>
                  </a:lnTo>
                  <a:lnTo>
                    <a:pt x="72504" y="65829"/>
                  </a:lnTo>
                  <a:lnTo>
                    <a:pt x="63894" y="85646"/>
                  </a:lnTo>
                  <a:lnTo>
                    <a:pt x="49035" y="101552"/>
                  </a:lnTo>
                  <a:lnTo>
                    <a:pt x="17783" y="121625"/>
                  </a:lnTo>
                  <a:lnTo>
                    <a:pt x="9346" y="127498"/>
                  </a:lnTo>
                  <a:lnTo>
                    <a:pt x="1370" y="130034"/>
                  </a:lnTo>
                  <a:lnTo>
                    <a:pt x="3777" y="123560"/>
                  </a:lnTo>
                  <a:lnTo>
                    <a:pt x="21050" y="108733"/>
                  </a:lnTo>
                  <a:lnTo>
                    <a:pt x="51064" y="84644"/>
                  </a:lnTo>
                  <a:lnTo>
                    <a:pt x="80703" y="62832"/>
                  </a:lnTo>
                  <a:lnTo>
                    <a:pt x="107837" y="45918"/>
                  </a:lnTo>
                  <a:lnTo>
                    <a:pt x="139288" y="22846"/>
                  </a:lnTo>
                  <a:lnTo>
                    <a:pt x="127712" y="29426"/>
                  </a:lnTo>
                  <a:lnTo>
                    <a:pt x="97920" y="49137"/>
                  </a:lnTo>
                  <a:lnTo>
                    <a:pt x="81459" y="62825"/>
                  </a:lnTo>
                  <a:lnTo>
                    <a:pt x="69919" y="80286"/>
                  </a:lnTo>
                  <a:lnTo>
                    <a:pt x="65402" y="95494"/>
                  </a:lnTo>
                  <a:lnTo>
                    <a:pt x="67435" y="112308"/>
                  </a:lnTo>
                  <a:lnTo>
                    <a:pt x="72540" y="120723"/>
                  </a:lnTo>
                  <a:lnTo>
                    <a:pt x="87314" y="131873"/>
                  </a:lnTo>
                  <a:lnTo>
                    <a:pt x="97367" y="132710"/>
                  </a:lnTo>
                  <a:lnTo>
                    <a:pt x="118551" y="129308"/>
                  </a:lnTo>
                  <a:lnTo>
                    <a:pt x="165100" y="10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SMARTInkShape-506">
              <a:extLst>
                <a:ext uri="{FF2B5EF4-FFF2-40B4-BE49-F238E27FC236}">
                  <a16:creationId xmlns:a16="http://schemas.microsoft.com/office/drawing/2014/main" id="{96AC07D8-EBF0-E894-E659-E2432DC5311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651262" y="5016579"/>
              <a:ext cx="202939" cy="18972"/>
            </a:xfrm>
            <a:custGeom>
              <a:avLst/>
              <a:gdLst/>
              <a:ahLst/>
              <a:cxnLst/>
              <a:rect l="0" t="0" r="0" b="0"/>
              <a:pathLst>
                <a:path w="202939" h="18972">
                  <a:moveTo>
                    <a:pt x="6088" y="18971"/>
                  </a:moveTo>
                  <a:lnTo>
                    <a:pt x="6088" y="18971"/>
                  </a:lnTo>
                  <a:lnTo>
                    <a:pt x="0" y="18971"/>
                  </a:lnTo>
                  <a:lnTo>
                    <a:pt x="27896" y="18971"/>
                  </a:lnTo>
                  <a:lnTo>
                    <a:pt x="54726" y="18266"/>
                  </a:lnTo>
                  <a:lnTo>
                    <a:pt x="83607" y="14607"/>
                  </a:lnTo>
                  <a:lnTo>
                    <a:pt x="107609" y="13210"/>
                  </a:lnTo>
                  <a:lnTo>
                    <a:pt x="135024" y="12090"/>
                  </a:lnTo>
                  <a:lnTo>
                    <a:pt x="165848" y="7629"/>
                  </a:lnTo>
                  <a:lnTo>
                    <a:pt x="195754" y="5744"/>
                  </a:lnTo>
                  <a:lnTo>
                    <a:pt x="198149" y="4509"/>
                  </a:lnTo>
                  <a:lnTo>
                    <a:pt x="202855" y="0"/>
                  </a:lnTo>
                  <a:lnTo>
                    <a:pt x="202938" y="1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1" name="SMARTInkShape-507">
            <a:extLst>
              <a:ext uri="{FF2B5EF4-FFF2-40B4-BE49-F238E27FC236}">
                <a16:creationId xmlns:a16="http://schemas.microsoft.com/office/drawing/2014/main" id="{FF0B2903-5B71-3BA8-5642-0CD19C048E6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955800" y="5168900"/>
            <a:ext cx="127001" cy="1"/>
          </a:xfrm>
          <a:custGeom>
            <a:avLst/>
            <a:gdLst/>
            <a:ahLst/>
            <a:cxnLst/>
            <a:rect l="0" t="0" r="0" b="0"/>
            <a:pathLst>
              <a:path w="127001" h="1">
                <a:moveTo>
                  <a:pt x="0" y="0"/>
                </a:moveTo>
                <a:lnTo>
                  <a:pt x="0" y="0"/>
                </a:lnTo>
                <a:lnTo>
                  <a:pt x="31706" y="0"/>
                </a:lnTo>
                <a:lnTo>
                  <a:pt x="57141" y="0"/>
                </a:lnTo>
                <a:lnTo>
                  <a:pt x="86206" y="0"/>
                </a:lnTo>
                <a:lnTo>
                  <a:pt x="117455" y="0"/>
                </a:lnTo>
                <a:lnTo>
                  <a:pt x="127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5" name="SMARTInkShape-Group103">
            <a:extLst>
              <a:ext uri="{FF2B5EF4-FFF2-40B4-BE49-F238E27FC236}">
                <a16:creationId xmlns:a16="http://schemas.microsoft.com/office/drawing/2014/main" id="{901D5EC8-165A-3725-3D3F-025230D8A087}"/>
              </a:ext>
            </a:extLst>
          </p:cNvPr>
          <p:cNvGrpSpPr/>
          <p:nvPr/>
        </p:nvGrpSpPr>
        <p:grpSpPr>
          <a:xfrm>
            <a:off x="1612900" y="5054633"/>
            <a:ext cx="1028701" cy="349218"/>
            <a:chOff x="1612900" y="5054633"/>
            <a:chExt cx="1028701" cy="349218"/>
          </a:xfrm>
        </p:grpSpPr>
        <p:sp>
          <p:nvSpPr>
            <p:cNvPr id="1852" name="SMARTInkShape-508">
              <a:extLst>
                <a:ext uri="{FF2B5EF4-FFF2-40B4-BE49-F238E27FC236}">
                  <a16:creationId xmlns:a16="http://schemas.microsoft.com/office/drawing/2014/main" id="{749CADB1-FD88-4F5C-B321-BD5CD8085DF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235223" y="5054633"/>
              <a:ext cx="273028" cy="190206"/>
            </a:xfrm>
            <a:custGeom>
              <a:avLst/>
              <a:gdLst/>
              <a:ahLst/>
              <a:cxnLst/>
              <a:rect l="0" t="0" r="0" b="0"/>
              <a:pathLst>
                <a:path w="273028" h="190206">
                  <a:moveTo>
                    <a:pt x="6327" y="184117"/>
                  </a:moveTo>
                  <a:lnTo>
                    <a:pt x="6327" y="184117"/>
                  </a:lnTo>
                  <a:lnTo>
                    <a:pt x="239" y="190205"/>
                  </a:lnTo>
                  <a:lnTo>
                    <a:pt x="0" y="181605"/>
                  </a:lnTo>
                  <a:lnTo>
                    <a:pt x="17982" y="155624"/>
                  </a:lnTo>
                  <a:lnTo>
                    <a:pt x="46173" y="125415"/>
                  </a:lnTo>
                  <a:lnTo>
                    <a:pt x="71033" y="97017"/>
                  </a:lnTo>
                  <a:lnTo>
                    <a:pt x="96710" y="68730"/>
                  </a:lnTo>
                  <a:lnTo>
                    <a:pt x="121397" y="42288"/>
                  </a:lnTo>
                  <a:lnTo>
                    <a:pt x="130185" y="26853"/>
                  </a:lnTo>
                  <a:lnTo>
                    <a:pt x="143115" y="14635"/>
                  </a:lnTo>
                  <a:lnTo>
                    <a:pt x="144733" y="10484"/>
                  </a:lnTo>
                  <a:lnTo>
                    <a:pt x="145643" y="4182"/>
                  </a:lnTo>
                  <a:lnTo>
                    <a:pt x="146477" y="2776"/>
                  </a:lnTo>
                  <a:lnTo>
                    <a:pt x="147738" y="1840"/>
                  </a:lnTo>
                  <a:lnTo>
                    <a:pt x="149284" y="1215"/>
                  </a:lnTo>
                  <a:lnTo>
                    <a:pt x="149610" y="800"/>
                  </a:lnTo>
                  <a:lnTo>
                    <a:pt x="149121" y="522"/>
                  </a:lnTo>
                  <a:lnTo>
                    <a:pt x="148089" y="337"/>
                  </a:lnTo>
                  <a:lnTo>
                    <a:pt x="148107" y="213"/>
                  </a:lnTo>
                  <a:lnTo>
                    <a:pt x="151675" y="0"/>
                  </a:lnTo>
                  <a:lnTo>
                    <a:pt x="152065" y="1863"/>
                  </a:lnTo>
                  <a:lnTo>
                    <a:pt x="152169" y="3348"/>
                  </a:lnTo>
                  <a:lnTo>
                    <a:pt x="143521" y="23733"/>
                  </a:lnTo>
                  <a:lnTo>
                    <a:pt x="128250" y="53270"/>
                  </a:lnTo>
                  <a:lnTo>
                    <a:pt x="117267" y="80338"/>
                  </a:lnTo>
                  <a:lnTo>
                    <a:pt x="114868" y="107277"/>
                  </a:lnTo>
                  <a:lnTo>
                    <a:pt x="114671" y="113841"/>
                  </a:lnTo>
                  <a:lnTo>
                    <a:pt x="118215" y="124896"/>
                  </a:lnTo>
                  <a:lnTo>
                    <a:pt x="124494" y="133808"/>
                  </a:lnTo>
                  <a:lnTo>
                    <a:pt x="135257" y="142084"/>
                  </a:lnTo>
                  <a:lnTo>
                    <a:pt x="140771" y="144270"/>
                  </a:lnTo>
                  <a:lnTo>
                    <a:pt x="157953" y="138757"/>
                  </a:lnTo>
                  <a:lnTo>
                    <a:pt x="174177" y="128187"/>
                  </a:lnTo>
                  <a:lnTo>
                    <a:pt x="181586" y="116456"/>
                  </a:lnTo>
                  <a:lnTo>
                    <a:pt x="195463" y="85928"/>
                  </a:lnTo>
                  <a:lnTo>
                    <a:pt x="206017" y="66519"/>
                  </a:lnTo>
                  <a:lnTo>
                    <a:pt x="212436" y="37633"/>
                  </a:lnTo>
                  <a:lnTo>
                    <a:pt x="215850" y="12917"/>
                  </a:lnTo>
                  <a:lnTo>
                    <a:pt x="212498" y="16112"/>
                  </a:lnTo>
                  <a:lnTo>
                    <a:pt x="210847" y="19608"/>
                  </a:lnTo>
                  <a:lnTo>
                    <a:pt x="202735" y="45584"/>
                  </a:lnTo>
                  <a:lnTo>
                    <a:pt x="195464" y="72567"/>
                  </a:lnTo>
                  <a:lnTo>
                    <a:pt x="191462" y="92389"/>
                  </a:lnTo>
                  <a:lnTo>
                    <a:pt x="190672" y="119326"/>
                  </a:lnTo>
                  <a:lnTo>
                    <a:pt x="190563" y="132745"/>
                  </a:lnTo>
                  <a:lnTo>
                    <a:pt x="191946" y="137874"/>
                  </a:lnTo>
                  <a:lnTo>
                    <a:pt x="197244" y="145455"/>
                  </a:lnTo>
                  <a:lnTo>
                    <a:pt x="208161" y="153690"/>
                  </a:lnTo>
                  <a:lnTo>
                    <a:pt x="212144" y="154660"/>
                  </a:lnTo>
                  <a:lnTo>
                    <a:pt x="220333" y="153856"/>
                  </a:lnTo>
                  <a:lnTo>
                    <a:pt x="250997" y="138193"/>
                  </a:lnTo>
                  <a:lnTo>
                    <a:pt x="273027" y="12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SMARTInkShape-509">
              <a:extLst>
                <a:ext uri="{FF2B5EF4-FFF2-40B4-BE49-F238E27FC236}">
                  <a16:creationId xmlns:a16="http://schemas.microsoft.com/office/drawing/2014/main" id="{ECFCEB73-FA79-6673-69A3-043C8EA4E4C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40730" y="5169162"/>
              <a:ext cx="61128" cy="61405"/>
            </a:xfrm>
            <a:custGeom>
              <a:avLst/>
              <a:gdLst/>
              <a:ahLst/>
              <a:cxnLst/>
              <a:rect l="0" t="0" r="0" b="0"/>
              <a:pathLst>
                <a:path w="61128" h="61405">
                  <a:moveTo>
                    <a:pt x="31020" y="6088"/>
                  </a:moveTo>
                  <a:lnTo>
                    <a:pt x="31020" y="6088"/>
                  </a:lnTo>
                  <a:lnTo>
                    <a:pt x="36487" y="6088"/>
                  </a:lnTo>
                  <a:lnTo>
                    <a:pt x="42760" y="621"/>
                  </a:lnTo>
                  <a:lnTo>
                    <a:pt x="42374" y="327"/>
                  </a:lnTo>
                  <a:lnTo>
                    <a:pt x="40064" y="0"/>
                  </a:lnTo>
                  <a:lnTo>
                    <a:pt x="19930" y="8600"/>
                  </a:lnTo>
                  <a:lnTo>
                    <a:pt x="7587" y="18043"/>
                  </a:lnTo>
                  <a:lnTo>
                    <a:pt x="2966" y="27629"/>
                  </a:lnTo>
                  <a:lnTo>
                    <a:pt x="0" y="47659"/>
                  </a:lnTo>
                  <a:lnTo>
                    <a:pt x="1168" y="51441"/>
                  </a:lnTo>
                  <a:lnTo>
                    <a:pt x="6228" y="57525"/>
                  </a:lnTo>
                  <a:lnTo>
                    <a:pt x="15063" y="60699"/>
                  </a:lnTo>
                  <a:lnTo>
                    <a:pt x="25339" y="61404"/>
                  </a:lnTo>
                  <a:lnTo>
                    <a:pt x="43434" y="56108"/>
                  </a:lnTo>
                  <a:lnTo>
                    <a:pt x="47763" y="54251"/>
                  </a:lnTo>
                  <a:lnTo>
                    <a:pt x="54453" y="48425"/>
                  </a:lnTo>
                  <a:lnTo>
                    <a:pt x="57226" y="44896"/>
                  </a:lnTo>
                  <a:lnTo>
                    <a:pt x="60306" y="33449"/>
                  </a:lnTo>
                  <a:lnTo>
                    <a:pt x="61127" y="26445"/>
                  </a:lnTo>
                  <a:lnTo>
                    <a:pt x="60264" y="21070"/>
                  </a:lnTo>
                  <a:lnTo>
                    <a:pt x="55542" y="13217"/>
                  </a:lnTo>
                  <a:lnTo>
                    <a:pt x="48320" y="4830"/>
                  </a:lnTo>
                  <a:lnTo>
                    <a:pt x="38239" y="2001"/>
                  </a:lnTo>
                  <a:lnTo>
                    <a:pt x="26467" y="1449"/>
                  </a:lnTo>
                  <a:lnTo>
                    <a:pt x="11280" y="6844"/>
                  </a:lnTo>
                  <a:lnTo>
                    <a:pt x="7276" y="8709"/>
                  </a:lnTo>
                  <a:lnTo>
                    <a:pt x="4608" y="11363"/>
                  </a:lnTo>
                  <a:lnTo>
                    <a:pt x="1642" y="18075"/>
                  </a:lnTo>
                  <a:lnTo>
                    <a:pt x="1557" y="21135"/>
                  </a:lnTo>
                  <a:lnTo>
                    <a:pt x="562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510">
              <a:extLst>
                <a:ext uri="{FF2B5EF4-FFF2-40B4-BE49-F238E27FC236}">
                  <a16:creationId xmlns:a16="http://schemas.microsoft.com/office/drawing/2014/main" id="{49FB3175-F379-8E7E-4003-BA6404793AC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612900" y="5346700"/>
              <a:ext cx="1028701" cy="57151"/>
            </a:xfrm>
            <a:custGeom>
              <a:avLst/>
              <a:gdLst/>
              <a:ahLst/>
              <a:cxnLst/>
              <a:rect l="0" t="0" r="0" b="0"/>
              <a:pathLst>
                <a:path w="1028701" h="57151">
                  <a:moveTo>
                    <a:pt x="0" y="0"/>
                  </a:moveTo>
                  <a:lnTo>
                    <a:pt x="0" y="0"/>
                  </a:lnTo>
                  <a:lnTo>
                    <a:pt x="3371" y="3370"/>
                  </a:lnTo>
                  <a:lnTo>
                    <a:pt x="6907" y="5026"/>
                  </a:lnTo>
                  <a:lnTo>
                    <a:pt x="33408" y="11740"/>
                  </a:lnTo>
                  <a:lnTo>
                    <a:pt x="58183" y="13216"/>
                  </a:lnTo>
                  <a:lnTo>
                    <a:pt x="85759" y="17689"/>
                  </a:lnTo>
                  <a:lnTo>
                    <a:pt x="96676" y="17740"/>
                  </a:lnTo>
                  <a:lnTo>
                    <a:pt x="123817" y="13503"/>
                  </a:lnTo>
                  <a:lnTo>
                    <a:pt x="150751" y="12938"/>
                  </a:lnTo>
                  <a:lnTo>
                    <a:pt x="173539" y="12806"/>
                  </a:lnTo>
                  <a:lnTo>
                    <a:pt x="196367" y="12748"/>
                  </a:lnTo>
                  <a:lnTo>
                    <a:pt x="227908" y="12714"/>
                  </a:lnTo>
                  <a:lnTo>
                    <a:pt x="256279" y="12707"/>
                  </a:lnTo>
                  <a:lnTo>
                    <a:pt x="280178" y="12703"/>
                  </a:lnTo>
                  <a:lnTo>
                    <a:pt x="309499" y="12701"/>
                  </a:lnTo>
                  <a:lnTo>
                    <a:pt x="336061" y="12700"/>
                  </a:lnTo>
                  <a:lnTo>
                    <a:pt x="361805" y="12700"/>
                  </a:lnTo>
                  <a:lnTo>
                    <a:pt x="389189" y="12700"/>
                  </a:lnTo>
                  <a:lnTo>
                    <a:pt x="419645" y="12700"/>
                  </a:lnTo>
                  <a:lnTo>
                    <a:pt x="451011" y="12700"/>
                  </a:lnTo>
                  <a:lnTo>
                    <a:pt x="480766" y="12700"/>
                  </a:lnTo>
                  <a:lnTo>
                    <a:pt x="507457" y="12700"/>
                  </a:lnTo>
                  <a:lnTo>
                    <a:pt x="537002" y="14582"/>
                  </a:lnTo>
                  <a:lnTo>
                    <a:pt x="558990" y="17064"/>
                  </a:lnTo>
                  <a:lnTo>
                    <a:pt x="587235" y="18461"/>
                  </a:lnTo>
                  <a:lnTo>
                    <a:pt x="614184" y="18875"/>
                  </a:lnTo>
                  <a:lnTo>
                    <a:pt x="643492" y="19704"/>
                  </a:lnTo>
                  <a:lnTo>
                    <a:pt x="670364" y="23399"/>
                  </a:lnTo>
                  <a:lnTo>
                    <a:pt x="696200" y="24807"/>
                  </a:lnTo>
                  <a:lnTo>
                    <a:pt x="721023" y="25930"/>
                  </a:lnTo>
                  <a:lnTo>
                    <a:pt x="744920" y="29712"/>
                  </a:lnTo>
                  <a:lnTo>
                    <a:pt x="768755" y="30845"/>
                  </a:lnTo>
                  <a:lnTo>
                    <a:pt x="795812" y="31347"/>
                  </a:lnTo>
                  <a:lnTo>
                    <a:pt x="822183" y="31571"/>
                  </a:lnTo>
                  <a:lnTo>
                    <a:pt x="852191" y="31697"/>
                  </a:lnTo>
                  <a:lnTo>
                    <a:pt x="876212" y="31734"/>
                  </a:lnTo>
                  <a:lnTo>
                    <a:pt x="905045" y="31745"/>
                  </a:lnTo>
                  <a:lnTo>
                    <a:pt x="935225" y="32454"/>
                  </a:lnTo>
                  <a:lnTo>
                    <a:pt x="965420" y="36776"/>
                  </a:lnTo>
                  <a:lnTo>
                    <a:pt x="996943" y="43490"/>
                  </a:lnTo>
                  <a:lnTo>
                    <a:pt x="1023179" y="50861"/>
                  </a:lnTo>
                  <a:lnTo>
                    <a:pt x="1028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0" name="SMARTInkShape-Group104">
            <a:extLst>
              <a:ext uri="{FF2B5EF4-FFF2-40B4-BE49-F238E27FC236}">
                <a16:creationId xmlns:a16="http://schemas.microsoft.com/office/drawing/2014/main" id="{1ECA1C78-455C-26FF-F7D9-9ED6CE6803D7}"/>
              </a:ext>
            </a:extLst>
          </p:cNvPr>
          <p:cNvGrpSpPr/>
          <p:nvPr/>
        </p:nvGrpSpPr>
        <p:grpSpPr>
          <a:xfrm>
            <a:off x="1982469" y="5441950"/>
            <a:ext cx="500382" cy="304801"/>
            <a:chOff x="1982469" y="5441950"/>
            <a:chExt cx="500382" cy="304801"/>
          </a:xfrm>
        </p:grpSpPr>
        <p:sp>
          <p:nvSpPr>
            <p:cNvPr id="1856" name="SMARTInkShape-511">
              <a:extLst>
                <a:ext uri="{FF2B5EF4-FFF2-40B4-BE49-F238E27FC236}">
                  <a16:creationId xmlns:a16="http://schemas.microsoft.com/office/drawing/2014/main" id="{A068E01D-5FAF-186E-EA64-27CFE6C5A8D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982469" y="5480050"/>
              <a:ext cx="157482" cy="170713"/>
            </a:xfrm>
            <a:custGeom>
              <a:avLst/>
              <a:gdLst/>
              <a:ahLst/>
              <a:cxnLst/>
              <a:rect l="0" t="0" r="0" b="0"/>
              <a:pathLst>
                <a:path w="157482" h="170713">
                  <a:moveTo>
                    <a:pt x="24131" y="69850"/>
                  </a:moveTo>
                  <a:lnTo>
                    <a:pt x="24131" y="69850"/>
                  </a:lnTo>
                  <a:lnTo>
                    <a:pt x="33591" y="60390"/>
                  </a:lnTo>
                  <a:lnTo>
                    <a:pt x="49988" y="53426"/>
                  </a:lnTo>
                  <a:lnTo>
                    <a:pt x="56319" y="51967"/>
                  </a:lnTo>
                  <a:lnTo>
                    <a:pt x="58290" y="52283"/>
                  </a:lnTo>
                  <a:lnTo>
                    <a:pt x="59603" y="53200"/>
                  </a:lnTo>
                  <a:lnTo>
                    <a:pt x="60479" y="54518"/>
                  </a:lnTo>
                  <a:lnTo>
                    <a:pt x="73934" y="65593"/>
                  </a:lnTo>
                  <a:lnTo>
                    <a:pt x="83201" y="84217"/>
                  </a:lnTo>
                  <a:lnTo>
                    <a:pt x="86318" y="98724"/>
                  </a:lnTo>
                  <a:lnTo>
                    <a:pt x="81087" y="130471"/>
                  </a:lnTo>
                  <a:lnTo>
                    <a:pt x="68446" y="158829"/>
                  </a:lnTo>
                  <a:lnTo>
                    <a:pt x="66374" y="163037"/>
                  </a:lnTo>
                  <a:lnTo>
                    <a:pt x="63582" y="165841"/>
                  </a:lnTo>
                  <a:lnTo>
                    <a:pt x="56717" y="168957"/>
                  </a:lnTo>
                  <a:lnTo>
                    <a:pt x="48289" y="170712"/>
                  </a:lnTo>
                  <a:lnTo>
                    <a:pt x="34582" y="164489"/>
                  </a:lnTo>
                  <a:lnTo>
                    <a:pt x="26894" y="157539"/>
                  </a:lnTo>
                  <a:lnTo>
                    <a:pt x="16210" y="141577"/>
                  </a:lnTo>
                  <a:lnTo>
                    <a:pt x="5153" y="110567"/>
                  </a:lnTo>
                  <a:lnTo>
                    <a:pt x="0" y="94904"/>
                  </a:lnTo>
                  <a:lnTo>
                    <a:pt x="2478" y="80567"/>
                  </a:lnTo>
                  <a:lnTo>
                    <a:pt x="11052" y="66283"/>
                  </a:lnTo>
                  <a:lnTo>
                    <a:pt x="31661" y="45157"/>
                  </a:lnTo>
                  <a:lnTo>
                    <a:pt x="62386" y="26913"/>
                  </a:lnTo>
                  <a:lnTo>
                    <a:pt x="91320" y="16239"/>
                  </a:lnTo>
                  <a:lnTo>
                    <a:pt x="120006" y="9795"/>
                  </a:lnTo>
                  <a:lnTo>
                    <a:pt x="142424" y="4922"/>
                  </a:lnTo>
                  <a:lnTo>
                    <a:pt x="147967" y="2188"/>
                  </a:lnTo>
                  <a:lnTo>
                    <a:pt x="157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512">
              <a:extLst>
                <a:ext uri="{FF2B5EF4-FFF2-40B4-BE49-F238E27FC236}">
                  <a16:creationId xmlns:a16="http://schemas.microsoft.com/office/drawing/2014/main" id="{B3CCC899-1C76-9615-A25D-DEC03F5B69E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14550" y="5441950"/>
              <a:ext cx="119429" cy="304801"/>
            </a:xfrm>
            <a:custGeom>
              <a:avLst/>
              <a:gdLst/>
              <a:ahLst/>
              <a:cxnLst/>
              <a:rect l="0" t="0" r="0" b="0"/>
              <a:pathLst>
                <a:path w="119429" h="304801">
                  <a:moveTo>
                    <a:pt x="101600" y="0"/>
                  </a:moveTo>
                  <a:lnTo>
                    <a:pt x="101600" y="0"/>
                  </a:lnTo>
                  <a:lnTo>
                    <a:pt x="116527" y="0"/>
                  </a:lnTo>
                  <a:lnTo>
                    <a:pt x="117901" y="2117"/>
                  </a:lnTo>
                  <a:lnTo>
                    <a:pt x="119428" y="10113"/>
                  </a:lnTo>
                  <a:lnTo>
                    <a:pt x="110269" y="38269"/>
                  </a:lnTo>
                  <a:lnTo>
                    <a:pt x="98916" y="65510"/>
                  </a:lnTo>
                  <a:lnTo>
                    <a:pt x="84320" y="96274"/>
                  </a:lnTo>
                  <a:lnTo>
                    <a:pt x="71062" y="125948"/>
                  </a:lnTo>
                  <a:lnTo>
                    <a:pt x="59219" y="156556"/>
                  </a:lnTo>
                  <a:lnTo>
                    <a:pt x="44023" y="183717"/>
                  </a:lnTo>
                  <a:lnTo>
                    <a:pt x="36499" y="198774"/>
                  </a:lnTo>
                  <a:lnTo>
                    <a:pt x="27591" y="229640"/>
                  </a:lnTo>
                  <a:lnTo>
                    <a:pt x="17034" y="257288"/>
                  </a:lnTo>
                  <a:lnTo>
                    <a:pt x="6788" y="28815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SMARTInkShape-513">
              <a:extLst>
                <a:ext uri="{FF2B5EF4-FFF2-40B4-BE49-F238E27FC236}">
                  <a16:creationId xmlns:a16="http://schemas.microsoft.com/office/drawing/2014/main" id="{5D703405-21DB-CBF3-9C3F-35B19F2055D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203450" y="5518412"/>
              <a:ext cx="279401" cy="189398"/>
            </a:xfrm>
            <a:custGeom>
              <a:avLst/>
              <a:gdLst/>
              <a:ahLst/>
              <a:cxnLst/>
              <a:rect l="0" t="0" r="0" b="0"/>
              <a:pathLst>
                <a:path w="279401" h="189398">
                  <a:moveTo>
                    <a:pt x="0" y="139438"/>
                  </a:moveTo>
                  <a:lnTo>
                    <a:pt x="0" y="139438"/>
                  </a:lnTo>
                  <a:lnTo>
                    <a:pt x="31688" y="120616"/>
                  </a:lnTo>
                  <a:lnTo>
                    <a:pt x="56567" y="110541"/>
                  </a:lnTo>
                  <a:lnTo>
                    <a:pt x="75773" y="107721"/>
                  </a:lnTo>
                  <a:lnTo>
                    <a:pt x="79444" y="107698"/>
                  </a:lnTo>
                  <a:lnTo>
                    <a:pt x="80480" y="109105"/>
                  </a:lnTo>
                  <a:lnTo>
                    <a:pt x="82141" y="119623"/>
                  </a:lnTo>
                  <a:lnTo>
                    <a:pt x="83074" y="124987"/>
                  </a:lnTo>
                  <a:lnTo>
                    <a:pt x="87540" y="141810"/>
                  </a:lnTo>
                  <a:lnTo>
                    <a:pt x="88721" y="170795"/>
                  </a:lnTo>
                  <a:lnTo>
                    <a:pt x="88893" y="189397"/>
                  </a:lnTo>
                  <a:lnTo>
                    <a:pt x="97737" y="169116"/>
                  </a:lnTo>
                  <a:lnTo>
                    <a:pt x="100455" y="144782"/>
                  </a:lnTo>
                  <a:lnTo>
                    <a:pt x="102973" y="123468"/>
                  </a:lnTo>
                  <a:lnTo>
                    <a:pt x="105738" y="99885"/>
                  </a:lnTo>
                  <a:lnTo>
                    <a:pt x="106967" y="75293"/>
                  </a:lnTo>
                  <a:lnTo>
                    <a:pt x="108462" y="45289"/>
                  </a:lnTo>
                  <a:lnTo>
                    <a:pt x="114181" y="13608"/>
                  </a:lnTo>
                  <a:lnTo>
                    <a:pt x="114293" y="7038"/>
                  </a:lnTo>
                  <a:lnTo>
                    <a:pt x="121040" y="6370"/>
                  </a:lnTo>
                  <a:lnTo>
                    <a:pt x="141031" y="9803"/>
                  </a:lnTo>
                  <a:lnTo>
                    <a:pt x="167244" y="7031"/>
                  </a:lnTo>
                  <a:lnTo>
                    <a:pt x="191135" y="6367"/>
                  </a:lnTo>
                  <a:lnTo>
                    <a:pt x="219825" y="5419"/>
                  </a:lnTo>
                  <a:lnTo>
                    <a:pt x="250170" y="626"/>
                  </a:lnTo>
                  <a:lnTo>
                    <a:pt x="264076" y="0"/>
                  </a:lnTo>
                  <a:lnTo>
                    <a:pt x="270943" y="1736"/>
                  </a:lnTo>
                  <a:lnTo>
                    <a:pt x="2794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SMARTInkShape-514">
              <a:extLst>
                <a:ext uri="{FF2B5EF4-FFF2-40B4-BE49-F238E27FC236}">
                  <a16:creationId xmlns:a16="http://schemas.microsoft.com/office/drawing/2014/main" id="{20338444-92A4-7D81-7005-9E2EC30117C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343150" y="5622760"/>
              <a:ext cx="133342" cy="92241"/>
            </a:xfrm>
            <a:custGeom>
              <a:avLst/>
              <a:gdLst/>
              <a:ahLst/>
              <a:cxnLst/>
              <a:rect l="0" t="0" r="0" b="0"/>
              <a:pathLst>
                <a:path w="133342" h="92241">
                  <a:moveTo>
                    <a:pt x="0" y="22390"/>
                  </a:moveTo>
                  <a:lnTo>
                    <a:pt x="0" y="22390"/>
                  </a:lnTo>
                  <a:lnTo>
                    <a:pt x="6088" y="22390"/>
                  </a:lnTo>
                  <a:lnTo>
                    <a:pt x="11368" y="18026"/>
                  </a:lnTo>
                  <a:lnTo>
                    <a:pt x="17166" y="15923"/>
                  </a:lnTo>
                  <a:lnTo>
                    <a:pt x="31764" y="5091"/>
                  </a:lnTo>
                  <a:lnTo>
                    <a:pt x="33876" y="4507"/>
                  </a:lnTo>
                  <a:lnTo>
                    <a:pt x="35989" y="4823"/>
                  </a:lnTo>
                  <a:lnTo>
                    <a:pt x="43197" y="8910"/>
                  </a:lnTo>
                  <a:lnTo>
                    <a:pt x="47449" y="16200"/>
                  </a:lnTo>
                  <a:lnTo>
                    <a:pt x="50359" y="40416"/>
                  </a:lnTo>
                  <a:lnTo>
                    <a:pt x="50793" y="71547"/>
                  </a:lnTo>
                  <a:lnTo>
                    <a:pt x="44711" y="79236"/>
                  </a:lnTo>
                  <a:lnTo>
                    <a:pt x="47898" y="76079"/>
                  </a:lnTo>
                  <a:lnTo>
                    <a:pt x="49510" y="70711"/>
                  </a:lnTo>
                  <a:lnTo>
                    <a:pt x="53916" y="52396"/>
                  </a:lnTo>
                  <a:lnTo>
                    <a:pt x="59563" y="41315"/>
                  </a:lnTo>
                  <a:lnTo>
                    <a:pt x="87195" y="11484"/>
                  </a:lnTo>
                  <a:lnTo>
                    <a:pt x="89880" y="8770"/>
                  </a:lnTo>
                  <a:lnTo>
                    <a:pt x="96626" y="5753"/>
                  </a:lnTo>
                  <a:lnTo>
                    <a:pt x="103623" y="3707"/>
                  </a:lnTo>
                  <a:lnTo>
                    <a:pt x="109084" y="446"/>
                  </a:lnTo>
                  <a:lnTo>
                    <a:pt x="110823" y="0"/>
                  </a:lnTo>
                  <a:lnTo>
                    <a:pt x="111982" y="408"/>
                  </a:lnTo>
                  <a:lnTo>
                    <a:pt x="117213" y="9502"/>
                  </a:lnTo>
                  <a:lnTo>
                    <a:pt x="123719" y="36514"/>
                  </a:lnTo>
                  <a:lnTo>
                    <a:pt x="130715" y="63724"/>
                  </a:lnTo>
                  <a:lnTo>
                    <a:pt x="133341" y="91843"/>
                  </a:lnTo>
                  <a:lnTo>
                    <a:pt x="127000" y="9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3" name="SMARTInkShape-Group105">
            <a:extLst>
              <a:ext uri="{FF2B5EF4-FFF2-40B4-BE49-F238E27FC236}">
                <a16:creationId xmlns:a16="http://schemas.microsoft.com/office/drawing/2014/main" id="{161B6C2A-049B-1B7A-9B02-D28B9ACB769F}"/>
              </a:ext>
            </a:extLst>
          </p:cNvPr>
          <p:cNvGrpSpPr/>
          <p:nvPr/>
        </p:nvGrpSpPr>
        <p:grpSpPr>
          <a:xfrm>
            <a:off x="578047" y="5060950"/>
            <a:ext cx="528939" cy="806451"/>
            <a:chOff x="578047" y="5060950"/>
            <a:chExt cx="528939" cy="806451"/>
          </a:xfrm>
        </p:grpSpPr>
        <p:sp>
          <p:nvSpPr>
            <p:cNvPr id="1861" name="SMARTInkShape-515">
              <a:extLst>
                <a:ext uri="{FF2B5EF4-FFF2-40B4-BE49-F238E27FC236}">
                  <a16:creationId xmlns:a16="http://schemas.microsoft.com/office/drawing/2014/main" id="{7642FF85-6899-2A53-116E-50237B1CECE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78047" y="5060950"/>
              <a:ext cx="80075" cy="290369"/>
            </a:xfrm>
            <a:custGeom>
              <a:avLst/>
              <a:gdLst/>
              <a:ahLst/>
              <a:cxnLst/>
              <a:rect l="0" t="0" r="0" b="0"/>
              <a:pathLst>
                <a:path w="80075" h="290369">
                  <a:moveTo>
                    <a:pt x="50603" y="12700"/>
                  </a:moveTo>
                  <a:lnTo>
                    <a:pt x="50603" y="12700"/>
                  </a:lnTo>
                  <a:lnTo>
                    <a:pt x="53974" y="12700"/>
                  </a:lnTo>
                  <a:lnTo>
                    <a:pt x="57511" y="10819"/>
                  </a:lnTo>
                  <a:lnTo>
                    <a:pt x="61434" y="8336"/>
                  </a:lnTo>
                  <a:lnTo>
                    <a:pt x="67610" y="6233"/>
                  </a:lnTo>
                  <a:lnTo>
                    <a:pt x="75894" y="85"/>
                  </a:lnTo>
                  <a:lnTo>
                    <a:pt x="79640" y="17"/>
                  </a:lnTo>
                  <a:lnTo>
                    <a:pt x="78090" y="7"/>
                  </a:lnTo>
                  <a:lnTo>
                    <a:pt x="78100" y="5"/>
                  </a:lnTo>
                  <a:lnTo>
                    <a:pt x="80074" y="1"/>
                  </a:lnTo>
                  <a:lnTo>
                    <a:pt x="78283" y="0"/>
                  </a:lnTo>
                  <a:lnTo>
                    <a:pt x="75135" y="1881"/>
                  </a:lnTo>
                  <a:lnTo>
                    <a:pt x="71384" y="5775"/>
                  </a:lnTo>
                  <a:lnTo>
                    <a:pt x="46878" y="36990"/>
                  </a:lnTo>
                  <a:lnTo>
                    <a:pt x="29651" y="68554"/>
                  </a:lnTo>
                  <a:lnTo>
                    <a:pt x="19314" y="94994"/>
                  </a:lnTo>
                  <a:lnTo>
                    <a:pt x="9036" y="123308"/>
                  </a:lnTo>
                  <a:lnTo>
                    <a:pt x="4841" y="151462"/>
                  </a:lnTo>
                  <a:lnTo>
                    <a:pt x="1296" y="176816"/>
                  </a:lnTo>
                  <a:lnTo>
                    <a:pt x="467" y="198529"/>
                  </a:lnTo>
                  <a:lnTo>
                    <a:pt x="0" y="228470"/>
                  </a:lnTo>
                  <a:lnTo>
                    <a:pt x="1723" y="254183"/>
                  </a:lnTo>
                  <a:lnTo>
                    <a:pt x="8649" y="276065"/>
                  </a:lnTo>
                  <a:lnTo>
                    <a:pt x="14732" y="286251"/>
                  </a:lnTo>
                  <a:lnTo>
                    <a:pt x="18903" y="289501"/>
                  </a:lnTo>
                  <a:lnTo>
                    <a:pt x="21003" y="290368"/>
                  </a:lnTo>
                  <a:lnTo>
                    <a:pt x="22403" y="290238"/>
                  </a:lnTo>
                  <a:lnTo>
                    <a:pt x="2520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516">
              <a:extLst>
                <a:ext uri="{FF2B5EF4-FFF2-40B4-BE49-F238E27FC236}">
                  <a16:creationId xmlns:a16="http://schemas.microsoft.com/office/drawing/2014/main" id="{BA7FE7C6-855F-2F14-0DAB-EEAE91F8A83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30250" y="5174410"/>
              <a:ext cx="54174" cy="80792"/>
            </a:xfrm>
            <a:custGeom>
              <a:avLst/>
              <a:gdLst/>
              <a:ahLst/>
              <a:cxnLst/>
              <a:rect l="0" t="0" r="0" b="0"/>
              <a:pathLst>
                <a:path w="54174" h="80792">
                  <a:moveTo>
                    <a:pt x="31750" y="13540"/>
                  </a:moveTo>
                  <a:lnTo>
                    <a:pt x="31750" y="13540"/>
                  </a:lnTo>
                  <a:lnTo>
                    <a:pt x="31750" y="7268"/>
                  </a:lnTo>
                  <a:lnTo>
                    <a:pt x="22912" y="16036"/>
                  </a:lnTo>
                  <a:lnTo>
                    <a:pt x="20766" y="23821"/>
                  </a:lnTo>
                  <a:lnTo>
                    <a:pt x="14912" y="51452"/>
                  </a:lnTo>
                  <a:lnTo>
                    <a:pt x="13683" y="61199"/>
                  </a:lnTo>
                  <a:lnTo>
                    <a:pt x="16362" y="74620"/>
                  </a:lnTo>
                  <a:lnTo>
                    <a:pt x="18669" y="77543"/>
                  </a:lnTo>
                  <a:lnTo>
                    <a:pt x="24996" y="80791"/>
                  </a:lnTo>
                  <a:lnTo>
                    <a:pt x="28658" y="80246"/>
                  </a:lnTo>
                  <a:lnTo>
                    <a:pt x="36491" y="75878"/>
                  </a:lnTo>
                  <a:lnTo>
                    <a:pt x="48833" y="62115"/>
                  </a:lnTo>
                  <a:lnTo>
                    <a:pt x="53454" y="46888"/>
                  </a:lnTo>
                  <a:lnTo>
                    <a:pt x="54173" y="22245"/>
                  </a:lnTo>
                  <a:lnTo>
                    <a:pt x="53049" y="15110"/>
                  </a:lnTo>
                  <a:lnTo>
                    <a:pt x="50183" y="9648"/>
                  </a:lnTo>
                  <a:lnTo>
                    <a:pt x="41353" y="1697"/>
                  </a:lnTo>
                  <a:lnTo>
                    <a:pt x="36036" y="0"/>
                  </a:lnTo>
                  <a:lnTo>
                    <a:pt x="16191" y="590"/>
                  </a:lnTo>
                  <a:lnTo>
                    <a:pt x="6992" y="7508"/>
                  </a:lnTo>
                  <a:lnTo>
                    <a:pt x="0" y="1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SMARTInkShape-517">
              <a:extLst>
                <a:ext uri="{FF2B5EF4-FFF2-40B4-BE49-F238E27FC236}">
                  <a16:creationId xmlns:a16="http://schemas.microsoft.com/office/drawing/2014/main" id="{E29D2DF0-2846-908C-8640-5813B89B5F1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31850" y="5159256"/>
              <a:ext cx="133351" cy="115197"/>
            </a:xfrm>
            <a:custGeom>
              <a:avLst/>
              <a:gdLst/>
              <a:ahLst/>
              <a:cxnLst/>
              <a:rect l="0" t="0" r="0" b="0"/>
              <a:pathLst>
                <a:path w="133351" h="115197">
                  <a:moveTo>
                    <a:pt x="0" y="22344"/>
                  </a:moveTo>
                  <a:lnTo>
                    <a:pt x="0" y="22344"/>
                  </a:lnTo>
                  <a:lnTo>
                    <a:pt x="15609" y="7441"/>
                  </a:lnTo>
                  <a:lnTo>
                    <a:pt x="27342" y="468"/>
                  </a:lnTo>
                  <a:lnTo>
                    <a:pt x="29517" y="0"/>
                  </a:lnTo>
                  <a:lnTo>
                    <a:pt x="31672" y="392"/>
                  </a:lnTo>
                  <a:lnTo>
                    <a:pt x="38077" y="4316"/>
                  </a:lnTo>
                  <a:lnTo>
                    <a:pt x="46325" y="13710"/>
                  </a:lnTo>
                  <a:lnTo>
                    <a:pt x="52339" y="23445"/>
                  </a:lnTo>
                  <a:lnTo>
                    <a:pt x="55725" y="37566"/>
                  </a:lnTo>
                  <a:lnTo>
                    <a:pt x="60333" y="67126"/>
                  </a:lnTo>
                  <a:lnTo>
                    <a:pt x="60211" y="77760"/>
                  </a:lnTo>
                  <a:lnTo>
                    <a:pt x="59216" y="87190"/>
                  </a:lnTo>
                  <a:lnTo>
                    <a:pt x="61212" y="100432"/>
                  </a:lnTo>
                  <a:lnTo>
                    <a:pt x="59426" y="109026"/>
                  </a:lnTo>
                  <a:lnTo>
                    <a:pt x="57962" y="111882"/>
                  </a:lnTo>
                  <a:lnTo>
                    <a:pt x="56280" y="113786"/>
                  </a:lnTo>
                  <a:lnTo>
                    <a:pt x="54453" y="115056"/>
                  </a:lnTo>
                  <a:lnTo>
                    <a:pt x="52530" y="115196"/>
                  </a:lnTo>
                  <a:lnTo>
                    <a:pt x="48512" y="113471"/>
                  </a:lnTo>
                  <a:lnTo>
                    <a:pt x="42282" y="105162"/>
                  </a:lnTo>
                  <a:lnTo>
                    <a:pt x="35968" y="87021"/>
                  </a:lnTo>
                  <a:lnTo>
                    <a:pt x="35506" y="73667"/>
                  </a:lnTo>
                  <a:lnTo>
                    <a:pt x="38358" y="61382"/>
                  </a:lnTo>
                  <a:lnTo>
                    <a:pt x="44330" y="51218"/>
                  </a:lnTo>
                  <a:lnTo>
                    <a:pt x="55625" y="40934"/>
                  </a:lnTo>
                  <a:lnTo>
                    <a:pt x="85953" y="26722"/>
                  </a:lnTo>
                  <a:lnTo>
                    <a:pt x="117578" y="19358"/>
                  </a:lnTo>
                  <a:lnTo>
                    <a:pt x="121424" y="18941"/>
                  </a:lnTo>
                  <a:lnTo>
                    <a:pt x="133350" y="2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518">
              <a:extLst>
                <a:ext uri="{FF2B5EF4-FFF2-40B4-BE49-F238E27FC236}">
                  <a16:creationId xmlns:a16="http://schemas.microsoft.com/office/drawing/2014/main" id="{E0D3AAA0-3A19-CCD8-AB03-13461E6F4DB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00981" y="5442290"/>
              <a:ext cx="110220" cy="164734"/>
            </a:xfrm>
            <a:custGeom>
              <a:avLst/>
              <a:gdLst/>
              <a:ahLst/>
              <a:cxnLst/>
              <a:rect l="0" t="0" r="0" b="0"/>
              <a:pathLst>
                <a:path w="110220" h="164734">
                  <a:moveTo>
                    <a:pt x="14969" y="12360"/>
                  </a:moveTo>
                  <a:lnTo>
                    <a:pt x="14969" y="12360"/>
                  </a:lnTo>
                  <a:lnTo>
                    <a:pt x="36631" y="2235"/>
                  </a:lnTo>
                  <a:lnTo>
                    <a:pt x="57368" y="0"/>
                  </a:lnTo>
                  <a:lnTo>
                    <a:pt x="60874" y="1297"/>
                  </a:lnTo>
                  <a:lnTo>
                    <a:pt x="66651" y="6503"/>
                  </a:lnTo>
                  <a:lnTo>
                    <a:pt x="73870" y="17366"/>
                  </a:lnTo>
                  <a:lnTo>
                    <a:pt x="72662" y="31049"/>
                  </a:lnTo>
                  <a:lnTo>
                    <a:pt x="64048" y="56703"/>
                  </a:lnTo>
                  <a:lnTo>
                    <a:pt x="50678" y="80297"/>
                  </a:lnTo>
                  <a:lnTo>
                    <a:pt x="27197" y="107232"/>
                  </a:lnTo>
                  <a:lnTo>
                    <a:pt x="3513" y="137691"/>
                  </a:lnTo>
                  <a:lnTo>
                    <a:pt x="981" y="140363"/>
                  </a:lnTo>
                  <a:lnTo>
                    <a:pt x="0" y="143557"/>
                  </a:lnTo>
                  <a:lnTo>
                    <a:pt x="790" y="150868"/>
                  </a:lnTo>
                  <a:lnTo>
                    <a:pt x="5375" y="156939"/>
                  </a:lnTo>
                  <a:lnTo>
                    <a:pt x="11410" y="161284"/>
                  </a:lnTo>
                  <a:lnTo>
                    <a:pt x="16445" y="163215"/>
                  </a:lnTo>
                  <a:lnTo>
                    <a:pt x="46426" y="164557"/>
                  </a:lnTo>
                  <a:lnTo>
                    <a:pt x="74772" y="164733"/>
                  </a:lnTo>
                  <a:lnTo>
                    <a:pt x="94699" y="164046"/>
                  </a:lnTo>
                  <a:lnTo>
                    <a:pt x="110219" y="15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519">
              <a:extLst>
                <a:ext uri="{FF2B5EF4-FFF2-40B4-BE49-F238E27FC236}">
                  <a16:creationId xmlns:a16="http://schemas.microsoft.com/office/drawing/2014/main" id="{30C26C68-A1D7-90B3-E3BB-A75D648602D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90550" y="54991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9459" y="25400"/>
                  </a:lnTo>
                  <a:lnTo>
                    <a:pt x="36834" y="19933"/>
                  </a:lnTo>
                  <a:lnTo>
                    <a:pt x="46474" y="17561"/>
                  </a:lnTo>
                  <a:lnTo>
                    <a:pt x="54522" y="14861"/>
                  </a:lnTo>
                  <a:lnTo>
                    <a:pt x="83040" y="9613"/>
                  </a:lnTo>
                  <a:lnTo>
                    <a:pt x="113951" y="116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520">
              <a:extLst>
                <a:ext uri="{FF2B5EF4-FFF2-40B4-BE49-F238E27FC236}">
                  <a16:creationId xmlns:a16="http://schemas.microsoft.com/office/drawing/2014/main" id="{59EFF612-45B6-F777-370B-3BF2BAEF32A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49330" y="5651579"/>
              <a:ext cx="44421" cy="94304"/>
            </a:xfrm>
            <a:custGeom>
              <a:avLst/>
              <a:gdLst/>
              <a:ahLst/>
              <a:cxnLst/>
              <a:rect l="0" t="0" r="0" b="0"/>
              <a:pathLst>
                <a:path w="44421" h="94304">
                  <a:moveTo>
                    <a:pt x="12670" y="6271"/>
                  </a:moveTo>
                  <a:lnTo>
                    <a:pt x="12670" y="6271"/>
                  </a:lnTo>
                  <a:lnTo>
                    <a:pt x="12670" y="804"/>
                  </a:lnTo>
                  <a:lnTo>
                    <a:pt x="13376" y="510"/>
                  </a:lnTo>
                  <a:lnTo>
                    <a:pt x="18137" y="0"/>
                  </a:lnTo>
                  <a:lnTo>
                    <a:pt x="18758" y="6685"/>
                  </a:lnTo>
                  <a:lnTo>
                    <a:pt x="13959" y="32562"/>
                  </a:lnTo>
                  <a:lnTo>
                    <a:pt x="11171" y="49104"/>
                  </a:lnTo>
                  <a:lnTo>
                    <a:pt x="1720" y="79124"/>
                  </a:lnTo>
                  <a:lnTo>
                    <a:pt x="38" y="92100"/>
                  </a:lnTo>
                  <a:lnTo>
                    <a:pt x="0" y="90749"/>
                  </a:lnTo>
                  <a:lnTo>
                    <a:pt x="696" y="90107"/>
                  </a:lnTo>
                  <a:lnTo>
                    <a:pt x="3350" y="89392"/>
                  </a:lnTo>
                  <a:lnTo>
                    <a:pt x="8811" y="88990"/>
                  </a:lnTo>
                  <a:lnTo>
                    <a:pt x="12836" y="90777"/>
                  </a:lnTo>
                  <a:lnTo>
                    <a:pt x="14898" y="92242"/>
                  </a:lnTo>
                  <a:lnTo>
                    <a:pt x="24540" y="94303"/>
                  </a:lnTo>
                  <a:lnTo>
                    <a:pt x="30411" y="92904"/>
                  </a:lnTo>
                  <a:lnTo>
                    <a:pt x="35371" y="90636"/>
                  </a:lnTo>
                  <a:lnTo>
                    <a:pt x="44420" y="8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521">
              <a:extLst>
                <a:ext uri="{FF2B5EF4-FFF2-40B4-BE49-F238E27FC236}">
                  <a16:creationId xmlns:a16="http://schemas.microsoft.com/office/drawing/2014/main" id="{69A49879-7EB2-6CCA-CBEF-E26025AF1E2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36600" y="56832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34777" y="4861"/>
                  </a:lnTo>
                  <a:lnTo>
                    <a:pt x="57748" y="9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SMARTInkShape-522">
              <a:extLst>
                <a:ext uri="{FF2B5EF4-FFF2-40B4-BE49-F238E27FC236}">
                  <a16:creationId xmlns:a16="http://schemas.microsoft.com/office/drawing/2014/main" id="{8F4A8E06-81CA-E80D-4EF3-F970661B829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31850" y="5665631"/>
              <a:ext cx="69364" cy="68277"/>
            </a:xfrm>
            <a:custGeom>
              <a:avLst/>
              <a:gdLst/>
              <a:ahLst/>
              <a:cxnLst/>
              <a:rect l="0" t="0" r="0" b="0"/>
              <a:pathLst>
                <a:path w="69364" h="68277">
                  <a:moveTo>
                    <a:pt x="0" y="30319"/>
                  </a:moveTo>
                  <a:lnTo>
                    <a:pt x="0" y="30319"/>
                  </a:lnTo>
                  <a:lnTo>
                    <a:pt x="3371" y="33690"/>
                  </a:lnTo>
                  <a:lnTo>
                    <a:pt x="5775" y="33978"/>
                  </a:lnTo>
                  <a:lnTo>
                    <a:pt x="36990" y="30595"/>
                  </a:lnTo>
                  <a:lnTo>
                    <a:pt x="46073" y="29736"/>
                  </a:lnTo>
                  <a:lnTo>
                    <a:pt x="64297" y="24868"/>
                  </a:lnTo>
                  <a:lnTo>
                    <a:pt x="66148" y="23862"/>
                  </a:lnTo>
                  <a:lnTo>
                    <a:pt x="67382" y="22487"/>
                  </a:lnTo>
                  <a:lnTo>
                    <a:pt x="69363" y="18581"/>
                  </a:lnTo>
                  <a:lnTo>
                    <a:pt x="66335" y="11162"/>
                  </a:lnTo>
                  <a:lnTo>
                    <a:pt x="60969" y="3398"/>
                  </a:lnTo>
                  <a:lnTo>
                    <a:pt x="55084" y="715"/>
                  </a:lnTo>
                  <a:lnTo>
                    <a:pt x="51539" y="0"/>
                  </a:lnTo>
                  <a:lnTo>
                    <a:pt x="36438" y="2364"/>
                  </a:lnTo>
                  <a:lnTo>
                    <a:pt x="21928" y="7533"/>
                  </a:lnTo>
                  <a:lnTo>
                    <a:pt x="8692" y="16904"/>
                  </a:lnTo>
                  <a:lnTo>
                    <a:pt x="3863" y="24591"/>
                  </a:lnTo>
                  <a:lnTo>
                    <a:pt x="2576" y="28617"/>
                  </a:lnTo>
                  <a:lnTo>
                    <a:pt x="3026" y="36853"/>
                  </a:lnTo>
                  <a:lnTo>
                    <a:pt x="7324" y="57155"/>
                  </a:lnTo>
                  <a:lnTo>
                    <a:pt x="12897" y="62942"/>
                  </a:lnTo>
                  <a:lnTo>
                    <a:pt x="18197" y="65985"/>
                  </a:lnTo>
                  <a:lnTo>
                    <a:pt x="27029" y="67698"/>
                  </a:lnTo>
                  <a:lnTo>
                    <a:pt x="42655" y="68276"/>
                  </a:lnTo>
                  <a:lnTo>
                    <a:pt x="57150" y="6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SMARTInkShape-523">
              <a:extLst>
                <a:ext uri="{FF2B5EF4-FFF2-40B4-BE49-F238E27FC236}">
                  <a16:creationId xmlns:a16="http://schemas.microsoft.com/office/drawing/2014/main" id="{524A5C7A-1D2F-693F-6B1F-E140C2B1F63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08050" y="5664285"/>
              <a:ext cx="80359" cy="79134"/>
            </a:xfrm>
            <a:custGeom>
              <a:avLst/>
              <a:gdLst/>
              <a:ahLst/>
              <a:cxnLst/>
              <a:rect l="0" t="0" r="0" b="0"/>
              <a:pathLst>
                <a:path w="80359" h="79134">
                  <a:moveTo>
                    <a:pt x="50800" y="12615"/>
                  </a:moveTo>
                  <a:lnTo>
                    <a:pt x="50800" y="12615"/>
                  </a:lnTo>
                  <a:lnTo>
                    <a:pt x="54171" y="9244"/>
                  </a:lnTo>
                  <a:lnTo>
                    <a:pt x="57708" y="7589"/>
                  </a:lnTo>
                  <a:lnTo>
                    <a:pt x="59638" y="7148"/>
                  </a:lnTo>
                  <a:lnTo>
                    <a:pt x="69488" y="199"/>
                  </a:lnTo>
                  <a:lnTo>
                    <a:pt x="66372" y="0"/>
                  </a:lnTo>
                  <a:lnTo>
                    <a:pt x="62895" y="1834"/>
                  </a:lnTo>
                  <a:lnTo>
                    <a:pt x="52837" y="10046"/>
                  </a:lnTo>
                  <a:lnTo>
                    <a:pt x="44434" y="13990"/>
                  </a:lnTo>
                  <a:lnTo>
                    <a:pt x="35980" y="21354"/>
                  </a:lnTo>
                  <a:lnTo>
                    <a:pt x="33630" y="25436"/>
                  </a:lnTo>
                  <a:lnTo>
                    <a:pt x="33003" y="27512"/>
                  </a:lnTo>
                  <a:lnTo>
                    <a:pt x="33291" y="29602"/>
                  </a:lnTo>
                  <a:lnTo>
                    <a:pt x="37327" y="36767"/>
                  </a:lnTo>
                  <a:lnTo>
                    <a:pt x="44613" y="41015"/>
                  </a:lnTo>
                  <a:lnTo>
                    <a:pt x="61919" y="45805"/>
                  </a:lnTo>
                  <a:lnTo>
                    <a:pt x="67736" y="48533"/>
                  </a:lnTo>
                  <a:lnTo>
                    <a:pt x="75025" y="49746"/>
                  </a:lnTo>
                  <a:lnTo>
                    <a:pt x="77534" y="51479"/>
                  </a:lnTo>
                  <a:lnTo>
                    <a:pt x="79206" y="54047"/>
                  </a:lnTo>
                  <a:lnTo>
                    <a:pt x="80320" y="57170"/>
                  </a:lnTo>
                  <a:lnTo>
                    <a:pt x="80358" y="59251"/>
                  </a:lnTo>
                  <a:lnTo>
                    <a:pt x="79678" y="60640"/>
                  </a:lnTo>
                  <a:lnTo>
                    <a:pt x="70145" y="66238"/>
                  </a:lnTo>
                  <a:lnTo>
                    <a:pt x="49604" y="73433"/>
                  </a:lnTo>
                  <a:lnTo>
                    <a:pt x="18892" y="79133"/>
                  </a:lnTo>
                  <a:lnTo>
                    <a:pt x="0" y="76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SMARTInkShape-524">
              <a:extLst>
                <a:ext uri="{FF2B5EF4-FFF2-40B4-BE49-F238E27FC236}">
                  <a16:creationId xmlns:a16="http://schemas.microsoft.com/office/drawing/2014/main" id="{0542B688-EBE9-629E-481B-F191D40B63E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09650" y="5613923"/>
              <a:ext cx="50801" cy="132805"/>
            </a:xfrm>
            <a:custGeom>
              <a:avLst/>
              <a:gdLst/>
              <a:ahLst/>
              <a:cxnLst/>
              <a:rect l="0" t="0" r="0" b="0"/>
              <a:pathLst>
                <a:path w="50801" h="132805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6" y="3449"/>
                  </a:lnTo>
                  <a:lnTo>
                    <a:pt x="1881" y="2125"/>
                  </a:lnTo>
                  <a:lnTo>
                    <a:pt x="5070" y="654"/>
                  </a:lnTo>
                  <a:lnTo>
                    <a:pt x="8838" y="0"/>
                  </a:lnTo>
                  <a:lnTo>
                    <a:pt x="10831" y="1237"/>
                  </a:lnTo>
                  <a:lnTo>
                    <a:pt x="14927" y="6374"/>
                  </a:lnTo>
                  <a:lnTo>
                    <a:pt x="21199" y="20571"/>
                  </a:lnTo>
                  <a:lnTo>
                    <a:pt x="24155" y="38183"/>
                  </a:lnTo>
                  <a:lnTo>
                    <a:pt x="20084" y="63803"/>
                  </a:lnTo>
                  <a:lnTo>
                    <a:pt x="13812" y="93469"/>
                  </a:lnTo>
                  <a:lnTo>
                    <a:pt x="7850" y="113372"/>
                  </a:lnTo>
                  <a:lnTo>
                    <a:pt x="103" y="126313"/>
                  </a:lnTo>
                  <a:lnTo>
                    <a:pt x="9454" y="130809"/>
                  </a:lnTo>
                  <a:lnTo>
                    <a:pt x="21018" y="132562"/>
                  </a:lnTo>
                  <a:lnTo>
                    <a:pt x="39321" y="132804"/>
                  </a:lnTo>
                  <a:lnTo>
                    <a:pt x="41031" y="132106"/>
                  </a:lnTo>
                  <a:lnTo>
                    <a:pt x="42170" y="130934"/>
                  </a:lnTo>
                  <a:lnTo>
                    <a:pt x="42930" y="129449"/>
                  </a:lnTo>
                  <a:lnTo>
                    <a:pt x="44142" y="128458"/>
                  </a:lnTo>
                  <a:lnTo>
                    <a:pt x="50800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525">
              <a:extLst>
                <a:ext uri="{FF2B5EF4-FFF2-40B4-BE49-F238E27FC236}">
                  <a16:creationId xmlns:a16="http://schemas.microsoft.com/office/drawing/2014/main" id="{960029DB-3738-1634-AD0D-CF23A4A6E30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85133" y="5683250"/>
              <a:ext cx="75318" cy="12701"/>
            </a:xfrm>
            <a:custGeom>
              <a:avLst/>
              <a:gdLst/>
              <a:ahLst/>
              <a:cxnLst/>
              <a:rect l="0" t="0" r="0" b="0"/>
              <a:pathLst>
                <a:path w="75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1103" y="9041"/>
                  </a:lnTo>
                  <a:lnTo>
                    <a:pt x="441" y="9556"/>
                  </a:lnTo>
                  <a:lnTo>
                    <a:pt x="0" y="10604"/>
                  </a:lnTo>
                  <a:lnTo>
                    <a:pt x="411" y="11303"/>
                  </a:lnTo>
                  <a:lnTo>
                    <a:pt x="2750" y="12079"/>
                  </a:lnTo>
                  <a:lnTo>
                    <a:pt x="4361" y="11580"/>
                  </a:lnTo>
                  <a:lnTo>
                    <a:pt x="8033" y="9145"/>
                  </a:lnTo>
                  <a:lnTo>
                    <a:pt x="20809" y="7178"/>
                  </a:lnTo>
                  <a:lnTo>
                    <a:pt x="51528" y="6459"/>
                  </a:lnTo>
                  <a:lnTo>
                    <a:pt x="70806" y="6357"/>
                  </a:lnTo>
                  <a:lnTo>
                    <a:pt x="72310" y="5649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526">
              <a:extLst>
                <a:ext uri="{FF2B5EF4-FFF2-40B4-BE49-F238E27FC236}">
                  <a16:creationId xmlns:a16="http://schemas.microsoft.com/office/drawing/2014/main" id="{42764DAD-B223-042E-03F3-AE16C6C6D61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12421" y="5549900"/>
              <a:ext cx="94565" cy="317501"/>
            </a:xfrm>
            <a:custGeom>
              <a:avLst/>
              <a:gdLst/>
              <a:ahLst/>
              <a:cxnLst/>
              <a:rect l="0" t="0" r="0" b="0"/>
              <a:pathLst>
                <a:path w="94565" h="317501">
                  <a:moveTo>
                    <a:pt x="28979" y="0"/>
                  </a:moveTo>
                  <a:lnTo>
                    <a:pt x="28979" y="0"/>
                  </a:lnTo>
                  <a:lnTo>
                    <a:pt x="34754" y="7186"/>
                  </a:lnTo>
                  <a:lnTo>
                    <a:pt x="48752" y="33587"/>
                  </a:lnTo>
                  <a:lnTo>
                    <a:pt x="68585" y="64892"/>
                  </a:lnTo>
                  <a:lnTo>
                    <a:pt x="81536" y="95433"/>
                  </a:lnTo>
                  <a:lnTo>
                    <a:pt x="92432" y="127024"/>
                  </a:lnTo>
                  <a:lnTo>
                    <a:pt x="94564" y="133366"/>
                  </a:lnTo>
                  <a:lnTo>
                    <a:pt x="94194" y="162518"/>
                  </a:lnTo>
                  <a:lnTo>
                    <a:pt x="91360" y="185824"/>
                  </a:lnTo>
                  <a:lnTo>
                    <a:pt x="85798" y="217101"/>
                  </a:lnTo>
                  <a:lnTo>
                    <a:pt x="80337" y="233367"/>
                  </a:lnTo>
                  <a:lnTo>
                    <a:pt x="61466" y="263043"/>
                  </a:lnTo>
                  <a:lnTo>
                    <a:pt x="32653" y="294663"/>
                  </a:lnTo>
                  <a:lnTo>
                    <a:pt x="21052" y="305638"/>
                  </a:lnTo>
                  <a:lnTo>
                    <a:pt x="3981" y="317175"/>
                  </a:lnTo>
                  <a:lnTo>
                    <a:pt x="0" y="317435"/>
                  </a:lnTo>
                  <a:lnTo>
                    <a:pt x="357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0" name="SMARTInkShape-Group106">
            <a:extLst>
              <a:ext uri="{FF2B5EF4-FFF2-40B4-BE49-F238E27FC236}">
                <a16:creationId xmlns:a16="http://schemas.microsoft.com/office/drawing/2014/main" id="{B6BE332C-6875-BB21-9E22-048858E8E00E}"/>
              </a:ext>
            </a:extLst>
          </p:cNvPr>
          <p:cNvGrpSpPr/>
          <p:nvPr/>
        </p:nvGrpSpPr>
        <p:grpSpPr>
          <a:xfrm>
            <a:off x="2419841" y="6096093"/>
            <a:ext cx="399560" cy="321597"/>
            <a:chOff x="2419841" y="6096093"/>
            <a:chExt cx="399560" cy="321597"/>
          </a:xfrm>
        </p:grpSpPr>
        <p:sp>
          <p:nvSpPr>
            <p:cNvPr id="1874" name="SMARTInkShape-527">
              <a:extLst>
                <a:ext uri="{FF2B5EF4-FFF2-40B4-BE49-F238E27FC236}">
                  <a16:creationId xmlns:a16="http://schemas.microsoft.com/office/drawing/2014/main" id="{48FE196B-2076-6B5E-58E5-F295250491F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425700" y="6115079"/>
              <a:ext cx="25399" cy="177772"/>
            </a:xfrm>
            <a:custGeom>
              <a:avLst/>
              <a:gdLst/>
              <a:ahLst/>
              <a:cxnLst/>
              <a:rect l="0" t="0" r="0" b="0"/>
              <a:pathLst>
                <a:path w="25399" h="177772">
                  <a:moveTo>
                    <a:pt x="19050" y="12671"/>
                  </a:moveTo>
                  <a:lnTo>
                    <a:pt x="19050" y="12671"/>
                  </a:lnTo>
                  <a:lnTo>
                    <a:pt x="22421" y="12671"/>
                  </a:lnTo>
                  <a:lnTo>
                    <a:pt x="23413" y="11966"/>
                  </a:lnTo>
                  <a:lnTo>
                    <a:pt x="24076" y="10789"/>
                  </a:lnTo>
                  <a:lnTo>
                    <a:pt x="25398" y="0"/>
                  </a:lnTo>
                  <a:lnTo>
                    <a:pt x="24694" y="10822"/>
                  </a:lnTo>
                  <a:lnTo>
                    <a:pt x="18493" y="36373"/>
                  </a:lnTo>
                  <a:lnTo>
                    <a:pt x="12535" y="64850"/>
                  </a:lnTo>
                  <a:lnTo>
                    <a:pt x="7572" y="95964"/>
                  </a:lnTo>
                  <a:lnTo>
                    <a:pt x="2227" y="124425"/>
                  </a:lnTo>
                  <a:lnTo>
                    <a:pt x="130" y="153422"/>
                  </a:lnTo>
                  <a:lnTo>
                    <a:pt x="0" y="177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SMARTInkShape-528">
              <a:extLst>
                <a:ext uri="{FF2B5EF4-FFF2-40B4-BE49-F238E27FC236}">
                  <a16:creationId xmlns:a16="http://schemas.microsoft.com/office/drawing/2014/main" id="{3DC897F0-A838-485B-9A7B-34A68B0C8BE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419841" y="6096093"/>
              <a:ext cx="101110" cy="170789"/>
            </a:xfrm>
            <a:custGeom>
              <a:avLst/>
              <a:gdLst/>
              <a:ahLst/>
              <a:cxnLst/>
              <a:rect l="0" t="0" r="0" b="0"/>
              <a:pathLst>
                <a:path w="101110" h="170789">
                  <a:moveTo>
                    <a:pt x="12209" y="38007"/>
                  </a:moveTo>
                  <a:lnTo>
                    <a:pt x="12209" y="38007"/>
                  </a:lnTo>
                  <a:lnTo>
                    <a:pt x="12209" y="32539"/>
                  </a:lnTo>
                  <a:lnTo>
                    <a:pt x="30507" y="13382"/>
                  </a:lnTo>
                  <a:lnTo>
                    <a:pt x="38215" y="9424"/>
                  </a:lnTo>
                  <a:lnTo>
                    <a:pt x="45640" y="6959"/>
                  </a:lnTo>
                  <a:lnTo>
                    <a:pt x="54492" y="2310"/>
                  </a:lnTo>
                  <a:lnTo>
                    <a:pt x="77534" y="0"/>
                  </a:lnTo>
                  <a:lnTo>
                    <a:pt x="79748" y="1381"/>
                  </a:lnTo>
                  <a:lnTo>
                    <a:pt x="86235" y="10065"/>
                  </a:lnTo>
                  <a:lnTo>
                    <a:pt x="90500" y="17592"/>
                  </a:lnTo>
                  <a:lnTo>
                    <a:pt x="90985" y="27522"/>
                  </a:lnTo>
                  <a:lnTo>
                    <a:pt x="85547" y="54516"/>
                  </a:lnTo>
                  <a:lnTo>
                    <a:pt x="76351" y="71983"/>
                  </a:lnTo>
                  <a:lnTo>
                    <a:pt x="49557" y="94892"/>
                  </a:lnTo>
                  <a:lnTo>
                    <a:pt x="37980" y="102095"/>
                  </a:lnTo>
                  <a:lnTo>
                    <a:pt x="7886" y="112546"/>
                  </a:lnTo>
                  <a:lnTo>
                    <a:pt x="1164" y="113878"/>
                  </a:lnTo>
                  <a:lnTo>
                    <a:pt x="612" y="114694"/>
                  </a:lnTo>
                  <a:lnTo>
                    <a:pt x="0" y="117481"/>
                  </a:lnTo>
                  <a:lnTo>
                    <a:pt x="3026" y="126388"/>
                  </a:lnTo>
                  <a:lnTo>
                    <a:pt x="11075" y="137675"/>
                  </a:lnTo>
                  <a:lnTo>
                    <a:pt x="29284" y="155906"/>
                  </a:lnTo>
                  <a:lnTo>
                    <a:pt x="48490" y="167041"/>
                  </a:lnTo>
                  <a:lnTo>
                    <a:pt x="79450" y="170788"/>
                  </a:lnTo>
                  <a:lnTo>
                    <a:pt x="88661" y="170399"/>
                  </a:lnTo>
                  <a:lnTo>
                    <a:pt x="101109" y="16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SMARTInkShape-529">
              <a:extLst>
                <a:ext uri="{FF2B5EF4-FFF2-40B4-BE49-F238E27FC236}">
                  <a16:creationId xmlns:a16="http://schemas.microsoft.com/office/drawing/2014/main" id="{699913CF-03B8-94A6-97D4-D727CE6EE8A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552700" y="6185970"/>
              <a:ext cx="82551" cy="93094"/>
            </a:xfrm>
            <a:custGeom>
              <a:avLst/>
              <a:gdLst/>
              <a:ahLst/>
              <a:cxnLst/>
              <a:rect l="0" t="0" r="0" b="0"/>
              <a:pathLst>
                <a:path w="82551" h="93094">
                  <a:moveTo>
                    <a:pt x="0" y="37030"/>
                  </a:moveTo>
                  <a:lnTo>
                    <a:pt x="0" y="37030"/>
                  </a:lnTo>
                  <a:lnTo>
                    <a:pt x="0" y="40401"/>
                  </a:lnTo>
                  <a:lnTo>
                    <a:pt x="705" y="41394"/>
                  </a:lnTo>
                  <a:lnTo>
                    <a:pt x="1881" y="42056"/>
                  </a:lnTo>
                  <a:lnTo>
                    <a:pt x="8789" y="42988"/>
                  </a:lnTo>
                  <a:lnTo>
                    <a:pt x="35256" y="42659"/>
                  </a:lnTo>
                  <a:lnTo>
                    <a:pt x="60591" y="34540"/>
                  </a:lnTo>
                  <a:lnTo>
                    <a:pt x="70477" y="28452"/>
                  </a:lnTo>
                  <a:lnTo>
                    <a:pt x="73656" y="24282"/>
                  </a:lnTo>
                  <a:lnTo>
                    <a:pt x="75070" y="19369"/>
                  </a:lnTo>
                  <a:lnTo>
                    <a:pt x="75698" y="12483"/>
                  </a:lnTo>
                  <a:lnTo>
                    <a:pt x="75159" y="10081"/>
                  </a:lnTo>
                  <a:lnTo>
                    <a:pt x="74095" y="8481"/>
                  </a:lnTo>
                  <a:lnTo>
                    <a:pt x="65339" y="1338"/>
                  </a:lnTo>
                  <a:lnTo>
                    <a:pt x="61260" y="0"/>
                  </a:lnTo>
                  <a:lnTo>
                    <a:pt x="55214" y="1286"/>
                  </a:lnTo>
                  <a:lnTo>
                    <a:pt x="35728" y="10528"/>
                  </a:lnTo>
                  <a:lnTo>
                    <a:pt x="23914" y="21026"/>
                  </a:lnTo>
                  <a:lnTo>
                    <a:pt x="10946" y="41385"/>
                  </a:lnTo>
                  <a:lnTo>
                    <a:pt x="6955" y="65591"/>
                  </a:lnTo>
                  <a:lnTo>
                    <a:pt x="6753" y="68770"/>
                  </a:lnTo>
                  <a:lnTo>
                    <a:pt x="10292" y="76066"/>
                  </a:lnTo>
                  <a:lnTo>
                    <a:pt x="17320" y="85506"/>
                  </a:lnTo>
                  <a:lnTo>
                    <a:pt x="25280" y="90512"/>
                  </a:lnTo>
                  <a:lnTo>
                    <a:pt x="39946" y="93093"/>
                  </a:lnTo>
                  <a:lnTo>
                    <a:pt x="82550" y="87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7" name="SMARTInkShape-530">
              <a:extLst>
                <a:ext uri="{FF2B5EF4-FFF2-40B4-BE49-F238E27FC236}">
                  <a16:creationId xmlns:a16="http://schemas.microsoft.com/office/drawing/2014/main" id="{569C8BC4-0597-8A62-92AB-BB927EB8336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687596" y="6229611"/>
              <a:ext cx="87355" cy="188079"/>
            </a:xfrm>
            <a:custGeom>
              <a:avLst/>
              <a:gdLst/>
              <a:ahLst/>
              <a:cxnLst/>
              <a:rect l="0" t="0" r="0" b="0"/>
              <a:pathLst>
                <a:path w="87355" h="188079">
                  <a:moveTo>
                    <a:pt x="30204" y="6089"/>
                  </a:moveTo>
                  <a:lnTo>
                    <a:pt x="30204" y="6089"/>
                  </a:lnTo>
                  <a:lnTo>
                    <a:pt x="30204" y="0"/>
                  </a:lnTo>
                  <a:lnTo>
                    <a:pt x="30909" y="9929"/>
                  </a:lnTo>
                  <a:lnTo>
                    <a:pt x="35229" y="31124"/>
                  </a:lnTo>
                  <a:lnTo>
                    <a:pt x="39663" y="61912"/>
                  </a:lnTo>
                  <a:lnTo>
                    <a:pt x="42477" y="93551"/>
                  </a:lnTo>
                  <a:lnTo>
                    <a:pt x="44659" y="121844"/>
                  </a:lnTo>
                  <a:lnTo>
                    <a:pt x="46506" y="139380"/>
                  </a:lnTo>
                  <a:lnTo>
                    <a:pt x="43517" y="169317"/>
                  </a:lnTo>
                  <a:lnTo>
                    <a:pt x="41295" y="179294"/>
                  </a:lnTo>
                  <a:lnTo>
                    <a:pt x="39714" y="182942"/>
                  </a:lnTo>
                  <a:lnTo>
                    <a:pt x="37250" y="185375"/>
                  </a:lnTo>
                  <a:lnTo>
                    <a:pt x="30748" y="188078"/>
                  </a:lnTo>
                  <a:lnTo>
                    <a:pt x="27745" y="187387"/>
                  </a:lnTo>
                  <a:lnTo>
                    <a:pt x="22525" y="182857"/>
                  </a:lnTo>
                  <a:lnTo>
                    <a:pt x="9106" y="151491"/>
                  </a:lnTo>
                  <a:lnTo>
                    <a:pt x="344" y="125330"/>
                  </a:lnTo>
                  <a:lnTo>
                    <a:pt x="0" y="114118"/>
                  </a:lnTo>
                  <a:lnTo>
                    <a:pt x="2199" y="104431"/>
                  </a:lnTo>
                  <a:lnTo>
                    <a:pt x="13723" y="87419"/>
                  </a:lnTo>
                  <a:lnTo>
                    <a:pt x="21950" y="78949"/>
                  </a:lnTo>
                  <a:lnTo>
                    <a:pt x="38896" y="69766"/>
                  </a:lnTo>
                  <a:lnTo>
                    <a:pt x="67907" y="59735"/>
                  </a:lnTo>
                  <a:lnTo>
                    <a:pt x="84514" y="57263"/>
                  </a:lnTo>
                  <a:lnTo>
                    <a:pt x="85461" y="56433"/>
                  </a:lnTo>
                  <a:lnTo>
                    <a:pt x="87354" y="5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SMARTInkShape-531">
              <a:extLst>
                <a:ext uri="{FF2B5EF4-FFF2-40B4-BE49-F238E27FC236}">
                  <a16:creationId xmlns:a16="http://schemas.microsoft.com/office/drawing/2014/main" id="{67237605-ABD7-59A9-7996-6652212A2E8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743200" y="6160024"/>
              <a:ext cx="1" cy="12177"/>
            </a:xfrm>
            <a:custGeom>
              <a:avLst/>
              <a:gdLst/>
              <a:ahLst/>
              <a:cxnLst/>
              <a:rect l="0" t="0" r="0" b="0"/>
              <a:pathLst>
                <a:path w="1" h="12177">
                  <a:moveTo>
                    <a:pt x="0" y="12176"/>
                  </a:moveTo>
                  <a:lnTo>
                    <a:pt x="0" y="12176"/>
                  </a:lnTo>
                  <a:lnTo>
                    <a:pt x="0" y="0"/>
                  </a:lnTo>
                  <a:lnTo>
                    <a:pt x="0" y="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532">
              <a:extLst>
                <a:ext uri="{FF2B5EF4-FFF2-40B4-BE49-F238E27FC236}">
                  <a16:creationId xmlns:a16="http://schemas.microsoft.com/office/drawing/2014/main" id="{805DF918-E7C8-3890-A565-5719E11987C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806700" y="6299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5" name="SMARTInkShape-Group107">
            <a:extLst>
              <a:ext uri="{FF2B5EF4-FFF2-40B4-BE49-F238E27FC236}">
                <a16:creationId xmlns:a16="http://schemas.microsoft.com/office/drawing/2014/main" id="{AAF9CA44-9E8B-794A-6731-414BFEC2E71F}"/>
              </a:ext>
            </a:extLst>
          </p:cNvPr>
          <p:cNvGrpSpPr/>
          <p:nvPr/>
        </p:nvGrpSpPr>
        <p:grpSpPr>
          <a:xfrm>
            <a:off x="2968146" y="6128632"/>
            <a:ext cx="194646" cy="195969"/>
            <a:chOff x="2968146" y="6128632"/>
            <a:chExt cx="194646" cy="195969"/>
          </a:xfrm>
        </p:grpSpPr>
        <p:sp>
          <p:nvSpPr>
            <p:cNvPr id="1881" name="SMARTInkShape-533">
              <a:extLst>
                <a:ext uri="{FF2B5EF4-FFF2-40B4-BE49-F238E27FC236}">
                  <a16:creationId xmlns:a16="http://schemas.microsoft.com/office/drawing/2014/main" id="{3D938BBA-E380-316F-BDBB-4E9595C0626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68146" y="6128632"/>
              <a:ext cx="16332" cy="195969"/>
            </a:xfrm>
            <a:custGeom>
              <a:avLst/>
              <a:gdLst/>
              <a:ahLst/>
              <a:cxnLst/>
              <a:rect l="0" t="0" r="0" b="0"/>
              <a:pathLst>
                <a:path w="16332" h="195969">
                  <a:moveTo>
                    <a:pt x="10004" y="5468"/>
                  </a:moveTo>
                  <a:lnTo>
                    <a:pt x="10004" y="5468"/>
                  </a:lnTo>
                  <a:lnTo>
                    <a:pt x="13375" y="5468"/>
                  </a:lnTo>
                  <a:lnTo>
                    <a:pt x="14367" y="4763"/>
                  </a:lnTo>
                  <a:lnTo>
                    <a:pt x="15030" y="3586"/>
                  </a:lnTo>
                  <a:lnTo>
                    <a:pt x="16092" y="0"/>
                  </a:lnTo>
                  <a:lnTo>
                    <a:pt x="16331" y="8034"/>
                  </a:lnTo>
                  <a:lnTo>
                    <a:pt x="11325" y="35806"/>
                  </a:lnTo>
                  <a:lnTo>
                    <a:pt x="10265" y="64064"/>
                  </a:lnTo>
                  <a:lnTo>
                    <a:pt x="5012" y="92677"/>
                  </a:lnTo>
                  <a:lnTo>
                    <a:pt x="3922" y="121080"/>
                  </a:lnTo>
                  <a:lnTo>
                    <a:pt x="3733" y="147046"/>
                  </a:lnTo>
                  <a:lnTo>
                    <a:pt x="2964" y="170965"/>
                  </a:lnTo>
                  <a:lnTo>
                    <a:pt x="0" y="184169"/>
                  </a:lnTo>
                  <a:lnTo>
                    <a:pt x="3654" y="19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534">
              <a:extLst>
                <a:ext uri="{FF2B5EF4-FFF2-40B4-BE49-F238E27FC236}">
                  <a16:creationId xmlns:a16="http://schemas.microsoft.com/office/drawing/2014/main" id="{05A9B500-3542-B98C-AE07-B17D681646A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48000" y="6134439"/>
              <a:ext cx="17748" cy="183812"/>
            </a:xfrm>
            <a:custGeom>
              <a:avLst/>
              <a:gdLst/>
              <a:ahLst/>
              <a:cxnLst/>
              <a:rect l="0" t="0" r="0" b="0"/>
              <a:pathLst>
                <a:path w="17748" h="183812">
                  <a:moveTo>
                    <a:pt x="0" y="12361"/>
                  </a:moveTo>
                  <a:lnTo>
                    <a:pt x="0" y="12361"/>
                  </a:lnTo>
                  <a:lnTo>
                    <a:pt x="6742" y="8990"/>
                  </a:lnTo>
                  <a:lnTo>
                    <a:pt x="8728" y="7292"/>
                  </a:lnTo>
                  <a:lnTo>
                    <a:pt x="12544" y="0"/>
                  </a:lnTo>
                  <a:lnTo>
                    <a:pt x="16025" y="3132"/>
                  </a:lnTo>
                  <a:lnTo>
                    <a:pt x="17706" y="8494"/>
                  </a:lnTo>
                  <a:lnTo>
                    <a:pt x="17747" y="16992"/>
                  </a:lnTo>
                  <a:lnTo>
                    <a:pt x="13906" y="43562"/>
                  </a:lnTo>
                  <a:lnTo>
                    <a:pt x="8495" y="75083"/>
                  </a:lnTo>
                  <a:lnTo>
                    <a:pt x="3261" y="102134"/>
                  </a:lnTo>
                  <a:lnTo>
                    <a:pt x="3331" y="112468"/>
                  </a:lnTo>
                  <a:lnTo>
                    <a:pt x="4302" y="123175"/>
                  </a:lnTo>
                  <a:lnTo>
                    <a:pt x="706" y="151071"/>
                  </a:lnTo>
                  <a:lnTo>
                    <a:pt x="6350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535">
              <a:extLst>
                <a:ext uri="{FF2B5EF4-FFF2-40B4-BE49-F238E27FC236}">
                  <a16:creationId xmlns:a16="http://schemas.microsoft.com/office/drawing/2014/main" id="{B86BE451-8E8A-9F88-0772-83848FC80F0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979033" y="6223000"/>
              <a:ext cx="81668" cy="1"/>
            </a:xfrm>
            <a:custGeom>
              <a:avLst/>
              <a:gdLst/>
              <a:ahLst/>
              <a:cxnLst/>
              <a:rect l="0" t="0" r="0" b="0"/>
              <a:pathLst>
                <a:path w="816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8381" y="0"/>
                  </a:lnTo>
                  <a:lnTo>
                    <a:pt x="58779" y="0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536">
              <a:extLst>
                <a:ext uri="{FF2B5EF4-FFF2-40B4-BE49-F238E27FC236}">
                  <a16:creationId xmlns:a16="http://schemas.microsoft.com/office/drawing/2014/main" id="{E1B62090-4B19-F012-B7A3-01E942F0574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118473" y="6231317"/>
              <a:ext cx="44319" cy="60739"/>
            </a:xfrm>
            <a:custGeom>
              <a:avLst/>
              <a:gdLst/>
              <a:ahLst/>
              <a:cxnLst/>
              <a:rect l="0" t="0" r="0" b="0"/>
              <a:pathLst>
                <a:path w="44319" h="60739">
                  <a:moveTo>
                    <a:pt x="18427" y="10733"/>
                  </a:moveTo>
                  <a:lnTo>
                    <a:pt x="18427" y="10733"/>
                  </a:lnTo>
                  <a:lnTo>
                    <a:pt x="24515" y="4645"/>
                  </a:lnTo>
                  <a:lnTo>
                    <a:pt x="21328" y="4460"/>
                  </a:lnTo>
                  <a:lnTo>
                    <a:pt x="17835" y="6298"/>
                  </a:lnTo>
                  <a:lnTo>
                    <a:pt x="6472" y="16599"/>
                  </a:lnTo>
                  <a:lnTo>
                    <a:pt x="2530" y="22277"/>
                  </a:lnTo>
                  <a:lnTo>
                    <a:pt x="778" y="28563"/>
                  </a:lnTo>
                  <a:lnTo>
                    <a:pt x="0" y="38413"/>
                  </a:lnTo>
                  <a:lnTo>
                    <a:pt x="3416" y="47965"/>
                  </a:lnTo>
                  <a:lnTo>
                    <a:pt x="6304" y="52487"/>
                  </a:lnTo>
                  <a:lnTo>
                    <a:pt x="9639" y="55504"/>
                  </a:lnTo>
                  <a:lnTo>
                    <a:pt x="17109" y="58853"/>
                  </a:lnTo>
                  <a:lnTo>
                    <a:pt x="29247" y="60738"/>
                  </a:lnTo>
                  <a:lnTo>
                    <a:pt x="33401" y="58887"/>
                  </a:lnTo>
                  <a:lnTo>
                    <a:pt x="41781" y="51185"/>
                  </a:lnTo>
                  <a:lnTo>
                    <a:pt x="43874" y="46168"/>
                  </a:lnTo>
                  <a:lnTo>
                    <a:pt x="44318" y="34948"/>
                  </a:lnTo>
                  <a:lnTo>
                    <a:pt x="40602" y="16733"/>
                  </a:lnTo>
                  <a:lnTo>
                    <a:pt x="35103" y="7990"/>
                  </a:lnTo>
                  <a:lnTo>
                    <a:pt x="28660" y="2459"/>
                  </a:lnTo>
                  <a:lnTo>
                    <a:pt x="23446" y="0"/>
                  </a:lnTo>
                  <a:lnTo>
                    <a:pt x="21773" y="50"/>
                  </a:lnTo>
                  <a:lnTo>
                    <a:pt x="18427" y="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0" name="SMARTInkShape-Group108">
            <a:extLst>
              <a:ext uri="{FF2B5EF4-FFF2-40B4-BE49-F238E27FC236}">
                <a16:creationId xmlns:a16="http://schemas.microsoft.com/office/drawing/2014/main" id="{395F9D19-64F1-B890-EC05-6805D576EEA4}"/>
              </a:ext>
            </a:extLst>
          </p:cNvPr>
          <p:cNvGrpSpPr/>
          <p:nvPr/>
        </p:nvGrpSpPr>
        <p:grpSpPr>
          <a:xfrm>
            <a:off x="3379541" y="6118397"/>
            <a:ext cx="182810" cy="301454"/>
            <a:chOff x="3379541" y="6118397"/>
            <a:chExt cx="182810" cy="301454"/>
          </a:xfrm>
        </p:grpSpPr>
        <p:sp>
          <p:nvSpPr>
            <p:cNvPr id="1886" name="SMARTInkShape-537">
              <a:extLst>
                <a:ext uri="{FF2B5EF4-FFF2-40B4-BE49-F238E27FC236}">
                  <a16:creationId xmlns:a16="http://schemas.microsoft.com/office/drawing/2014/main" id="{4D0A70A1-BBC2-CF84-4C64-727BA1BBF4C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379541" y="6203980"/>
              <a:ext cx="62160" cy="82271"/>
            </a:xfrm>
            <a:custGeom>
              <a:avLst/>
              <a:gdLst/>
              <a:ahLst/>
              <a:cxnLst/>
              <a:rect l="0" t="0" r="0" b="0"/>
              <a:pathLst>
                <a:path w="62160" h="82271">
                  <a:moveTo>
                    <a:pt x="5009" y="12670"/>
                  </a:moveTo>
                  <a:lnTo>
                    <a:pt x="5009" y="12670"/>
                  </a:lnTo>
                  <a:lnTo>
                    <a:pt x="5009" y="71"/>
                  </a:lnTo>
                  <a:lnTo>
                    <a:pt x="8380" y="0"/>
                  </a:lnTo>
                  <a:lnTo>
                    <a:pt x="9373" y="2106"/>
                  </a:lnTo>
                  <a:lnTo>
                    <a:pt x="10476" y="10092"/>
                  </a:lnTo>
                  <a:lnTo>
                    <a:pt x="5814" y="39284"/>
                  </a:lnTo>
                  <a:lnTo>
                    <a:pt x="89" y="68099"/>
                  </a:lnTo>
                  <a:lnTo>
                    <a:pt x="0" y="76111"/>
                  </a:lnTo>
                  <a:lnTo>
                    <a:pt x="964" y="78247"/>
                  </a:lnTo>
                  <a:lnTo>
                    <a:pt x="4210" y="81677"/>
                  </a:lnTo>
                  <a:lnTo>
                    <a:pt x="8143" y="82270"/>
                  </a:lnTo>
                  <a:lnTo>
                    <a:pt x="25227" y="81765"/>
                  </a:lnTo>
                  <a:lnTo>
                    <a:pt x="55628" y="76286"/>
                  </a:lnTo>
                  <a:lnTo>
                    <a:pt x="62159" y="76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538">
              <a:extLst>
                <a:ext uri="{FF2B5EF4-FFF2-40B4-BE49-F238E27FC236}">
                  <a16:creationId xmlns:a16="http://schemas.microsoft.com/office/drawing/2014/main" id="{6F60342E-81CB-0F3A-B557-3929B2CF5A5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06292" y="615950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2308"/>
                  </a:lnTo>
                  <a:lnTo>
                    <a:pt x="0" y="9617"/>
                  </a:lnTo>
                  <a:lnTo>
                    <a:pt x="1562" y="4745"/>
                  </a:lnTo>
                  <a:lnTo>
                    <a:pt x="2966" y="3164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SMARTInkShape-539">
              <a:extLst>
                <a:ext uri="{FF2B5EF4-FFF2-40B4-BE49-F238E27FC236}">
                  <a16:creationId xmlns:a16="http://schemas.microsoft.com/office/drawing/2014/main" id="{8D23E563-9001-184E-DB7A-0F942D9F013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449595" y="6118397"/>
              <a:ext cx="86396" cy="301454"/>
            </a:xfrm>
            <a:custGeom>
              <a:avLst/>
              <a:gdLst/>
              <a:ahLst/>
              <a:cxnLst/>
              <a:rect l="0" t="0" r="0" b="0"/>
              <a:pathLst>
                <a:path w="86396" h="301454">
                  <a:moveTo>
                    <a:pt x="74655" y="22053"/>
                  </a:moveTo>
                  <a:lnTo>
                    <a:pt x="74655" y="22053"/>
                  </a:lnTo>
                  <a:lnTo>
                    <a:pt x="78026" y="18682"/>
                  </a:lnTo>
                  <a:lnTo>
                    <a:pt x="79681" y="15145"/>
                  </a:lnTo>
                  <a:lnTo>
                    <a:pt x="80122" y="13215"/>
                  </a:lnTo>
                  <a:lnTo>
                    <a:pt x="81122" y="11928"/>
                  </a:lnTo>
                  <a:lnTo>
                    <a:pt x="84115" y="10497"/>
                  </a:lnTo>
                  <a:lnTo>
                    <a:pt x="85195" y="9411"/>
                  </a:lnTo>
                  <a:lnTo>
                    <a:pt x="86395" y="6322"/>
                  </a:lnTo>
                  <a:lnTo>
                    <a:pt x="86009" y="4509"/>
                  </a:lnTo>
                  <a:lnTo>
                    <a:pt x="83699" y="615"/>
                  </a:lnTo>
                  <a:lnTo>
                    <a:pt x="82801" y="0"/>
                  </a:lnTo>
                  <a:lnTo>
                    <a:pt x="82203" y="296"/>
                  </a:lnTo>
                  <a:lnTo>
                    <a:pt x="81803" y="1198"/>
                  </a:lnTo>
                  <a:lnTo>
                    <a:pt x="80832" y="1800"/>
                  </a:lnTo>
                  <a:lnTo>
                    <a:pt x="76093" y="3352"/>
                  </a:lnTo>
                  <a:lnTo>
                    <a:pt x="72237" y="6216"/>
                  </a:lnTo>
                  <a:lnTo>
                    <a:pt x="51237" y="36593"/>
                  </a:lnTo>
                  <a:lnTo>
                    <a:pt x="41533" y="50194"/>
                  </a:lnTo>
                  <a:lnTo>
                    <a:pt x="33775" y="75276"/>
                  </a:lnTo>
                  <a:lnTo>
                    <a:pt x="24913" y="98971"/>
                  </a:lnTo>
                  <a:lnTo>
                    <a:pt x="17819" y="123865"/>
                  </a:lnTo>
                  <a:lnTo>
                    <a:pt x="11248" y="149116"/>
                  </a:lnTo>
                  <a:lnTo>
                    <a:pt x="4833" y="174473"/>
                  </a:lnTo>
                  <a:lnTo>
                    <a:pt x="345" y="203622"/>
                  </a:lnTo>
                  <a:lnTo>
                    <a:pt x="0" y="226222"/>
                  </a:lnTo>
                  <a:lnTo>
                    <a:pt x="2199" y="248027"/>
                  </a:lnTo>
                  <a:lnTo>
                    <a:pt x="4033" y="276765"/>
                  </a:lnTo>
                  <a:lnTo>
                    <a:pt x="7947" y="293040"/>
                  </a:lnTo>
                  <a:lnTo>
                    <a:pt x="9722" y="295844"/>
                  </a:lnTo>
                  <a:lnTo>
                    <a:pt x="13576" y="298960"/>
                  </a:lnTo>
                  <a:lnTo>
                    <a:pt x="23855" y="301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SMARTInkShape-540">
              <a:extLst>
                <a:ext uri="{FF2B5EF4-FFF2-40B4-BE49-F238E27FC236}">
                  <a16:creationId xmlns:a16="http://schemas.microsoft.com/office/drawing/2014/main" id="{DD7EA022-D2F1-5BEE-4EDB-C5E07047226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441700" y="62674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23087" y="0"/>
                  </a:lnTo>
                  <a:lnTo>
                    <a:pt x="51761" y="0"/>
                  </a:lnTo>
                  <a:lnTo>
                    <a:pt x="81485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4" name="SMARTInkShape-Group109">
            <a:extLst>
              <a:ext uri="{FF2B5EF4-FFF2-40B4-BE49-F238E27FC236}">
                <a16:creationId xmlns:a16="http://schemas.microsoft.com/office/drawing/2014/main" id="{2832E9FF-FAAC-5B56-620E-C0E6D8140FE7}"/>
              </a:ext>
            </a:extLst>
          </p:cNvPr>
          <p:cNvGrpSpPr/>
          <p:nvPr/>
        </p:nvGrpSpPr>
        <p:grpSpPr>
          <a:xfrm>
            <a:off x="3695700" y="6083300"/>
            <a:ext cx="1739820" cy="276545"/>
            <a:chOff x="3695700" y="6083300"/>
            <a:chExt cx="1739820" cy="276545"/>
          </a:xfrm>
        </p:grpSpPr>
        <p:sp>
          <p:nvSpPr>
            <p:cNvPr id="1891" name="SMARTInkShape-541">
              <a:extLst>
                <a:ext uri="{FF2B5EF4-FFF2-40B4-BE49-F238E27FC236}">
                  <a16:creationId xmlns:a16="http://schemas.microsoft.com/office/drawing/2014/main" id="{D0BA7AF8-6428-FBD7-4D3A-257506E083B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704990" y="6146800"/>
              <a:ext cx="136761" cy="138377"/>
            </a:xfrm>
            <a:custGeom>
              <a:avLst/>
              <a:gdLst/>
              <a:ahLst/>
              <a:cxnLst/>
              <a:rect l="0" t="0" r="0" b="0"/>
              <a:pathLst>
                <a:path w="136761" h="138377">
                  <a:moveTo>
                    <a:pt x="16110" y="0"/>
                  </a:moveTo>
                  <a:lnTo>
                    <a:pt x="16110" y="0"/>
                  </a:lnTo>
                  <a:lnTo>
                    <a:pt x="10643" y="0"/>
                  </a:lnTo>
                  <a:lnTo>
                    <a:pt x="10349" y="705"/>
                  </a:lnTo>
                  <a:lnTo>
                    <a:pt x="9838" y="5467"/>
                  </a:lnTo>
                  <a:lnTo>
                    <a:pt x="10517" y="5762"/>
                  </a:lnTo>
                  <a:lnTo>
                    <a:pt x="39177" y="6343"/>
                  </a:lnTo>
                  <a:lnTo>
                    <a:pt x="66911" y="7055"/>
                  </a:lnTo>
                  <a:lnTo>
                    <a:pt x="84540" y="11818"/>
                  </a:lnTo>
                  <a:lnTo>
                    <a:pt x="93379" y="12438"/>
                  </a:lnTo>
                  <a:lnTo>
                    <a:pt x="95139" y="13232"/>
                  </a:lnTo>
                  <a:lnTo>
                    <a:pt x="96312" y="14465"/>
                  </a:lnTo>
                  <a:lnTo>
                    <a:pt x="97616" y="17718"/>
                  </a:lnTo>
                  <a:lnTo>
                    <a:pt x="98522" y="30992"/>
                  </a:lnTo>
                  <a:lnTo>
                    <a:pt x="96717" y="36822"/>
                  </a:lnTo>
                  <a:lnTo>
                    <a:pt x="80359" y="61680"/>
                  </a:lnTo>
                  <a:lnTo>
                    <a:pt x="49058" y="93402"/>
                  </a:lnTo>
                  <a:lnTo>
                    <a:pt x="42983" y="97957"/>
                  </a:lnTo>
                  <a:lnTo>
                    <a:pt x="35596" y="102402"/>
                  </a:lnTo>
                  <a:lnTo>
                    <a:pt x="4665" y="132097"/>
                  </a:lnTo>
                  <a:lnTo>
                    <a:pt x="2086" y="132793"/>
                  </a:lnTo>
                  <a:lnTo>
                    <a:pt x="0" y="133103"/>
                  </a:lnTo>
                  <a:lnTo>
                    <a:pt x="30494" y="133347"/>
                  </a:lnTo>
                  <a:lnTo>
                    <a:pt x="58907" y="134055"/>
                  </a:lnTo>
                  <a:lnTo>
                    <a:pt x="85633" y="138376"/>
                  </a:lnTo>
                  <a:lnTo>
                    <a:pt x="104913" y="137426"/>
                  </a:lnTo>
                  <a:lnTo>
                    <a:pt x="127020" y="130784"/>
                  </a:lnTo>
                  <a:lnTo>
                    <a:pt x="13676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SMARTInkShape-542">
              <a:extLst>
                <a:ext uri="{FF2B5EF4-FFF2-40B4-BE49-F238E27FC236}">
                  <a16:creationId xmlns:a16="http://schemas.microsoft.com/office/drawing/2014/main" id="{06310C3F-E094-B685-6FC2-4DB35ED37C7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95700" y="6210300"/>
              <a:ext cx="130562" cy="5469"/>
            </a:xfrm>
            <a:custGeom>
              <a:avLst/>
              <a:gdLst/>
              <a:ahLst/>
              <a:cxnLst/>
              <a:rect l="0" t="0" r="0" b="0"/>
              <a:pathLst>
                <a:path w="130562" h="5469">
                  <a:moveTo>
                    <a:pt x="0" y="0"/>
                  </a:moveTo>
                  <a:lnTo>
                    <a:pt x="0" y="0"/>
                  </a:lnTo>
                  <a:lnTo>
                    <a:pt x="28543" y="0"/>
                  </a:lnTo>
                  <a:lnTo>
                    <a:pt x="53302" y="0"/>
                  </a:lnTo>
                  <a:lnTo>
                    <a:pt x="81790" y="3371"/>
                  </a:lnTo>
                  <a:lnTo>
                    <a:pt x="98004" y="5468"/>
                  </a:lnTo>
                  <a:lnTo>
                    <a:pt x="128662" y="32"/>
                  </a:lnTo>
                  <a:lnTo>
                    <a:pt x="130561" y="1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3" name="SMARTInkShape-543">
              <a:extLst>
                <a:ext uri="{FF2B5EF4-FFF2-40B4-BE49-F238E27FC236}">
                  <a16:creationId xmlns:a16="http://schemas.microsoft.com/office/drawing/2014/main" id="{8A26B16A-BF7A-C871-CA5A-71B65F56FCE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907329" y="6083314"/>
              <a:ext cx="86793" cy="276531"/>
            </a:xfrm>
            <a:custGeom>
              <a:avLst/>
              <a:gdLst/>
              <a:ahLst/>
              <a:cxnLst/>
              <a:rect l="0" t="0" r="0" b="0"/>
              <a:pathLst>
                <a:path w="86793" h="276531">
                  <a:moveTo>
                    <a:pt x="74121" y="12686"/>
                  </a:moveTo>
                  <a:lnTo>
                    <a:pt x="74121" y="12686"/>
                  </a:lnTo>
                  <a:lnTo>
                    <a:pt x="77492" y="5944"/>
                  </a:lnTo>
                  <a:lnTo>
                    <a:pt x="79190" y="3958"/>
                  </a:lnTo>
                  <a:lnTo>
                    <a:pt x="86792" y="0"/>
                  </a:lnTo>
                  <a:lnTo>
                    <a:pt x="73002" y="8778"/>
                  </a:lnTo>
                  <a:lnTo>
                    <a:pt x="50505" y="31950"/>
                  </a:lnTo>
                  <a:lnTo>
                    <a:pt x="33303" y="58706"/>
                  </a:lnTo>
                  <a:lnTo>
                    <a:pt x="18734" y="87733"/>
                  </a:lnTo>
                  <a:lnTo>
                    <a:pt x="8853" y="117429"/>
                  </a:lnTo>
                  <a:lnTo>
                    <a:pt x="5629" y="142107"/>
                  </a:lnTo>
                  <a:lnTo>
                    <a:pt x="175" y="171365"/>
                  </a:lnTo>
                  <a:lnTo>
                    <a:pt x="0" y="196031"/>
                  </a:lnTo>
                  <a:lnTo>
                    <a:pt x="7553" y="223251"/>
                  </a:lnTo>
                  <a:lnTo>
                    <a:pt x="22333" y="254259"/>
                  </a:lnTo>
                  <a:lnTo>
                    <a:pt x="37655" y="272959"/>
                  </a:lnTo>
                  <a:lnTo>
                    <a:pt x="43333" y="276530"/>
                  </a:lnTo>
                  <a:lnTo>
                    <a:pt x="47245" y="276070"/>
                  </a:lnTo>
                  <a:lnTo>
                    <a:pt x="61454" y="269388"/>
                  </a:lnTo>
                  <a:lnTo>
                    <a:pt x="74121" y="260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SMARTInkShape-544">
              <a:extLst>
                <a:ext uri="{FF2B5EF4-FFF2-40B4-BE49-F238E27FC236}">
                  <a16:creationId xmlns:a16="http://schemas.microsoft.com/office/drawing/2014/main" id="{9F34D9E2-8852-DBDB-F3A0-27F09D9D0FD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033426" y="6143141"/>
              <a:ext cx="81375" cy="149120"/>
            </a:xfrm>
            <a:custGeom>
              <a:avLst/>
              <a:gdLst/>
              <a:ahLst/>
              <a:cxnLst/>
              <a:rect l="0" t="0" r="0" b="0"/>
              <a:pathLst>
                <a:path w="81375" h="149120">
                  <a:moveTo>
                    <a:pt x="30574" y="3659"/>
                  </a:moveTo>
                  <a:lnTo>
                    <a:pt x="30574" y="3659"/>
                  </a:lnTo>
                  <a:lnTo>
                    <a:pt x="33945" y="288"/>
                  </a:lnTo>
                  <a:lnTo>
                    <a:pt x="34938" y="0"/>
                  </a:lnTo>
                  <a:lnTo>
                    <a:pt x="35600" y="514"/>
                  </a:lnTo>
                  <a:lnTo>
                    <a:pt x="36041" y="1563"/>
                  </a:lnTo>
                  <a:lnTo>
                    <a:pt x="36662" y="9780"/>
                  </a:lnTo>
                  <a:lnTo>
                    <a:pt x="29982" y="38096"/>
                  </a:lnTo>
                  <a:lnTo>
                    <a:pt x="24048" y="63486"/>
                  </a:lnTo>
                  <a:lnTo>
                    <a:pt x="15723" y="93559"/>
                  </a:lnTo>
                  <a:lnTo>
                    <a:pt x="10195" y="124441"/>
                  </a:lnTo>
                  <a:lnTo>
                    <a:pt x="4780" y="139635"/>
                  </a:lnTo>
                  <a:lnTo>
                    <a:pt x="0" y="147720"/>
                  </a:lnTo>
                  <a:lnTo>
                    <a:pt x="1019" y="148382"/>
                  </a:lnTo>
                  <a:lnTo>
                    <a:pt x="5915" y="149119"/>
                  </a:lnTo>
                  <a:lnTo>
                    <a:pt x="37222" y="143207"/>
                  </a:lnTo>
                  <a:lnTo>
                    <a:pt x="67939" y="132576"/>
                  </a:lnTo>
                  <a:lnTo>
                    <a:pt x="81374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SMARTInkShape-545">
              <a:extLst>
                <a:ext uri="{FF2B5EF4-FFF2-40B4-BE49-F238E27FC236}">
                  <a16:creationId xmlns:a16="http://schemas.microsoft.com/office/drawing/2014/main" id="{8A829945-BA9F-017A-C15D-6CD3AC8DE2A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44950" y="61976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28129" y="1258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SMARTInkShape-546">
              <a:extLst>
                <a:ext uri="{FF2B5EF4-FFF2-40B4-BE49-F238E27FC236}">
                  <a16:creationId xmlns:a16="http://schemas.microsoft.com/office/drawing/2014/main" id="{4EDEED1D-8E79-F995-33F2-15AE5C5350E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146550" y="6194929"/>
              <a:ext cx="74892" cy="88926"/>
            </a:xfrm>
            <a:custGeom>
              <a:avLst/>
              <a:gdLst/>
              <a:ahLst/>
              <a:cxnLst/>
              <a:rect l="0" t="0" r="0" b="0"/>
              <a:pathLst>
                <a:path w="74892" h="88926">
                  <a:moveTo>
                    <a:pt x="0" y="28071"/>
                  </a:moveTo>
                  <a:lnTo>
                    <a:pt x="0" y="28071"/>
                  </a:lnTo>
                  <a:lnTo>
                    <a:pt x="10139" y="32435"/>
                  </a:lnTo>
                  <a:lnTo>
                    <a:pt x="40080" y="34305"/>
                  </a:lnTo>
                  <a:lnTo>
                    <a:pt x="50268" y="33664"/>
                  </a:lnTo>
                  <a:lnTo>
                    <a:pt x="57149" y="31027"/>
                  </a:lnTo>
                  <a:lnTo>
                    <a:pt x="64989" y="25575"/>
                  </a:lnTo>
                  <a:lnTo>
                    <a:pt x="74891" y="11125"/>
                  </a:lnTo>
                  <a:lnTo>
                    <a:pt x="74622" y="9717"/>
                  </a:lnTo>
                  <a:lnTo>
                    <a:pt x="72441" y="6273"/>
                  </a:lnTo>
                  <a:lnTo>
                    <a:pt x="60504" y="367"/>
                  </a:lnTo>
                  <a:lnTo>
                    <a:pt x="51350" y="0"/>
                  </a:lnTo>
                  <a:lnTo>
                    <a:pt x="46934" y="890"/>
                  </a:lnTo>
                  <a:lnTo>
                    <a:pt x="33975" y="8886"/>
                  </a:lnTo>
                  <a:lnTo>
                    <a:pt x="27330" y="18132"/>
                  </a:lnTo>
                  <a:lnTo>
                    <a:pt x="15777" y="39462"/>
                  </a:lnTo>
                  <a:lnTo>
                    <a:pt x="14317" y="58414"/>
                  </a:lnTo>
                  <a:lnTo>
                    <a:pt x="19787" y="78175"/>
                  </a:lnTo>
                  <a:lnTo>
                    <a:pt x="21658" y="82641"/>
                  </a:lnTo>
                  <a:lnTo>
                    <a:pt x="24317" y="85617"/>
                  </a:lnTo>
                  <a:lnTo>
                    <a:pt x="31033" y="88925"/>
                  </a:lnTo>
                  <a:lnTo>
                    <a:pt x="38722" y="88514"/>
                  </a:lnTo>
                  <a:lnTo>
                    <a:pt x="63500" y="78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SMARTInkShape-547">
              <a:extLst>
                <a:ext uri="{FF2B5EF4-FFF2-40B4-BE49-F238E27FC236}">
                  <a16:creationId xmlns:a16="http://schemas.microsoft.com/office/drawing/2014/main" id="{2FD490B6-9ABE-594A-FA71-7B9EA086FDE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248150" y="6203973"/>
              <a:ext cx="68307" cy="88878"/>
            </a:xfrm>
            <a:custGeom>
              <a:avLst/>
              <a:gdLst/>
              <a:ahLst/>
              <a:cxnLst/>
              <a:rect l="0" t="0" r="0" b="0"/>
              <a:pathLst>
                <a:path w="68307" h="88878">
                  <a:moveTo>
                    <a:pt x="57150" y="6327"/>
                  </a:moveTo>
                  <a:lnTo>
                    <a:pt x="57150" y="6327"/>
                  </a:lnTo>
                  <a:lnTo>
                    <a:pt x="60521" y="2956"/>
                  </a:lnTo>
                  <a:lnTo>
                    <a:pt x="60809" y="1963"/>
                  </a:lnTo>
                  <a:lnTo>
                    <a:pt x="60295" y="1301"/>
                  </a:lnTo>
                  <a:lnTo>
                    <a:pt x="57334" y="54"/>
                  </a:lnTo>
                  <a:lnTo>
                    <a:pt x="53834" y="0"/>
                  </a:lnTo>
                  <a:lnTo>
                    <a:pt x="26648" y="17656"/>
                  </a:lnTo>
                  <a:lnTo>
                    <a:pt x="18899" y="23828"/>
                  </a:lnTo>
                  <a:lnTo>
                    <a:pt x="16833" y="26461"/>
                  </a:lnTo>
                  <a:lnTo>
                    <a:pt x="16160" y="29628"/>
                  </a:lnTo>
                  <a:lnTo>
                    <a:pt x="17295" y="36909"/>
                  </a:lnTo>
                  <a:lnTo>
                    <a:pt x="22033" y="42967"/>
                  </a:lnTo>
                  <a:lnTo>
                    <a:pt x="25272" y="45571"/>
                  </a:lnTo>
                  <a:lnTo>
                    <a:pt x="32633" y="48462"/>
                  </a:lnTo>
                  <a:lnTo>
                    <a:pt x="39904" y="50454"/>
                  </a:lnTo>
                  <a:lnTo>
                    <a:pt x="64639" y="65663"/>
                  </a:lnTo>
                  <a:lnTo>
                    <a:pt x="67534" y="69858"/>
                  </a:lnTo>
                  <a:lnTo>
                    <a:pt x="68306" y="71964"/>
                  </a:lnTo>
                  <a:lnTo>
                    <a:pt x="67410" y="74073"/>
                  </a:lnTo>
                  <a:lnTo>
                    <a:pt x="55409" y="84646"/>
                  </a:lnTo>
                  <a:lnTo>
                    <a:pt x="27774" y="88042"/>
                  </a:lnTo>
                  <a:lnTo>
                    <a:pt x="0" y="8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SMARTInkShape-548">
              <a:extLst>
                <a:ext uri="{FF2B5EF4-FFF2-40B4-BE49-F238E27FC236}">
                  <a16:creationId xmlns:a16="http://schemas.microsoft.com/office/drawing/2014/main" id="{78DB87B9-349F-7CAD-8E51-46D0ADC86B1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351238" y="6141856"/>
              <a:ext cx="49313" cy="169783"/>
            </a:xfrm>
            <a:custGeom>
              <a:avLst/>
              <a:gdLst/>
              <a:ahLst/>
              <a:cxnLst/>
              <a:rect l="0" t="0" r="0" b="0"/>
              <a:pathLst>
                <a:path w="49313" h="169783">
                  <a:moveTo>
                    <a:pt x="4862" y="17644"/>
                  </a:moveTo>
                  <a:lnTo>
                    <a:pt x="4862" y="17644"/>
                  </a:lnTo>
                  <a:lnTo>
                    <a:pt x="16418" y="0"/>
                  </a:lnTo>
                  <a:lnTo>
                    <a:pt x="17504" y="236"/>
                  </a:lnTo>
                  <a:lnTo>
                    <a:pt x="20594" y="2381"/>
                  </a:lnTo>
                  <a:lnTo>
                    <a:pt x="22438" y="9449"/>
                  </a:lnTo>
                  <a:lnTo>
                    <a:pt x="22551" y="20352"/>
                  </a:lnTo>
                  <a:lnTo>
                    <a:pt x="16875" y="50347"/>
                  </a:lnTo>
                  <a:lnTo>
                    <a:pt x="12331" y="76707"/>
                  </a:lnTo>
                  <a:lnTo>
                    <a:pt x="6364" y="105641"/>
                  </a:lnTo>
                  <a:lnTo>
                    <a:pt x="272" y="136653"/>
                  </a:lnTo>
                  <a:lnTo>
                    <a:pt x="0" y="149559"/>
                  </a:lnTo>
                  <a:lnTo>
                    <a:pt x="2230" y="159999"/>
                  </a:lnTo>
                  <a:lnTo>
                    <a:pt x="3814" y="163348"/>
                  </a:lnTo>
                  <a:lnTo>
                    <a:pt x="5574" y="165580"/>
                  </a:lnTo>
                  <a:lnTo>
                    <a:pt x="7453" y="167067"/>
                  </a:lnTo>
                  <a:lnTo>
                    <a:pt x="27284" y="169782"/>
                  </a:lnTo>
                  <a:lnTo>
                    <a:pt x="30819" y="168047"/>
                  </a:lnTo>
                  <a:lnTo>
                    <a:pt x="34744" y="165628"/>
                  </a:lnTo>
                  <a:lnTo>
                    <a:pt x="40919" y="163562"/>
                  </a:lnTo>
                  <a:lnTo>
                    <a:pt x="49312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SMARTInkShape-549">
              <a:extLst>
                <a:ext uri="{FF2B5EF4-FFF2-40B4-BE49-F238E27FC236}">
                  <a16:creationId xmlns:a16="http://schemas.microsoft.com/office/drawing/2014/main" id="{CCE529C8-7539-7C1C-2170-5D33EE38938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337050" y="62230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25749" y="7674"/>
                  </a:lnTo>
                  <a:lnTo>
                    <a:pt x="50869" y="32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SMARTInkShape-550">
              <a:extLst>
                <a:ext uri="{FF2B5EF4-FFF2-40B4-BE49-F238E27FC236}">
                  <a16:creationId xmlns:a16="http://schemas.microsoft.com/office/drawing/2014/main" id="{41339002-8823-16AB-1691-FFE2FCBDDB6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08500" y="6191328"/>
              <a:ext cx="84686" cy="107873"/>
            </a:xfrm>
            <a:custGeom>
              <a:avLst/>
              <a:gdLst/>
              <a:ahLst/>
              <a:cxnLst/>
              <a:rect l="0" t="0" r="0" b="0"/>
              <a:pathLst>
                <a:path w="84686" h="107873">
                  <a:moveTo>
                    <a:pt x="69850" y="6272"/>
                  </a:moveTo>
                  <a:lnTo>
                    <a:pt x="69850" y="6272"/>
                  </a:lnTo>
                  <a:lnTo>
                    <a:pt x="76123" y="0"/>
                  </a:lnTo>
                  <a:lnTo>
                    <a:pt x="45844" y="16930"/>
                  </a:lnTo>
                  <a:lnTo>
                    <a:pt x="26303" y="27218"/>
                  </a:lnTo>
                  <a:lnTo>
                    <a:pt x="18746" y="33926"/>
                  </a:lnTo>
                  <a:lnTo>
                    <a:pt x="15387" y="39259"/>
                  </a:lnTo>
                  <a:lnTo>
                    <a:pt x="15902" y="41669"/>
                  </a:lnTo>
                  <a:lnTo>
                    <a:pt x="20238" y="46228"/>
                  </a:lnTo>
                  <a:lnTo>
                    <a:pt x="43247" y="54198"/>
                  </a:lnTo>
                  <a:lnTo>
                    <a:pt x="57577" y="56925"/>
                  </a:lnTo>
                  <a:lnTo>
                    <a:pt x="70980" y="61931"/>
                  </a:lnTo>
                  <a:lnTo>
                    <a:pt x="74837" y="62428"/>
                  </a:lnTo>
                  <a:lnTo>
                    <a:pt x="78113" y="64170"/>
                  </a:lnTo>
                  <a:lnTo>
                    <a:pt x="83636" y="69870"/>
                  </a:lnTo>
                  <a:lnTo>
                    <a:pt x="84685" y="73364"/>
                  </a:lnTo>
                  <a:lnTo>
                    <a:pt x="83970" y="81010"/>
                  </a:lnTo>
                  <a:lnTo>
                    <a:pt x="82085" y="84320"/>
                  </a:lnTo>
                  <a:lnTo>
                    <a:pt x="76228" y="89879"/>
                  </a:lnTo>
                  <a:lnTo>
                    <a:pt x="50832" y="99195"/>
                  </a:lnTo>
                  <a:lnTo>
                    <a:pt x="0" y="107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SMARTInkShape-551">
              <a:extLst>
                <a:ext uri="{FF2B5EF4-FFF2-40B4-BE49-F238E27FC236}">
                  <a16:creationId xmlns:a16="http://schemas.microsoft.com/office/drawing/2014/main" id="{721723E1-4ABE-EDAA-7B6F-2D6C1321F7B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626145" y="6160024"/>
              <a:ext cx="66506" cy="160449"/>
            </a:xfrm>
            <a:custGeom>
              <a:avLst/>
              <a:gdLst/>
              <a:ahLst/>
              <a:cxnLst/>
              <a:rect l="0" t="0" r="0" b="0"/>
              <a:pathLst>
                <a:path w="66506" h="160449">
                  <a:moveTo>
                    <a:pt x="9355" y="12176"/>
                  </a:moveTo>
                  <a:lnTo>
                    <a:pt x="9355" y="12176"/>
                  </a:lnTo>
                  <a:lnTo>
                    <a:pt x="14822" y="1242"/>
                  </a:lnTo>
                  <a:lnTo>
                    <a:pt x="15822" y="653"/>
                  </a:lnTo>
                  <a:lnTo>
                    <a:pt x="18815" y="0"/>
                  </a:lnTo>
                  <a:lnTo>
                    <a:pt x="19895" y="1942"/>
                  </a:lnTo>
                  <a:lnTo>
                    <a:pt x="21095" y="9744"/>
                  </a:lnTo>
                  <a:lnTo>
                    <a:pt x="16796" y="37069"/>
                  </a:lnTo>
                  <a:lnTo>
                    <a:pt x="11034" y="67763"/>
                  </a:lnTo>
                  <a:lnTo>
                    <a:pt x="6315" y="94417"/>
                  </a:lnTo>
                  <a:lnTo>
                    <a:pt x="0" y="124428"/>
                  </a:lnTo>
                  <a:lnTo>
                    <a:pt x="2470" y="151214"/>
                  </a:lnTo>
                  <a:lnTo>
                    <a:pt x="4060" y="154257"/>
                  </a:lnTo>
                  <a:lnTo>
                    <a:pt x="9589" y="159519"/>
                  </a:lnTo>
                  <a:lnTo>
                    <a:pt x="20512" y="160448"/>
                  </a:lnTo>
                  <a:lnTo>
                    <a:pt x="40409" y="158665"/>
                  </a:lnTo>
                  <a:lnTo>
                    <a:pt x="48086" y="154659"/>
                  </a:lnTo>
                  <a:lnTo>
                    <a:pt x="66505" y="13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SMARTInkShape-552">
              <a:extLst>
                <a:ext uri="{FF2B5EF4-FFF2-40B4-BE49-F238E27FC236}">
                  <a16:creationId xmlns:a16="http://schemas.microsoft.com/office/drawing/2014/main" id="{27DA8AF8-AA75-C301-CF83-32F58A6C43B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616450" y="62484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9329"/>
                  </a:lnTo>
                  <a:lnTo>
                    <a:pt x="53258" y="17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SMARTInkShape-553">
              <a:extLst>
                <a:ext uri="{FF2B5EF4-FFF2-40B4-BE49-F238E27FC236}">
                  <a16:creationId xmlns:a16="http://schemas.microsoft.com/office/drawing/2014/main" id="{5D64423B-E720-CAB2-3D9F-D8D5C3D8085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697623" y="6230578"/>
              <a:ext cx="102978" cy="85029"/>
            </a:xfrm>
            <a:custGeom>
              <a:avLst/>
              <a:gdLst/>
              <a:ahLst/>
              <a:cxnLst/>
              <a:rect l="0" t="0" r="0" b="0"/>
              <a:pathLst>
                <a:path w="102978" h="85029">
                  <a:moveTo>
                    <a:pt x="58527" y="24172"/>
                  </a:moveTo>
                  <a:lnTo>
                    <a:pt x="58527" y="24172"/>
                  </a:lnTo>
                  <a:lnTo>
                    <a:pt x="63994" y="18705"/>
                  </a:lnTo>
                  <a:lnTo>
                    <a:pt x="64615" y="14712"/>
                  </a:lnTo>
                  <a:lnTo>
                    <a:pt x="64854" y="2917"/>
                  </a:lnTo>
                  <a:lnTo>
                    <a:pt x="63451" y="1536"/>
                  </a:lnTo>
                  <a:lnTo>
                    <a:pt x="58128" y="0"/>
                  </a:lnTo>
                  <a:lnTo>
                    <a:pt x="51059" y="1199"/>
                  </a:lnTo>
                  <a:lnTo>
                    <a:pt x="35023" y="7719"/>
                  </a:lnTo>
                  <a:lnTo>
                    <a:pt x="15314" y="24529"/>
                  </a:lnTo>
                  <a:lnTo>
                    <a:pt x="1984" y="48591"/>
                  </a:lnTo>
                  <a:lnTo>
                    <a:pt x="0" y="59954"/>
                  </a:lnTo>
                  <a:lnTo>
                    <a:pt x="2851" y="74285"/>
                  </a:lnTo>
                  <a:lnTo>
                    <a:pt x="6265" y="81722"/>
                  </a:lnTo>
                  <a:lnTo>
                    <a:pt x="10135" y="85028"/>
                  </a:lnTo>
                  <a:lnTo>
                    <a:pt x="12860" y="84498"/>
                  </a:lnTo>
                  <a:lnTo>
                    <a:pt x="34778" y="69763"/>
                  </a:lnTo>
                  <a:lnTo>
                    <a:pt x="56011" y="45412"/>
                  </a:lnTo>
                  <a:lnTo>
                    <a:pt x="64490" y="31187"/>
                  </a:lnTo>
                  <a:lnTo>
                    <a:pt x="60437" y="40792"/>
                  </a:lnTo>
                  <a:lnTo>
                    <a:pt x="58779" y="60393"/>
                  </a:lnTo>
                  <a:lnTo>
                    <a:pt x="60520" y="66847"/>
                  </a:lnTo>
                  <a:lnTo>
                    <a:pt x="61973" y="69554"/>
                  </a:lnTo>
                  <a:lnTo>
                    <a:pt x="63646" y="71360"/>
                  </a:lnTo>
                  <a:lnTo>
                    <a:pt x="67387" y="73367"/>
                  </a:lnTo>
                  <a:lnTo>
                    <a:pt x="70078" y="72490"/>
                  </a:lnTo>
                  <a:lnTo>
                    <a:pt x="88567" y="60526"/>
                  </a:lnTo>
                  <a:lnTo>
                    <a:pt x="102977" y="36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" name="SMARTInkShape-554">
              <a:extLst>
                <a:ext uri="{FF2B5EF4-FFF2-40B4-BE49-F238E27FC236}">
                  <a16:creationId xmlns:a16="http://schemas.microsoft.com/office/drawing/2014/main" id="{FCBCF2AB-D697-8AE7-B2BD-FBD2E6A1B7B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07240" y="6146800"/>
              <a:ext cx="50511" cy="151635"/>
            </a:xfrm>
            <a:custGeom>
              <a:avLst/>
              <a:gdLst/>
              <a:ahLst/>
              <a:cxnLst/>
              <a:rect l="0" t="0" r="0" b="0"/>
              <a:pathLst>
                <a:path w="50511" h="151635">
                  <a:moveTo>
                    <a:pt x="12410" y="0"/>
                  </a:moveTo>
                  <a:lnTo>
                    <a:pt x="12410" y="0"/>
                  </a:lnTo>
                  <a:lnTo>
                    <a:pt x="15781" y="6742"/>
                  </a:lnTo>
                  <a:lnTo>
                    <a:pt x="17467" y="36871"/>
                  </a:lnTo>
                  <a:lnTo>
                    <a:pt x="13516" y="65802"/>
                  </a:lnTo>
                  <a:lnTo>
                    <a:pt x="7742" y="95574"/>
                  </a:lnTo>
                  <a:lnTo>
                    <a:pt x="1182" y="125705"/>
                  </a:lnTo>
                  <a:lnTo>
                    <a:pt x="0" y="143678"/>
                  </a:lnTo>
                  <a:lnTo>
                    <a:pt x="1315" y="146585"/>
                  </a:lnTo>
                  <a:lnTo>
                    <a:pt x="3602" y="148523"/>
                  </a:lnTo>
                  <a:lnTo>
                    <a:pt x="9906" y="150677"/>
                  </a:lnTo>
                  <a:lnTo>
                    <a:pt x="17412" y="151634"/>
                  </a:lnTo>
                  <a:lnTo>
                    <a:pt x="27333" y="148296"/>
                  </a:lnTo>
                  <a:lnTo>
                    <a:pt x="37387" y="142110"/>
                  </a:lnTo>
                  <a:lnTo>
                    <a:pt x="5051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5" name="SMARTInkShape-555">
              <a:extLst>
                <a:ext uri="{FF2B5EF4-FFF2-40B4-BE49-F238E27FC236}">
                  <a16:creationId xmlns:a16="http://schemas.microsoft.com/office/drawing/2014/main" id="{E32F8624-0594-D03D-C942-C2CC1A165FB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06950" y="6223371"/>
              <a:ext cx="63501" cy="75830"/>
            </a:xfrm>
            <a:custGeom>
              <a:avLst/>
              <a:gdLst/>
              <a:ahLst/>
              <a:cxnLst/>
              <a:rect l="0" t="0" r="0" b="0"/>
              <a:pathLst>
                <a:path w="63501" h="75830">
                  <a:moveTo>
                    <a:pt x="0" y="31379"/>
                  </a:moveTo>
                  <a:lnTo>
                    <a:pt x="0" y="31379"/>
                  </a:lnTo>
                  <a:lnTo>
                    <a:pt x="29854" y="16452"/>
                  </a:lnTo>
                  <a:lnTo>
                    <a:pt x="60997" y="880"/>
                  </a:lnTo>
                  <a:lnTo>
                    <a:pt x="62759" y="0"/>
                  </a:lnTo>
                  <a:lnTo>
                    <a:pt x="63480" y="29492"/>
                  </a:lnTo>
                  <a:lnTo>
                    <a:pt x="63499" y="59062"/>
                  </a:lnTo>
                  <a:lnTo>
                    <a:pt x="63500" y="75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SMARTInkShape-556">
              <a:extLst>
                <a:ext uri="{FF2B5EF4-FFF2-40B4-BE49-F238E27FC236}">
                  <a16:creationId xmlns:a16="http://schemas.microsoft.com/office/drawing/2014/main" id="{FC3D5F3D-8B97-DEB4-D67D-FC3ABA43926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902200" y="6191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SMARTInkShape-557">
              <a:extLst>
                <a:ext uri="{FF2B5EF4-FFF2-40B4-BE49-F238E27FC236}">
                  <a16:creationId xmlns:a16="http://schemas.microsoft.com/office/drawing/2014/main" id="{1ED06152-1461-BA6B-16B8-58DFD28237C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89500" y="6206816"/>
              <a:ext cx="75318" cy="98735"/>
            </a:xfrm>
            <a:custGeom>
              <a:avLst/>
              <a:gdLst/>
              <a:ahLst/>
              <a:cxnLst/>
              <a:rect l="0" t="0" r="0" b="0"/>
              <a:pathLst>
                <a:path w="75318" h="98735">
                  <a:moveTo>
                    <a:pt x="69850" y="9834"/>
                  </a:moveTo>
                  <a:lnTo>
                    <a:pt x="69850" y="9834"/>
                  </a:lnTo>
                  <a:lnTo>
                    <a:pt x="75317" y="4367"/>
                  </a:lnTo>
                  <a:lnTo>
                    <a:pt x="74907" y="3367"/>
                  </a:lnTo>
                  <a:lnTo>
                    <a:pt x="72568" y="374"/>
                  </a:lnTo>
                  <a:lnTo>
                    <a:pt x="70250" y="0"/>
                  </a:lnTo>
                  <a:lnTo>
                    <a:pt x="49041" y="6256"/>
                  </a:lnTo>
                  <a:lnTo>
                    <a:pt x="34600" y="15516"/>
                  </a:lnTo>
                  <a:lnTo>
                    <a:pt x="27608" y="25059"/>
                  </a:lnTo>
                  <a:lnTo>
                    <a:pt x="20177" y="40114"/>
                  </a:lnTo>
                  <a:lnTo>
                    <a:pt x="19551" y="43988"/>
                  </a:lnTo>
                  <a:lnTo>
                    <a:pt x="21154" y="48062"/>
                  </a:lnTo>
                  <a:lnTo>
                    <a:pt x="27932" y="56426"/>
                  </a:lnTo>
                  <a:lnTo>
                    <a:pt x="33817" y="58764"/>
                  </a:lnTo>
                  <a:lnTo>
                    <a:pt x="49092" y="63635"/>
                  </a:lnTo>
                  <a:lnTo>
                    <a:pt x="67377" y="72158"/>
                  </a:lnTo>
                  <a:lnTo>
                    <a:pt x="68202" y="73256"/>
                  </a:lnTo>
                  <a:lnTo>
                    <a:pt x="69118" y="76357"/>
                  </a:lnTo>
                  <a:lnTo>
                    <a:pt x="68655" y="77466"/>
                  </a:lnTo>
                  <a:lnTo>
                    <a:pt x="67641" y="78205"/>
                  </a:lnTo>
                  <a:lnTo>
                    <a:pt x="66261" y="78698"/>
                  </a:lnTo>
                  <a:lnTo>
                    <a:pt x="65341" y="79732"/>
                  </a:lnTo>
                  <a:lnTo>
                    <a:pt x="64318" y="82763"/>
                  </a:lnTo>
                  <a:lnTo>
                    <a:pt x="63340" y="83853"/>
                  </a:lnTo>
                  <a:lnTo>
                    <a:pt x="60373" y="85065"/>
                  </a:lnTo>
                  <a:lnTo>
                    <a:pt x="52717" y="86548"/>
                  </a:lnTo>
                  <a:lnTo>
                    <a:pt x="35565" y="94847"/>
                  </a:lnTo>
                  <a:lnTo>
                    <a:pt x="0" y="9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8" name="SMARTInkShape-558">
              <a:extLst>
                <a:ext uri="{FF2B5EF4-FFF2-40B4-BE49-F238E27FC236}">
                  <a16:creationId xmlns:a16="http://schemas.microsoft.com/office/drawing/2014/main" id="{04FE4507-1FAC-08AD-297D-EE99D994646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04084" y="6146800"/>
              <a:ext cx="50517" cy="125088"/>
            </a:xfrm>
            <a:custGeom>
              <a:avLst/>
              <a:gdLst/>
              <a:ahLst/>
              <a:cxnLst/>
              <a:rect l="0" t="0" r="0" b="0"/>
              <a:pathLst>
                <a:path w="50517" h="125088">
                  <a:moveTo>
                    <a:pt x="6066" y="0"/>
                  </a:moveTo>
                  <a:lnTo>
                    <a:pt x="6066" y="0"/>
                  </a:lnTo>
                  <a:lnTo>
                    <a:pt x="9437" y="0"/>
                  </a:lnTo>
                  <a:lnTo>
                    <a:pt x="10430" y="2117"/>
                  </a:lnTo>
                  <a:lnTo>
                    <a:pt x="12154" y="26515"/>
                  </a:lnTo>
                  <a:lnTo>
                    <a:pt x="7355" y="55416"/>
                  </a:lnTo>
                  <a:lnTo>
                    <a:pt x="1871" y="82452"/>
                  </a:lnTo>
                  <a:lnTo>
                    <a:pt x="0" y="108912"/>
                  </a:lnTo>
                  <a:lnTo>
                    <a:pt x="1724" y="117315"/>
                  </a:lnTo>
                  <a:lnTo>
                    <a:pt x="3171" y="120543"/>
                  </a:lnTo>
                  <a:lnTo>
                    <a:pt x="4842" y="122696"/>
                  </a:lnTo>
                  <a:lnTo>
                    <a:pt x="8579" y="125087"/>
                  </a:lnTo>
                  <a:lnTo>
                    <a:pt x="35223" y="121365"/>
                  </a:lnTo>
                  <a:lnTo>
                    <a:pt x="5051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9" name="SMARTInkShape-559">
              <a:extLst>
                <a:ext uri="{FF2B5EF4-FFF2-40B4-BE49-F238E27FC236}">
                  <a16:creationId xmlns:a16="http://schemas.microsoft.com/office/drawing/2014/main" id="{C10A76EA-4D5D-072C-E6C7-1C0455D55BE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97450" y="6211346"/>
              <a:ext cx="57151" cy="68805"/>
            </a:xfrm>
            <a:custGeom>
              <a:avLst/>
              <a:gdLst/>
              <a:ahLst/>
              <a:cxnLst/>
              <a:rect l="0" t="0" r="0" b="0"/>
              <a:pathLst>
                <a:path w="57151" h="68805">
                  <a:moveTo>
                    <a:pt x="0" y="30704"/>
                  </a:moveTo>
                  <a:lnTo>
                    <a:pt x="0" y="30704"/>
                  </a:lnTo>
                  <a:lnTo>
                    <a:pt x="0" y="27333"/>
                  </a:lnTo>
                  <a:lnTo>
                    <a:pt x="3763" y="23797"/>
                  </a:lnTo>
                  <a:lnTo>
                    <a:pt x="9433" y="20579"/>
                  </a:lnTo>
                  <a:lnTo>
                    <a:pt x="37266" y="8103"/>
                  </a:lnTo>
                  <a:lnTo>
                    <a:pt x="44785" y="5842"/>
                  </a:lnTo>
                  <a:lnTo>
                    <a:pt x="46791" y="4252"/>
                  </a:lnTo>
                  <a:lnTo>
                    <a:pt x="48126" y="2487"/>
                  </a:lnTo>
                  <a:lnTo>
                    <a:pt x="51493" y="524"/>
                  </a:lnTo>
                  <a:lnTo>
                    <a:pt x="53379" y="0"/>
                  </a:lnTo>
                  <a:lnTo>
                    <a:pt x="54637" y="357"/>
                  </a:lnTo>
                  <a:lnTo>
                    <a:pt x="55474" y="1301"/>
                  </a:lnTo>
                  <a:lnTo>
                    <a:pt x="56405" y="4230"/>
                  </a:lnTo>
                  <a:lnTo>
                    <a:pt x="57107" y="35025"/>
                  </a:lnTo>
                  <a:lnTo>
                    <a:pt x="57150" y="68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SMARTInkShape-560">
              <a:extLst>
                <a:ext uri="{FF2B5EF4-FFF2-40B4-BE49-F238E27FC236}">
                  <a16:creationId xmlns:a16="http://schemas.microsoft.com/office/drawing/2014/main" id="{E7825D9B-B8EA-8567-9802-ABD8751225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67300" y="6173606"/>
              <a:ext cx="6351" cy="17645"/>
            </a:xfrm>
            <a:custGeom>
              <a:avLst/>
              <a:gdLst/>
              <a:ahLst/>
              <a:cxnLst/>
              <a:rect l="0" t="0" r="0" b="0"/>
              <a:pathLst>
                <a:path w="6351" h="17645">
                  <a:moveTo>
                    <a:pt x="6350" y="17644"/>
                  </a:moveTo>
                  <a:lnTo>
                    <a:pt x="6350" y="17644"/>
                  </a:lnTo>
                  <a:lnTo>
                    <a:pt x="1324" y="5711"/>
                  </a:lnTo>
                  <a:lnTo>
                    <a:pt x="261" y="0"/>
                  </a:lnTo>
                  <a:lnTo>
                    <a:pt x="175" y="236"/>
                  </a:lnTo>
                  <a:lnTo>
                    <a:pt x="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SMARTInkShape-561">
              <a:extLst>
                <a:ext uri="{FF2B5EF4-FFF2-40B4-BE49-F238E27FC236}">
                  <a16:creationId xmlns:a16="http://schemas.microsoft.com/office/drawing/2014/main" id="{425A455D-134D-6EE9-1932-C47355ECA13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089959" y="6203950"/>
              <a:ext cx="66242" cy="72604"/>
            </a:xfrm>
            <a:custGeom>
              <a:avLst/>
              <a:gdLst/>
              <a:ahLst/>
              <a:cxnLst/>
              <a:rect l="0" t="0" r="0" b="0"/>
              <a:pathLst>
                <a:path w="66242" h="72604">
                  <a:moveTo>
                    <a:pt x="53541" y="0"/>
                  </a:moveTo>
                  <a:lnTo>
                    <a:pt x="53541" y="0"/>
                  </a:lnTo>
                  <a:lnTo>
                    <a:pt x="59009" y="0"/>
                  </a:lnTo>
                  <a:lnTo>
                    <a:pt x="56259" y="0"/>
                  </a:lnTo>
                  <a:lnTo>
                    <a:pt x="52867" y="1882"/>
                  </a:lnTo>
                  <a:lnTo>
                    <a:pt x="47597" y="5070"/>
                  </a:lnTo>
                  <a:lnTo>
                    <a:pt x="28848" y="14746"/>
                  </a:lnTo>
                  <a:lnTo>
                    <a:pt x="12137" y="29772"/>
                  </a:lnTo>
                  <a:lnTo>
                    <a:pt x="746" y="48980"/>
                  </a:lnTo>
                  <a:lnTo>
                    <a:pt x="0" y="52409"/>
                  </a:lnTo>
                  <a:lnTo>
                    <a:pt x="209" y="55400"/>
                  </a:lnTo>
                  <a:lnTo>
                    <a:pt x="2321" y="60606"/>
                  </a:lnTo>
                  <a:lnTo>
                    <a:pt x="5611" y="65271"/>
                  </a:lnTo>
                  <a:lnTo>
                    <a:pt x="18174" y="71864"/>
                  </a:lnTo>
                  <a:lnTo>
                    <a:pt x="22201" y="72603"/>
                  </a:lnTo>
                  <a:lnTo>
                    <a:pt x="39095" y="69479"/>
                  </a:lnTo>
                  <a:lnTo>
                    <a:pt x="6624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SMARTInkShape-562">
              <a:extLst>
                <a:ext uri="{FF2B5EF4-FFF2-40B4-BE49-F238E27FC236}">
                  <a16:creationId xmlns:a16="http://schemas.microsoft.com/office/drawing/2014/main" id="{4A289BC8-C9A2-E227-2115-F3E957374A5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24450" y="6083300"/>
              <a:ext cx="82422" cy="266701"/>
            </a:xfrm>
            <a:custGeom>
              <a:avLst/>
              <a:gdLst/>
              <a:ahLst/>
              <a:cxnLst/>
              <a:rect l="0" t="0" r="0" b="0"/>
              <a:pathLst>
                <a:path w="82422" h="266701">
                  <a:moveTo>
                    <a:pt x="50800" y="0"/>
                  </a:moveTo>
                  <a:lnTo>
                    <a:pt x="50800" y="0"/>
                  </a:lnTo>
                  <a:lnTo>
                    <a:pt x="59527" y="14503"/>
                  </a:lnTo>
                  <a:lnTo>
                    <a:pt x="68221" y="40895"/>
                  </a:lnTo>
                  <a:lnTo>
                    <a:pt x="74414" y="64052"/>
                  </a:lnTo>
                  <a:lnTo>
                    <a:pt x="79218" y="89010"/>
                  </a:lnTo>
                  <a:lnTo>
                    <a:pt x="81892" y="118685"/>
                  </a:lnTo>
                  <a:lnTo>
                    <a:pt x="82421" y="149425"/>
                  </a:lnTo>
                  <a:lnTo>
                    <a:pt x="80631" y="175036"/>
                  </a:lnTo>
                  <a:lnTo>
                    <a:pt x="71008" y="205527"/>
                  </a:lnTo>
                  <a:lnTo>
                    <a:pt x="60472" y="225684"/>
                  </a:lnTo>
                  <a:lnTo>
                    <a:pt x="31539" y="253634"/>
                  </a:lnTo>
                  <a:lnTo>
                    <a:pt x="17498" y="26251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SMARTInkShape-563">
              <a:extLst>
                <a:ext uri="{FF2B5EF4-FFF2-40B4-BE49-F238E27FC236}">
                  <a16:creationId xmlns:a16="http://schemas.microsoft.com/office/drawing/2014/main" id="{F06E5DCD-5B94-8D86-9BB6-6D6F4659DDA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40350" y="6127750"/>
              <a:ext cx="95170" cy="165101"/>
            </a:xfrm>
            <a:custGeom>
              <a:avLst/>
              <a:gdLst/>
              <a:ahLst/>
              <a:cxnLst/>
              <a:rect l="0" t="0" r="0" b="0"/>
              <a:pathLst>
                <a:path w="95170" h="165101">
                  <a:moveTo>
                    <a:pt x="0" y="0"/>
                  </a:moveTo>
                  <a:lnTo>
                    <a:pt x="0" y="0"/>
                  </a:lnTo>
                  <a:lnTo>
                    <a:pt x="3659" y="0"/>
                  </a:lnTo>
                  <a:lnTo>
                    <a:pt x="0" y="0"/>
                  </a:lnTo>
                  <a:lnTo>
                    <a:pt x="29662" y="17712"/>
                  </a:lnTo>
                  <a:lnTo>
                    <a:pt x="59714" y="32994"/>
                  </a:lnTo>
                  <a:lnTo>
                    <a:pt x="88405" y="50421"/>
                  </a:lnTo>
                  <a:lnTo>
                    <a:pt x="95169" y="57069"/>
                  </a:lnTo>
                  <a:lnTo>
                    <a:pt x="91855" y="63868"/>
                  </a:lnTo>
                  <a:lnTo>
                    <a:pt x="62643" y="90372"/>
                  </a:lnTo>
                  <a:lnTo>
                    <a:pt x="34163" y="120388"/>
                  </a:lnTo>
                  <a:lnTo>
                    <a:pt x="18404" y="135128"/>
                  </a:lnTo>
                  <a:lnTo>
                    <a:pt x="8008" y="152256"/>
                  </a:lnTo>
                  <a:lnTo>
                    <a:pt x="6352" y="158744"/>
                  </a:lnTo>
                  <a:lnTo>
                    <a:pt x="6352" y="158746"/>
                  </a:lnTo>
                  <a:lnTo>
                    <a:pt x="6351" y="158747"/>
                  </a:lnTo>
                  <a:lnTo>
                    <a:pt x="6351" y="158748"/>
                  </a:lnTo>
                  <a:lnTo>
                    <a:pt x="6350" y="158748"/>
                  </a:lnTo>
                  <a:lnTo>
                    <a:pt x="6350" y="158750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2" name="SMARTInkShape-Group110">
            <a:extLst>
              <a:ext uri="{FF2B5EF4-FFF2-40B4-BE49-F238E27FC236}">
                <a16:creationId xmlns:a16="http://schemas.microsoft.com/office/drawing/2014/main" id="{9D8ECA44-2F19-00CF-1779-B93C0BC51839}"/>
              </a:ext>
            </a:extLst>
          </p:cNvPr>
          <p:cNvGrpSpPr/>
          <p:nvPr/>
        </p:nvGrpSpPr>
        <p:grpSpPr>
          <a:xfrm>
            <a:off x="5516031" y="6086358"/>
            <a:ext cx="510095" cy="302672"/>
            <a:chOff x="5516031" y="6086358"/>
            <a:chExt cx="510095" cy="302672"/>
          </a:xfrm>
        </p:grpSpPr>
        <p:sp>
          <p:nvSpPr>
            <p:cNvPr id="1915" name="SMARTInkShape-564">
              <a:extLst>
                <a:ext uri="{FF2B5EF4-FFF2-40B4-BE49-F238E27FC236}">
                  <a16:creationId xmlns:a16="http://schemas.microsoft.com/office/drawing/2014/main" id="{1F533C7E-4B1D-FF76-6DBD-09D3E42AE0A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516031" y="6086358"/>
              <a:ext cx="122770" cy="142988"/>
            </a:xfrm>
            <a:custGeom>
              <a:avLst/>
              <a:gdLst/>
              <a:ahLst/>
              <a:cxnLst/>
              <a:rect l="0" t="0" r="0" b="0"/>
              <a:pathLst>
                <a:path w="122770" h="142988">
                  <a:moveTo>
                    <a:pt x="21169" y="15992"/>
                  </a:moveTo>
                  <a:lnTo>
                    <a:pt x="21169" y="15992"/>
                  </a:lnTo>
                  <a:lnTo>
                    <a:pt x="21169" y="12621"/>
                  </a:lnTo>
                  <a:lnTo>
                    <a:pt x="21874" y="11628"/>
                  </a:lnTo>
                  <a:lnTo>
                    <a:pt x="23051" y="10966"/>
                  </a:lnTo>
                  <a:lnTo>
                    <a:pt x="32001" y="9110"/>
                  </a:lnTo>
                  <a:lnTo>
                    <a:pt x="36095" y="6349"/>
                  </a:lnTo>
                  <a:lnTo>
                    <a:pt x="53202" y="3895"/>
                  </a:lnTo>
                  <a:lnTo>
                    <a:pt x="59630" y="3560"/>
                  </a:lnTo>
                  <a:lnTo>
                    <a:pt x="64838" y="1529"/>
                  </a:lnTo>
                  <a:lnTo>
                    <a:pt x="67215" y="0"/>
                  </a:lnTo>
                  <a:lnTo>
                    <a:pt x="77384" y="182"/>
                  </a:lnTo>
                  <a:lnTo>
                    <a:pt x="96791" y="2678"/>
                  </a:lnTo>
                  <a:lnTo>
                    <a:pt x="99101" y="4294"/>
                  </a:lnTo>
                  <a:lnTo>
                    <a:pt x="100640" y="6782"/>
                  </a:lnTo>
                  <a:lnTo>
                    <a:pt x="101665" y="9852"/>
                  </a:lnTo>
                  <a:lnTo>
                    <a:pt x="99739" y="27656"/>
                  </a:lnTo>
                  <a:lnTo>
                    <a:pt x="94659" y="39050"/>
                  </a:lnTo>
                  <a:lnTo>
                    <a:pt x="76530" y="64605"/>
                  </a:lnTo>
                  <a:lnTo>
                    <a:pt x="50096" y="94491"/>
                  </a:lnTo>
                  <a:lnTo>
                    <a:pt x="21024" y="121960"/>
                  </a:lnTo>
                  <a:lnTo>
                    <a:pt x="0" y="139930"/>
                  </a:lnTo>
                  <a:lnTo>
                    <a:pt x="1" y="140950"/>
                  </a:lnTo>
                  <a:lnTo>
                    <a:pt x="707" y="141631"/>
                  </a:lnTo>
                  <a:lnTo>
                    <a:pt x="17630" y="142813"/>
                  </a:lnTo>
                  <a:lnTo>
                    <a:pt x="46939" y="142969"/>
                  </a:lnTo>
                  <a:lnTo>
                    <a:pt x="73924" y="142987"/>
                  </a:lnTo>
                  <a:lnTo>
                    <a:pt x="104421" y="142285"/>
                  </a:lnTo>
                  <a:lnTo>
                    <a:pt x="122769" y="136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6" name="SMARTInkShape-565">
              <a:extLst>
                <a:ext uri="{FF2B5EF4-FFF2-40B4-BE49-F238E27FC236}">
                  <a16:creationId xmlns:a16="http://schemas.microsoft.com/office/drawing/2014/main" id="{29D86399-E4EC-3B91-B81D-A04296A26E5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518150" y="61595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29885" y="2979"/>
                  </a:lnTo>
                  <a:lnTo>
                    <a:pt x="57487" y="588"/>
                  </a:lnTo>
                  <a:lnTo>
                    <a:pt x="87577" y="7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SMARTInkShape-566">
              <a:extLst>
                <a:ext uri="{FF2B5EF4-FFF2-40B4-BE49-F238E27FC236}">
                  <a16:creationId xmlns:a16="http://schemas.microsoft.com/office/drawing/2014/main" id="{1F6956E2-145D-36CC-6494-9E1EB352286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52643" y="6210378"/>
              <a:ext cx="68708" cy="68749"/>
            </a:xfrm>
            <a:custGeom>
              <a:avLst/>
              <a:gdLst/>
              <a:ahLst/>
              <a:cxnLst/>
              <a:rect l="0" t="0" r="0" b="0"/>
              <a:pathLst>
                <a:path w="68708" h="68749">
                  <a:moveTo>
                    <a:pt x="5207" y="6272"/>
                  </a:moveTo>
                  <a:lnTo>
                    <a:pt x="5207" y="6272"/>
                  </a:lnTo>
                  <a:lnTo>
                    <a:pt x="5207" y="2901"/>
                  </a:lnTo>
                  <a:lnTo>
                    <a:pt x="5912" y="1908"/>
                  </a:lnTo>
                  <a:lnTo>
                    <a:pt x="7089" y="1246"/>
                  </a:lnTo>
                  <a:lnTo>
                    <a:pt x="11295" y="0"/>
                  </a:lnTo>
                  <a:lnTo>
                    <a:pt x="11478" y="3316"/>
                  </a:lnTo>
                  <a:lnTo>
                    <a:pt x="1426" y="32125"/>
                  </a:lnTo>
                  <a:lnTo>
                    <a:pt x="0" y="41516"/>
                  </a:lnTo>
                  <a:lnTo>
                    <a:pt x="4975" y="68748"/>
                  </a:lnTo>
                  <a:lnTo>
                    <a:pt x="6985" y="67436"/>
                  </a:lnTo>
                  <a:lnTo>
                    <a:pt x="8509" y="66098"/>
                  </a:lnTo>
                  <a:lnTo>
                    <a:pt x="10202" y="60848"/>
                  </a:lnTo>
                  <a:lnTo>
                    <a:pt x="11661" y="54517"/>
                  </a:lnTo>
                  <a:lnTo>
                    <a:pt x="17154" y="46280"/>
                  </a:lnTo>
                  <a:lnTo>
                    <a:pt x="26699" y="36628"/>
                  </a:lnTo>
                  <a:lnTo>
                    <a:pt x="55584" y="20775"/>
                  </a:lnTo>
                  <a:lnTo>
                    <a:pt x="61019" y="19329"/>
                  </a:lnTo>
                  <a:lnTo>
                    <a:pt x="61466" y="19916"/>
                  </a:lnTo>
                  <a:lnTo>
                    <a:pt x="62092" y="24818"/>
                  </a:lnTo>
                  <a:lnTo>
                    <a:pt x="62984" y="34188"/>
                  </a:lnTo>
                  <a:lnTo>
                    <a:pt x="67814" y="46263"/>
                  </a:lnTo>
                  <a:lnTo>
                    <a:pt x="68442" y="56142"/>
                  </a:lnTo>
                  <a:lnTo>
                    <a:pt x="67825" y="58568"/>
                  </a:lnTo>
                  <a:lnTo>
                    <a:pt x="66708" y="60187"/>
                  </a:lnTo>
                  <a:lnTo>
                    <a:pt x="63217" y="62783"/>
                  </a:lnTo>
                  <a:lnTo>
                    <a:pt x="63636" y="62996"/>
                  </a:lnTo>
                  <a:lnTo>
                    <a:pt x="68707" y="6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8" name="SMARTInkShape-567">
              <a:extLst>
                <a:ext uri="{FF2B5EF4-FFF2-40B4-BE49-F238E27FC236}">
                  <a16:creationId xmlns:a16="http://schemas.microsoft.com/office/drawing/2014/main" id="{ADD26F51-C708-B2AC-2548-D93214C60E8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772150" y="6229689"/>
              <a:ext cx="12601" cy="56812"/>
            </a:xfrm>
            <a:custGeom>
              <a:avLst/>
              <a:gdLst/>
              <a:ahLst/>
              <a:cxnLst/>
              <a:rect l="0" t="0" r="0" b="0"/>
              <a:pathLst>
                <a:path w="12601" h="56812">
                  <a:moveTo>
                    <a:pt x="0" y="12361"/>
                  </a:moveTo>
                  <a:lnTo>
                    <a:pt x="0" y="12361"/>
                  </a:lnTo>
                  <a:lnTo>
                    <a:pt x="12362" y="0"/>
                  </a:lnTo>
                  <a:lnTo>
                    <a:pt x="12600" y="3132"/>
                  </a:lnTo>
                  <a:lnTo>
                    <a:pt x="6932" y="33267"/>
                  </a:lnTo>
                  <a:lnTo>
                    <a:pt x="6350" y="5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9" name="SMARTInkShape-568">
              <a:extLst>
                <a:ext uri="{FF2B5EF4-FFF2-40B4-BE49-F238E27FC236}">
                  <a16:creationId xmlns:a16="http://schemas.microsoft.com/office/drawing/2014/main" id="{F8295717-2298-1359-D5A1-88710BA1400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784850" y="6197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SMARTInkShape-569">
              <a:extLst>
                <a:ext uri="{FF2B5EF4-FFF2-40B4-BE49-F238E27FC236}">
                  <a16:creationId xmlns:a16="http://schemas.microsoft.com/office/drawing/2014/main" id="{33B2F8A5-86B8-CE36-F323-E4179754FA1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55170" y="6251324"/>
              <a:ext cx="82081" cy="137706"/>
            </a:xfrm>
            <a:custGeom>
              <a:avLst/>
              <a:gdLst/>
              <a:ahLst/>
              <a:cxnLst/>
              <a:rect l="0" t="0" r="0" b="0"/>
              <a:pathLst>
                <a:path w="82081" h="137706">
                  <a:moveTo>
                    <a:pt x="31280" y="35176"/>
                  </a:moveTo>
                  <a:lnTo>
                    <a:pt x="31280" y="35176"/>
                  </a:lnTo>
                  <a:lnTo>
                    <a:pt x="34651" y="31805"/>
                  </a:lnTo>
                  <a:lnTo>
                    <a:pt x="38187" y="30150"/>
                  </a:lnTo>
                  <a:lnTo>
                    <a:pt x="40118" y="29708"/>
                  </a:lnTo>
                  <a:lnTo>
                    <a:pt x="41405" y="28708"/>
                  </a:lnTo>
                  <a:lnTo>
                    <a:pt x="42836" y="25716"/>
                  </a:lnTo>
                  <a:lnTo>
                    <a:pt x="43972" y="7390"/>
                  </a:lnTo>
                  <a:lnTo>
                    <a:pt x="43268" y="6069"/>
                  </a:lnTo>
                  <a:lnTo>
                    <a:pt x="42094" y="5188"/>
                  </a:lnTo>
                  <a:lnTo>
                    <a:pt x="38909" y="3503"/>
                  </a:lnTo>
                  <a:lnTo>
                    <a:pt x="35141" y="403"/>
                  </a:lnTo>
                  <a:lnTo>
                    <a:pt x="32443" y="0"/>
                  </a:lnTo>
                  <a:lnTo>
                    <a:pt x="21903" y="2802"/>
                  </a:lnTo>
                  <a:lnTo>
                    <a:pt x="13942" y="6206"/>
                  </a:lnTo>
                  <a:lnTo>
                    <a:pt x="7581" y="11953"/>
                  </a:lnTo>
                  <a:lnTo>
                    <a:pt x="3109" y="19210"/>
                  </a:lnTo>
                  <a:lnTo>
                    <a:pt x="0" y="36166"/>
                  </a:lnTo>
                  <a:lnTo>
                    <a:pt x="1255" y="37953"/>
                  </a:lnTo>
                  <a:lnTo>
                    <a:pt x="6412" y="39938"/>
                  </a:lnTo>
                  <a:lnTo>
                    <a:pt x="17248" y="41055"/>
                  </a:lnTo>
                  <a:lnTo>
                    <a:pt x="25279" y="37554"/>
                  </a:lnTo>
                  <a:lnTo>
                    <a:pt x="44732" y="24906"/>
                  </a:lnTo>
                  <a:lnTo>
                    <a:pt x="47842" y="20498"/>
                  </a:lnTo>
                  <a:lnTo>
                    <a:pt x="50265" y="10151"/>
                  </a:lnTo>
                  <a:lnTo>
                    <a:pt x="50327" y="41497"/>
                  </a:lnTo>
                  <a:lnTo>
                    <a:pt x="50330" y="70291"/>
                  </a:lnTo>
                  <a:lnTo>
                    <a:pt x="50330" y="94813"/>
                  </a:lnTo>
                  <a:lnTo>
                    <a:pt x="45966" y="126265"/>
                  </a:lnTo>
                  <a:lnTo>
                    <a:pt x="44862" y="135162"/>
                  </a:lnTo>
                  <a:lnTo>
                    <a:pt x="43157" y="137112"/>
                  </a:lnTo>
                  <a:lnTo>
                    <a:pt x="40610" y="137705"/>
                  </a:lnTo>
                  <a:lnTo>
                    <a:pt x="37501" y="137396"/>
                  </a:lnTo>
                  <a:lnTo>
                    <a:pt x="34720" y="135778"/>
                  </a:lnTo>
                  <a:lnTo>
                    <a:pt x="29751" y="130217"/>
                  </a:lnTo>
                  <a:lnTo>
                    <a:pt x="22987" y="112412"/>
                  </a:lnTo>
                  <a:lnTo>
                    <a:pt x="23257" y="89261"/>
                  </a:lnTo>
                  <a:lnTo>
                    <a:pt x="31177" y="67900"/>
                  </a:lnTo>
                  <a:lnTo>
                    <a:pt x="54739" y="37751"/>
                  </a:lnTo>
                  <a:lnTo>
                    <a:pt x="82080" y="9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SMARTInkShape-570">
              <a:extLst>
                <a:ext uri="{FF2B5EF4-FFF2-40B4-BE49-F238E27FC236}">
                  <a16:creationId xmlns:a16="http://schemas.microsoft.com/office/drawing/2014/main" id="{C6ECFF98-0AD0-0C8B-F124-877BCA5F825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49950" y="6198744"/>
              <a:ext cx="76176" cy="132207"/>
            </a:xfrm>
            <a:custGeom>
              <a:avLst/>
              <a:gdLst/>
              <a:ahLst/>
              <a:cxnLst/>
              <a:rect l="0" t="0" r="0" b="0"/>
              <a:pathLst>
                <a:path w="76176" h="132207">
                  <a:moveTo>
                    <a:pt x="0" y="11556"/>
                  </a:moveTo>
                  <a:lnTo>
                    <a:pt x="0" y="11556"/>
                  </a:lnTo>
                  <a:lnTo>
                    <a:pt x="11556" y="0"/>
                  </a:lnTo>
                  <a:lnTo>
                    <a:pt x="11937" y="325"/>
                  </a:lnTo>
                  <a:lnTo>
                    <a:pt x="12475" y="4151"/>
                  </a:lnTo>
                  <a:lnTo>
                    <a:pt x="12686" y="33665"/>
                  </a:lnTo>
                  <a:lnTo>
                    <a:pt x="12698" y="64614"/>
                  </a:lnTo>
                  <a:lnTo>
                    <a:pt x="12700" y="91207"/>
                  </a:lnTo>
                  <a:lnTo>
                    <a:pt x="12700" y="119469"/>
                  </a:lnTo>
                  <a:lnTo>
                    <a:pt x="23532" y="107967"/>
                  </a:lnTo>
                  <a:lnTo>
                    <a:pt x="39996" y="82490"/>
                  </a:lnTo>
                  <a:lnTo>
                    <a:pt x="50789" y="63596"/>
                  </a:lnTo>
                  <a:lnTo>
                    <a:pt x="61548" y="51771"/>
                  </a:lnTo>
                  <a:lnTo>
                    <a:pt x="62903" y="51772"/>
                  </a:lnTo>
                  <a:lnTo>
                    <a:pt x="66292" y="53654"/>
                  </a:lnTo>
                  <a:lnTo>
                    <a:pt x="67478" y="55849"/>
                  </a:lnTo>
                  <a:lnTo>
                    <a:pt x="74006" y="83305"/>
                  </a:lnTo>
                  <a:lnTo>
                    <a:pt x="75910" y="112038"/>
                  </a:lnTo>
                  <a:lnTo>
                    <a:pt x="76175" y="124318"/>
                  </a:lnTo>
                  <a:lnTo>
                    <a:pt x="69850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5" name="SMARTInkShape-Group111">
            <a:extLst>
              <a:ext uri="{FF2B5EF4-FFF2-40B4-BE49-F238E27FC236}">
                <a16:creationId xmlns:a16="http://schemas.microsoft.com/office/drawing/2014/main" id="{FA0A9EEB-E72E-F013-F5AC-B60EDC11B4F2}"/>
              </a:ext>
            </a:extLst>
          </p:cNvPr>
          <p:cNvGrpSpPr/>
          <p:nvPr/>
        </p:nvGrpSpPr>
        <p:grpSpPr>
          <a:xfrm>
            <a:off x="4551007" y="6446494"/>
            <a:ext cx="243244" cy="92173"/>
            <a:chOff x="4551007" y="6446494"/>
            <a:chExt cx="243244" cy="92173"/>
          </a:xfrm>
        </p:grpSpPr>
        <p:sp>
          <p:nvSpPr>
            <p:cNvPr id="1923" name="SMARTInkShape-571">
              <a:extLst>
                <a:ext uri="{FF2B5EF4-FFF2-40B4-BE49-F238E27FC236}">
                  <a16:creationId xmlns:a16="http://schemas.microsoft.com/office/drawing/2014/main" id="{E6ADE312-CEF0-BBF1-3199-1397673F8F9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551007" y="6455220"/>
              <a:ext cx="76426" cy="83447"/>
            </a:xfrm>
            <a:custGeom>
              <a:avLst/>
              <a:gdLst/>
              <a:ahLst/>
              <a:cxnLst/>
              <a:rect l="0" t="0" r="0" b="0"/>
              <a:pathLst>
                <a:path w="76426" h="83447">
                  <a:moveTo>
                    <a:pt x="52743" y="21780"/>
                  </a:moveTo>
                  <a:lnTo>
                    <a:pt x="52743" y="21780"/>
                  </a:lnTo>
                  <a:lnTo>
                    <a:pt x="62387" y="21780"/>
                  </a:lnTo>
                  <a:lnTo>
                    <a:pt x="63406" y="20368"/>
                  </a:lnTo>
                  <a:lnTo>
                    <a:pt x="65364" y="9604"/>
                  </a:lnTo>
                  <a:lnTo>
                    <a:pt x="62048" y="5864"/>
                  </a:lnTo>
                  <a:lnTo>
                    <a:pt x="53227" y="288"/>
                  </a:lnTo>
                  <a:lnTo>
                    <a:pt x="43787" y="0"/>
                  </a:lnTo>
                  <a:lnTo>
                    <a:pt x="33240" y="2927"/>
                  </a:lnTo>
                  <a:lnTo>
                    <a:pt x="23849" y="8933"/>
                  </a:lnTo>
                  <a:lnTo>
                    <a:pt x="1146" y="40100"/>
                  </a:lnTo>
                  <a:lnTo>
                    <a:pt x="0" y="44577"/>
                  </a:lnTo>
                  <a:lnTo>
                    <a:pt x="609" y="55195"/>
                  </a:lnTo>
                  <a:lnTo>
                    <a:pt x="5113" y="65088"/>
                  </a:lnTo>
                  <a:lnTo>
                    <a:pt x="16131" y="79567"/>
                  </a:lnTo>
                  <a:lnTo>
                    <a:pt x="24477" y="82741"/>
                  </a:lnTo>
                  <a:lnTo>
                    <a:pt x="35241" y="83446"/>
                  </a:lnTo>
                  <a:lnTo>
                    <a:pt x="57518" y="78150"/>
                  </a:lnTo>
                  <a:lnTo>
                    <a:pt x="62276" y="76294"/>
                  </a:lnTo>
                  <a:lnTo>
                    <a:pt x="69444" y="68586"/>
                  </a:lnTo>
                  <a:lnTo>
                    <a:pt x="74277" y="58810"/>
                  </a:lnTo>
                  <a:lnTo>
                    <a:pt x="76425" y="49762"/>
                  </a:lnTo>
                  <a:lnTo>
                    <a:pt x="74263" y="33364"/>
                  </a:lnTo>
                  <a:lnTo>
                    <a:pt x="65443" y="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SMARTInkShape-572">
              <a:extLst>
                <a:ext uri="{FF2B5EF4-FFF2-40B4-BE49-F238E27FC236}">
                  <a16:creationId xmlns:a16="http://schemas.microsoft.com/office/drawing/2014/main" id="{44E130D4-2D97-F671-B924-815A419C2B8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60900" y="6446494"/>
              <a:ext cx="133351" cy="79454"/>
            </a:xfrm>
            <a:custGeom>
              <a:avLst/>
              <a:gdLst/>
              <a:ahLst/>
              <a:cxnLst/>
              <a:rect l="0" t="0" r="0" b="0"/>
              <a:pathLst>
                <a:path w="133351" h="79454">
                  <a:moveTo>
                    <a:pt x="0" y="24156"/>
                  </a:moveTo>
                  <a:lnTo>
                    <a:pt x="0" y="24156"/>
                  </a:lnTo>
                  <a:lnTo>
                    <a:pt x="14746" y="11292"/>
                  </a:lnTo>
                  <a:lnTo>
                    <a:pt x="36398" y="623"/>
                  </a:lnTo>
                  <a:lnTo>
                    <a:pt x="39082" y="0"/>
                  </a:lnTo>
                  <a:lnTo>
                    <a:pt x="41577" y="292"/>
                  </a:lnTo>
                  <a:lnTo>
                    <a:pt x="46230" y="2495"/>
                  </a:lnTo>
                  <a:lnTo>
                    <a:pt x="47754" y="4072"/>
                  </a:lnTo>
                  <a:lnTo>
                    <a:pt x="49446" y="7703"/>
                  </a:lnTo>
                  <a:lnTo>
                    <a:pt x="54052" y="35544"/>
                  </a:lnTo>
                  <a:lnTo>
                    <a:pt x="56878" y="63906"/>
                  </a:lnTo>
                  <a:lnTo>
                    <a:pt x="55148" y="71927"/>
                  </a:lnTo>
                  <a:lnTo>
                    <a:pt x="53699" y="75053"/>
                  </a:lnTo>
                  <a:lnTo>
                    <a:pt x="52027" y="77137"/>
                  </a:lnTo>
                  <a:lnTo>
                    <a:pt x="48288" y="79453"/>
                  </a:lnTo>
                  <a:lnTo>
                    <a:pt x="47009" y="79366"/>
                  </a:lnTo>
                  <a:lnTo>
                    <a:pt x="46156" y="78602"/>
                  </a:lnTo>
                  <a:lnTo>
                    <a:pt x="41416" y="68935"/>
                  </a:lnTo>
                  <a:lnTo>
                    <a:pt x="41456" y="59580"/>
                  </a:lnTo>
                  <a:lnTo>
                    <a:pt x="44529" y="48367"/>
                  </a:lnTo>
                  <a:lnTo>
                    <a:pt x="50600" y="36327"/>
                  </a:lnTo>
                  <a:lnTo>
                    <a:pt x="59883" y="27683"/>
                  </a:lnTo>
                  <a:lnTo>
                    <a:pt x="78891" y="18851"/>
                  </a:lnTo>
                  <a:lnTo>
                    <a:pt x="107228" y="9546"/>
                  </a:lnTo>
                  <a:lnTo>
                    <a:pt x="123415" y="6422"/>
                  </a:lnTo>
                  <a:lnTo>
                    <a:pt x="126727" y="6688"/>
                  </a:lnTo>
                  <a:lnTo>
                    <a:pt x="128935" y="7572"/>
                  </a:lnTo>
                  <a:lnTo>
                    <a:pt x="133350" y="1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6" name="SMARTInkShape-573">
            <a:extLst>
              <a:ext uri="{FF2B5EF4-FFF2-40B4-BE49-F238E27FC236}">
                <a16:creationId xmlns:a16="http://schemas.microsoft.com/office/drawing/2014/main" id="{165E7DB9-BD2C-E3A5-E4B3-FAC9153A8EC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013666" y="6394452"/>
            <a:ext cx="136160" cy="165099"/>
          </a:xfrm>
          <a:custGeom>
            <a:avLst/>
            <a:gdLst/>
            <a:ahLst/>
            <a:cxnLst/>
            <a:rect l="0" t="0" r="0" b="0"/>
            <a:pathLst>
              <a:path w="136160" h="165099">
                <a:moveTo>
                  <a:pt x="117134" y="6348"/>
                </a:moveTo>
                <a:lnTo>
                  <a:pt x="117134" y="6348"/>
                </a:lnTo>
                <a:lnTo>
                  <a:pt x="122602" y="6348"/>
                </a:lnTo>
                <a:lnTo>
                  <a:pt x="128874" y="880"/>
                </a:lnTo>
                <a:lnTo>
                  <a:pt x="136159" y="0"/>
                </a:lnTo>
                <a:lnTo>
                  <a:pt x="123234" y="11534"/>
                </a:lnTo>
                <a:lnTo>
                  <a:pt x="96363" y="27886"/>
                </a:lnTo>
                <a:lnTo>
                  <a:pt x="67250" y="44547"/>
                </a:lnTo>
                <a:lnTo>
                  <a:pt x="36751" y="63360"/>
                </a:lnTo>
                <a:lnTo>
                  <a:pt x="18292" y="72786"/>
                </a:lnTo>
                <a:lnTo>
                  <a:pt x="9101" y="80410"/>
                </a:lnTo>
                <a:lnTo>
                  <a:pt x="2809" y="81915"/>
                </a:lnTo>
                <a:lnTo>
                  <a:pt x="701" y="82126"/>
                </a:lnTo>
                <a:lnTo>
                  <a:pt x="0" y="82972"/>
                </a:lnTo>
                <a:lnTo>
                  <a:pt x="240" y="84241"/>
                </a:lnTo>
                <a:lnTo>
                  <a:pt x="1105" y="85794"/>
                </a:lnTo>
                <a:lnTo>
                  <a:pt x="2386" y="86828"/>
                </a:lnTo>
                <a:lnTo>
                  <a:pt x="27565" y="97566"/>
                </a:lnTo>
                <a:lnTo>
                  <a:pt x="36403" y="103333"/>
                </a:lnTo>
                <a:lnTo>
                  <a:pt x="67144" y="117682"/>
                </a:lnTo>
                <a:lnTo>
                  <a:pt x="84919" y="128079"/>
                </a:lnTo>
                <a:lnTo>
                  <a:pt x="116333" y="137955"/>
                </a:lnTo>
                <a:lnTo>
                  <a:pt x="123363" y="141981"/>
                </a:lnTo>
                <a:lnTo>
                  <a:pt x="126958" y="146122"/>
                </a:lnTo>
                <a:lnTo>
                  <a:pt x="128555" y="150314"/>
                </a:lnTo>
                <a:lnTo>
                  <a:pt x="129834" y="1650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2" name="SMARTInkShape-Group113">
            <a:extLst>
              <a:ext uri="{FF2B5EF4-FFF2-40B4-BE49-F238E27FC236}">
                <a16:creationId xmlns:a16="http://schemas.microsoft.com/office/drawing/2014/main" id="{5B6B70AB-3BEF-A579-5FA8-E7005EA63EF2}"/>
              </a:ext>
            </a:extLst>
          </p:cNvPr>
          <p:cNvGrpSpPr/>
          <p:nvPr/>
        </p:nvGrpSpPr>
        <p:grpSpPr>
          <a:xfrm>
            <a:off x="5327650" y="6433440"/>
            <a:ext cx="457201" cy="232446"/>
            <a:chOff x="5327650" y="6433440"/>
            <a:chExt cx="457201" cy="232446"/>
          </a:xfrm>
        </p:grpSpPr>
        <p:sp>
          <p:nvSpPr>
            <p:cNvPr id="1927" name="SMARTInkShape-574">
              <a:extLst>
                <a:ext uri="{FF2B5EF4-FFF2-40B4-BE49-F238E27FC236}">
                  <a16:creationId xmlns:a16="http://schemas.microsoft.com/office/drawing/2014/main" id="{7706A9DA-7EBF-74EF-76D4-D0AAB50D50C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29298" y="6433440"/>
              <a:ext cx="138053" cy="138810"/>
            </a:xfrm>
            <a:custGeom>
              <a:avLst/>
              <a:gdLst/>
              <a:ahLst/>
              <a:cxnLst/>
              <a:rect l="0" t="0" r="0" b="0"/>
              <a:pathLst>
                <a:path w="138053" h="138810">
                  <a:moveTo>
                    <a:pt x="11052" y="11810"/>
                  </a:moveTo>
                  <a:lnTo>
                    <a:pt x="11052" y="11810"/>
                  </a:lnTo>
                  <a:lnTo>
                    <a:pt x="11052" y="8439"/>
                  </a:lnTo>
                  <a:lnTo>
                    <a:pt x="11757" y="7446"/>
                  </a:lnTo>
                  <a:lnTo>
                    <a:pt x="12934" y="6784"/>
                  </a:lnTo>
                  <a:lnTo>
                    <a:pt x="19841" y="5852"/>
                  </a:lnTo>
                  <a:lnTo>
                    <a:pt x="31446" y="5538"/>
                  </a:lnTo>
                  <a:lnTo>
                    <a:pt x="36109" y="3613"/>
                  </a:lnTo>
                  <a:lnTo>
                    <a:pt x="38339" y="2113"/>
                  </a:lnTo>
                  <a:lnTo>
                    <a:pt x="51593" y="0"/>
                  </a:lnTo>
                  <a:lnTo>
                    <a:pt x="81223" y="6134"/>
                  </a:lnTo>
                  <a:lnTo>
                    <a:pt x="96284" y="12010"/>
                  </a:lnTo>
                  <a:lnTo>
                    <a:pt x="99623" y="14060"/>
                  </a:lnTo>
                  <a:lnTo>
                    <a:pt x="101144" y="17543"/>
                  </a:lnTo>
                  <a:lnTo>
                    <a:pt x="100952" y="27058"/>
                  </a:lnTo>
                  <a:lnTo>
                    <a:pt x="93506" y="47686"/>
                  </a:lnTo>
                  <a:lnTo>
                    <a:pt x="86269" y="57859"/>
                  </a:lnTo>
                  <a:lnTo>
                    <a:pt x="57562" y="85987"/>
                  </a:lnTo>
                  <a:lnTo>
                    <a:pt x="26747" y="111302"/>
                  </a:lnTo>
                  <a:lnTo>
                    <a:pt x="2062" y="130096"/>
                  </a:lnTo>
                  <a:lnTo>
                    <a:pt x="0" y="134467"/>
                  </a:lnTo>
                  <a:lnTo>
                    <a:pt x="157" y="135914"/>
                  </a:lnTo>
                  <a:lnTo>
                    <a:pt x="967" y="136879"/>
                  </a:lnTo>
                  <a:lnTo>
                    <a:pt x="2211" y="137523"/>
                  </a:lnTo>
                  <a:lnTo>
                    <a:pt x="31274" y="138735"/>
                  </a:lnTo>
                  <a:lnTo>
                    <a:pt x="58317" y="138804"/>
                  </a:lnTo>
                  <a:lnTo>
                    <a:pt x="83697" y="138808"/>
                  </a:lnTo>
                  <a:lnTo>
                    <a:pt x="115162" y="138809"/>
                  </a:lnTo>
                  <a:lnTo>
                    <a:pt x="138052" y="132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SMARTInkShape-575">
              <a:extLst>
                <a:ext uri="{FF2B5EF4-FFF2-40B4-BE49-F238E27FC236}">
                  <a16:creationId xmlns:a16="http://schemas.microsoft.com/office/drawing/2014/main" id="{A45AAA7D-4770-FBB9-D535-D0900C12648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27650" y="6496135"/>
              <a:ext cx="152401" cy="18966"/>
            </a:xfrm>
            <a:custGeom>
              <a:avLst/>
              <a:gdLst/>
              <a:ahLst/>
              <a:cxnLst/>
              <a:rect l="0" t="0" r="0" b="0"/>
              <a:pathLst>
                <a:path w="152401" h="18966">
                  <a:moveTo>
                    <a:pt x="0" y="18965"/>
                  </a:moveTo>
                  <a:lnTo>
                    <a:pt x="0" y="18965"/>
                  </a:lnTo>
                  <a:lnTo>
                    <a:pt x="3371" y="18965"/>
                  </a:lnTo>
                  <a:lnTo>
                    <a:pt x="25417" y="13939"/>
                  </a:lnTo>
                  <a:lnTo>
                    <a:pt x="47042" y="11125"/>
                  </a:lnTo>
                  <a:lnTo>
                    <a:pt x="73732" y="7225"/>
                  </a:lnTo>
                  <a:lnTo>
                    <a:pt x="100407" y="2090"/>
                  </a:lnTo>
                  <a:lnTo>
                    <a:pt x="131189" y="201"/>
                  </a:lnTo>
                  <a:lnTo>
                    <a:pt x="141646" y="0"/>
                  </a:lnTo>
                  <a:lnTo>
                    <a:pt x="152400" y="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9" name="SMARTInkShape-576">
              <a:extLst>
                <a:ext uri="{FF2B5EF4-FFF2-40B4-BE49-F238E27FC236}">
                  <a16:creationId xmlns:a16="http://schemas.microsoft.com/office/drawing/2014/main" id="{89893A1B-E0EE-F007-A0D5-8A66B7FC105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24500" y="6559550"/>
              <a:ext cx="3372" cy="101601"/>
            </a:xfrm>
            <a:custGeom>
              <a:avLst/>
              <a:gdLst/>
              <a:ahLst/>
              <a:cxnLst/>
              <a:rect l="0" t="0" r="0" b="0"/>
              <a:pathLst>
                <a:path w="3372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144" y="12552"/>
                  </a:lnTo>
                  <a:lnTo>
                    <a:pt x="621" y="41442"/>
                  </a:lnTo>
                  <a:lnTo>
                    <a:pt x="122" y="6925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0" name="SMARTInkShape-577">
              <a:extLst>
                <a:ext uri="{FF2B5EF4-FFF2-40B4-BE49-F238E27FC236}">
                  <a16:creationId xmlns:a16="http://schemas.microsoft.com/office/drawing/2014/main" id="{AE641BC1-5EC2-3ADF-139D-5D7631CC1CB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85790" y="6598611"/>
              <a:ext cx="57479" cy="60119"/>
            </a:xfrm>
            <a:custGeom>
              <a:avLst/>
              <a:gdLst/>
              <a:ahLst/>
              <a:cxnLst/>
              <a:rect l="0" t="0" r="0" b="0"/>
              <a:pathLst>
                <a:path w="57479" h="60119">
                  <a:moveTo>
                    <a:pt x="21260" y="18089"/>
                  </a:moveTo>
                  <a:lnTo>
                    <a:pt x="21260" y="18089"/>
                  </a:lnTo>
                  <a:lnTo>
                    <a:pt x="24631" y="18089"/>
                  </a:lnTo>
                  <a:lnTo>
                    <a:pt x="25624" y="17384"/>
                  </a:lnTo>
                  <a:lnTo>
                    <a:pt x="26728" y="14718"/>
                  </a:lnTo>
                  <a:lnTo>
                    <a:pt x="27532" y="3163"/>
                  </a:lnTo>
                  <a:lnTo>
                    <a:pt x="26853" y="1788"/>
                  </a:lnTo>
                  <a:lnTo>
                    <a:pt x="25695" y="871"/>
                  </a:lnTo>
                  <a:lnTo>
                    <a:pt x="24216" y="261"/>
                  </a:lnTo>
                  <a:lnTo>
                    <a:pt x="22525" y="559"/>
                  </a:lnTo>
                  <a:lnTo>
                    <a:pt x="18765" y="2772"/>
                  </a:lnTo>
                  <a:lnTo>
                    <a:pt x="9310" y="11356"/>
                  </a:lnTo>
                  <a:lnTo>
                    <a:pt x="943" y="26207"/>
                  </a:lnTo>
                  <a:lnTo>
                    <a:pt x="0" y="36043"/>
                  </a:lnTo>
                  <a:lnTo>
                    <a:pt x="736" y="40642"/>
                  </a:lnTo>
                  <a:lnTo>
                    <a:pt x="5318" y="49513"/>
                  </a:lnTo>
                  <a:lnTo>
                    <a:pt x="8515" y="53856"/>
                  </a:lnTo>
                  <a:lnTo>
                    <a:pt x="19594" y="58680"/>
                  </a:lnTo>
                  <a:lnTo>
                    <a:pt x="32514" y="60118"/>
                  </a:lnTo>
                  <a:lnTo>
                    <a:pt x="42960" y="58406"/>
                  </a:lnTo>
                  <a:lnTo>
                    <a:pt x="50424" y="53412"/>
                  </a:lnTo>
                  <a:lnTo>
                    <a:pt x="53403" y="50104"/>
                  </a:lnTo>
                  <a:lnTo>
                    <a:pt x="56712" y="37021"/>
                  </a:lnTo>
                  <a:lnTo>
                    <a:pt x="57478" y="21564"/>
                  </a:lnTo>
                  <a:lnTo>
                    <a:pt x="55466" y="9991"/>
                  </a:lnTo>
                  <a:lnTo>
                    <a:pt x="52531" y="6340"/>
                  </a:lnTo>
                  <a:lnTo>
                    <a:pt x="43625" y="2284"/>
                  </a:lnTo>
                  <a:lnTo>
                    <a:pt x="30082" y="0"/>
                  </a:lnTo>
                  <a:lnTo>
                    <a:pt x="2210" y="5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1" name="SMARTInkShape-578">
              <a:extLst>
                <a:ext uri="{FF2B5EF4-FFF2-40B4-BE49-F238E27FC236}">
                  <a16:creationId xmlns:a16="http://schemas.microsoft.com/office/drawing/2014/main" id="{E95D0D60-CD8D-378E-5194-E26D937775A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664200" y="6597650"/>
              <a:ext cx="120651" cy="68236"/>
            </a:xfrm>
            <a:custGeom>
              <a:avLst/>
              <a:gdLst/>
              <a:ahLst/>
              <a:cxnLst/>
              <a:rect l="0" t="0" r="0" b="0"/>
              <a:pathLst>
                <a:path w="120651" h="68236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3371" y="882"/>
                  </a:lnTo>
                  <a:lnTo>
                    <a:pt x="6468" y="174"/>
                  </a:lnTo>
                  <a:lnTo>
                    <a:pt x="9460" y="78"/>
                  </a:lnTo>
                  <a:lnTo>
                    <a:pt x="9835" y="757"/>
                  </a:lnTo>
                  <a:lnTo>
                    <a:pt x="9379" y="1915"/>
                  </a:lnTo>
                  <a:lnTo>
                    <a:pt x="8367" y="3394"/>
                  </a:lnTo>
                  <a:lnTo>
                    <a:pt x="6948" y="12216"/>
                  </a:lnTo>
                  <a:lnTo>
                    <a:pt x="7174" y="32909"/>
                  </a:lnTo>
                  <a:lnTo>
                    <a:pt x="14196" y="59308"/>
                  </a:lnTo>
                  <a:lnTo>
                    <a:pt x="15814" y="62822"/>
                  </a:lnTo>
                  <a:lnTo>
                    <a:pt x="18304" y="65165"/>
                  </a:lnTo>
                  <a:lnTo>
                    <a:pt x="24834" y="67768"/>
                  </a:lnTo>
                  <a:lnTo>
                    <a:pt x="32439" y="67044"/>
                  </a:lnTo>
                  <a:lnTo>
                    <a:pt x="36443" y="65863"/>
                  </a:lnTo>
                  <a:lnTo>
                    <a:pt x="39112" y="63664"/>
                  </a:lnTo>
                  <a:lnTo>
                    <a:pt x="43574" y="53122"/>
                  </a:lnTo>
                  <a:lnTo>
                    <a:pt x="50778" y="25177"/>
                  </a:lnTo>
                  <a:lnTo>
                    <a:pt x="52197" y="23134"/>
                  </a:lnTo>
                  <a:lnTo>
                    <a:pt x="53848" y="21773"/>
                  </a:lnTo>
                  <a:lnTo>
                    <a:pt x="55683" y="18379"/>
                  </a:lnTo>
                  <a:lnTo>
                    <a:pt x="56860" y="13822"/>
                  </a:lnTo>
                  <a:lnTo>
                    <a:pt x="57663" y="14153"/>
                  </a:lnTo>
                  <a:lnTo>
                    <a:pt x="65962" y="21637"/>
                  </a:lnTo>
                  <a:lnTo>
                    <a:pt x="68122" y="27491"/>
                  </a:lnTo>
                  <a:lnTo>
                    <a:pt x="71219" y="38719"/>
                  </a:lnTo>
                  <a:lnTo>
                    <a:pt x="82670" y="61674"/>
                  </a:lnTo>
                  <a:lnTo>
                    <a:pt x="86837" y="66215"/>
                  </a:lnTo>
                  <a:lnTo>
                    <a:pt x="91041" y="68235"/>
                  </a:lnTo>
                  <a:lnTo>
                    <a:pt x="92444" y="68068"/>
                  </a:lnTo>
                  <a:lnTo>
                    <a:pt x="93379" y="67251"/>
                  </a:lnTo>
                  <a:lnTo>
                    <a:pt x="105303" y="37620"/>
                  </a:lnTo>
                  <a:lnTo>
                    <a:pt x="112821" y="8327"/>
                  </a:lnTo>
                  <a:lnTo>
                    <a:pt x="113314" y="5551"/>
                  </a:lnTo>
                  <a:lnTo>
                    <a:pt x="114348" y="370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8" name="SMARTInkShape-Group114">
            <a:extLst>
              <a:ext uri="{FF2B5EF4-FFF2-40B4-BE49-F238E27FC236}">
                <a16:creationId xmlns:a16="http://schemas.microsoft.com/office/drawing/2014/main" id="{352D306D-82DD-73BA-5F57-6994A742B1C0}"/>
              </a:ext>
            </a:extLst>
          </p:cNvPr>
          <p:cNvGrpSpPr/>
          <p:nvPr/>
        </p:nvGrpSpPr>
        <p:grpSpPr>
          <a:xfrm>
            <a:off x="2299065" y="6413500"/>
            <a:ext cx="1701436" cy="270325"/>
            <a:chOff x="2299065" y="6413500"/>
            <a:chExt cx="1701436" cy="270325"/>
          </a:xfrm>
        </p:grpSpPr>
        <p:sp>
          <p:nvSpPr>
            <p:cNvPr id="1933" name="SMARTInkShape-579">
              <a:extLst>
                <a:ext uri="{FF2B5EF4-FFF2-40B4-BE49-F238E27FC236}">
                  <a16:creationId xmlns:a16="http://schemas.microsoft.com/office/drawing/2014/main" id="{775E6E3A-237A-823A-2A7C-33F7D2E495C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299065" y="6413500"/>
              <a:ext cx="81838" cy="82543"/>
            </a:xfrm>
            <a:custGeom>
              <a:avLst/>
              <a:gdLst/>
              <a:ahLst/>
              <a:cxnLst/>
              <a:rect l="0" t="0" r="0" b="0"/>
              <a:pathLst>
                <a:path w="81838" h="82543">
                  <a:moveTo>
                    <a:pt x="37735" y="6350"/>
                  </a:moveTo>
                  <a:lnTo>
                    <a:pt x="37735" y="6350"/>
                  </a:lnTo>
                  <a:lnTo>
                    <a:pt x="37735" y="882"/>
                  </a:lnTo>
                  <a:lnTo>
                    <a:pt x="38440" y="588"/>
                  </a:lnTo>
                  <a:lnTo>
                    <a:pt x="44085" y="0"/>
                  </a:lnTo>
                  <a:lnTo>
                    <a:pt x="38618" y="5467"/>
                  </a:lnTo>
                  <a:lnTo>
                    <a:pt x="32345" y="6272"/>
                  </a:lnTo>
                  <a:lnTo>
                    <a:pt x="22631" y="15182"/>
                  </a:lnTo>
                  <a:lnTo>
                    <a:pt x="20438" y="19212"/>
                  </a:lnTo>
                  <a:lnTo>
                    <a:pt x="19854" y="21275"/>
                  </a:lnTo>
                  <a:lnTo>
                    <a:pt x="18759" y="22650"/>
                  </a:lnTo>
                  <a:lnTo>
                    <a:pt x="3789" y="34131"/>
                  </a:lnTo>
                  <a:lnTo>
                    <a:pt x="1481" y="40098"/>
                  </a:lnTo>
                  <a:lnTo>
                    <a:pt x="0" y="52057"/>
                  </a:lnTo>
                  <a:lnTo>
                    <a:pt x="584" y="53755"/>
                  </a:lnTo>
                  <a:lnTo>
                    <a:pt x="1679" y="54887"/>
                  </a:lnTo>
                  <a:lnTo>
                    <a:pt x="3114" y="55641"/>
                  </a:lnTo>
                  <a:lnTo>
                    <a:pt x="4071" y="56850"/>
                  </a:lnTo>
                  <a:lnTo>
                    <a:pt x="5134" y="60074"/>
                  </a:lnTo>
                  <a:lnTo>
                    <a:pt x="6523" y="67892"/>
                  </a:lnTo>
                  <a:lnTo>
                    <a:pt x="13814" y="77533"/>
                  </a:lnTo>
                  <a:lnTo>
                    <a:pt x="17723" y="81559"/>
                  </a:lnTo>
                  <a:lnTo>
                    <a:pt x="21771" y="82257"/>
                  </a:lnTo>
                  <a:lnTo>
                    <a:pt x="39877" y="82542"/>
                  </a:lnTo>
                  <a:lnTo>
                    <a:pt x="44096" y="80666"/>
                  </a:lnTo>
                  <a:lnTo>
                    <a:pt x="55257" y="72011"/>
                  </a:lnTo>
                  <a:lnTo>
                    <a:pt x="61193" y="69785"/>
                  </a:lnTo>
                  <a:lnTo>
                    <a:pt x="72491" y="60415"/>
                  </a:lnTo>
                  <a:lnTo>
                    <a:pt x="78215" y="51376"/>
                  </a:lnTo>
                  <a:lnTo>
                    <a:pt x="81009" y="39760"/>
                  </a:lnTo>
                  <a:lnTo>
                    <a:pt x="81837" y="30753"/>
                  </a:lnTo>
                  <a:lnTo>
                    <a:pt x="75340" y="16872"/>
                  </a:lnTo>
                  <a:lnTo>
                    <a:pt x="67849" y="6097"/>
                  </a:lnTo>
                  <a:lnTo>
                    <a:pt x="59586" y="2709"/>
                  </a:lnTo>
                  <a:lnTo>
                    <a:pt x="29749" y="238"/>
                  </a:lnTo>
                  <a:lnTo>
                    <a:pt x="20075" y="811"/>
                  </a:lnTo>
                  <a:lnTo>
                    <a:pt x="17495" y="1952"/>
                  </a:lnTo>
                  <a:lnTo>
                    <a:pt x="13923" y="4395"/>
                  </a:lnTo>
                  <a:lnTo>
                    <a:pt x="598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SMARTInkShape-580">
              <a:extLst>
                <a:ext uri="{FF2B5EF4-FFF2-40B4-BE49-F238E27FC236}">
                  <a16:creationId xmlns:a16="http://schemas.microsoft.com/office/drawing/2014/main" id="{232E98FF-2A09-750A-A1E5-ED16484EC90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00300" y="6477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5958" y="6350"/>
                  </a:lnTo>
                  <a:lnTo>
                    <a:pt x="3972" y="56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5" name="SMARTInkShape-581">
              <a:extLst>
                <a:ext uri="{FF2B5EF4-FFF2-40B4-BE49-F238E27FC236}">
                  <a16:creationId xmlns:a16="http://schemas.microsoft.com/office/drawing/2014/main" id="{8D613CF3-A201-A834-0FA9-378872DDEFF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58039" y="6432812"/>
              <a:ext cx="132762" cy="74493"/>
            </a:xfrm>
            <a:custGeom>
              <a:avLst/>
              <a:gdLst/>
              <a:ahLst/>
              <a:cxnLst/>
              <a:rect l="0" t="0" r="0" b="0"/>
              <a:pathLst>
                <a:path w="132762" h="74493">
                  <a:moveTo>
                    <a:pt x="5761" y="6088"/>
                  </a:moveTo>
                  <a:lnTo>
                    <a:pt x="5761" y="6088"/>
                  </a:lnTo>
                  <a:lnTo>
                    <a:pt x="5761" y="0"/>
                  </a:lnTo>
                  <a:lnTo>
                    <a:pt x="5761" y="3186"/>
                  </a:lnTo>
                  <a:lnTo>
                    <a:pt x="3880" y="6680"/>
                  </a:lnTo>
                  <a:lnTo>
                    <a:pt x="2390" y="8599"/>
                  </a:lnTo>
                  <a:lnTo>
                    <a:pt x="0" y="26183"/>
                  </a:lnTo>
                  <a:lnTo>
                    <a:pt x="291" y="40343"/>
                  </a:lnTo>
                  <a:lnTo>
                    <a:pt x="4532" y="56219"/>
                  </a:lnTo>
                  <a:lnTo>
                    <a:pt x="12287" y="68619"/>
                  </a:lnTo>
                  <a:lnTo>
                    <a:pt x="16422" y="72685"/>
                  </a:lnTo>
                  <a:lnTo>
                    <a:pt x="20612" y="74492"/>
                  </a:lnTo>
                  <a:lnTo>
                    <a:pt x="26708" y="73414"/>
                  </a:lnTo>
                  <a:lnTo>
                    <a:pt x="30309" y="72139"/>
                  </a:lnTo>
                  <a:lnTo>
                    <a:pt x="36191" y="66959"/>
                  </a:lnTo>
                  <a:lnTo>
                    <a:pt x="54393" y="36324"/>
                  </a:lnTo>
                  <a:lnTo>
                    <a:pt x="60073" y="28060"/>
                  </a:lnTo>
                  <a:lnTo>
                    <a:pt x="62070" y="21143"/>
                  </a:lnTo>
                  <a:lnTo>
                    <a:pt x="62537" y="16777"/>
                  </a:lnTo>
                  <a:lnTo>
                    <a:pt x="63367" y="15331"/>
                  </a:lnTo>
                  <a:lnTo>
                    <a:pt x="64626" y="14367"/>
                  </a:lnTo>
                  <a:lnTo>
                    <a:pt x="68346" y="12819"/>
                  </a:lnTo>
                  <a:lnTo>
                    <a:pt x="72361" y="15922"/>
                  </a:lnTo>
                  <a:lnTo>
                    <a:pt x="74167" y="19397"/>
                  </a:lnTo>
                  <a:lnTo>
                    <a:pt x="76126" y="29451"/>
                  </a:lnTo>
                  <a:lnTo>
                    <a:pt x="80600" y="37854"/>
                  </a:lnTo>
                  <a:lnTo>
                    <a:pt x="85063" y="49679"/>
                  </a:lnTo>
                  <a:lnTo>
                    <a:pt x="94090" y="61494"/>
                  </a:lnTo>
                  <a:lnTo>
                    <a:pt x="105702" y="70561"/>
                  </a:lnTo>
                  <a:lnTo>
                    <a:pt x="109078" y="71648"/>
                  </a:lnTo>
                  <a:lnTo>
                    <a:pt x="112033" y="71667"/>
                  </a:lnTo>
                  <a:lnTo>
                    <a:pt x="125217" y="66627"/>
                  </a:lnTo>
                  <a:lnTo>
                    <a:pt x="127732" y="64086"/>
                  </a:lnTo>
                  <a:lnTo>
                    <a:pt x="130526" y="57500"/>
                  </a:lnTo>
                  <a:lnTo>
                    <a:pt x="129322" y="32615"/>
                  </a:lnTo>
                  <a:lnTo>
                    <a:pt x="132761" y="6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SMARTInkShape-582">
              <a:extLst>
                <a:ext uri="{FF2B5EF4-FFF2-40B4-BE49-F238E27FC236}">
                  <a16:creationId xmlns:a16="http://schemas.microsoft.com/office/drawing/2014/main" id="{7B849F42-6ABF-FA34-65BD-B59BAC381CE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48833" y="65087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5645"/>
                  </a:lnTo>
                  <a:lnTo>
                    <a:pt x="442" y="4468"/>
                  </a:lnTo>
                  <a:lnTo>
                    <a:pt x="0" y="2979"/>
                  </a:lnTo>
                  <a:lnTo>
                    <a:pt x="411" y="1986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SMARTInkShape-583">
              <a:extLst>
                <a:ext uri="{FF2B5EF4-FFF2-40B4-BE49-F238E27FC236}">
                  <a16:creationId xmlns:a16="http://schemas.microsoft.com/office/drawing/2014/main" id="{9A92245C-87D8-A8E3-1282-8EC33037D41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87650" y="64897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0"/>
                  </a:lnTo>
                  <a:lnTo>
                    <a:pt x="15901" y="8925"/>
                  </a:lnTo>
                  <a:lnTo>
                    <a:pt x="44676" y="2212"/>
                  </a:lnTo>
                  <a:lnTo>
                    <a:pt x="70855" y="291"/>
                  </a:lnTo>
                  <a:lnTo>
                    <a:pt x="96154" y="5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SMARTInkShape-584">
              <a:extLst>
                <a:ext uri="{FF2B5EF4-FFF2-40B4-BE49-F238E27FC236}">
                  <a16:creationId xmlns:a16="http://schemas.microsoft.com/office/drawing/2014/main" id="{EF9BB800-4315-AB8A-3BCB-820D753DA1E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973522" y="6465283"/>
              <a:ext cx="188779" cy="92907"/>
            </a:xfrm>
            <a:custGeom>
              <a:avLst/>
              <a:gdLst/>
              <a:ahLst/>
              <a:cxnLst/>
              <a:rect l="0" t="0" r="0" b="0"/>
              <a:pathLst>
                <a:path w="188779" h="92907">
                  <a:moveTo>
                    <a:pt x="61778" y="18067"/>
                  </a:moveTo>
                  <a:lnTo>
                    <a:pt x="61778" y="18067"/>
                  </a:lnTo>
                  <a:lnTo>
                    <a:pt x="73334" y="18067"/>
                  </a:lnTo>
                  <a:lnTo>
                    <a:pt x="73715" y="17362"/>
                  </a:lnTo>
                  <a:lnTo>
                    <a:pt x="74378" y="9229"/>
                  </a:lnTo>
                  <a:lnTo>
                    <a:pt x="73706" y="7942"/>
                  </a:lnTo>
                  <a:lnTo>
                    <a:pt x="72552" y="7083"/>
                  </a:lnTo>
                  <a:lnTo>
                    <a:pt x="71077" y="6511"/>
                  </a:lnTo>
                  <a:lnTo>
                    <a:pt x="70094" y="5425"/>
                  </a:lnTo>
                  <a:lnTo>
                    <a:pt x="69002" y="2336"/>
                  </a:lnTo>
                  <a:lnTo>
                    <a:pt x="67299" y="1229"/>
                  </a:lnTo>
                  <a:lnTo>
                    <a:pt x="61645" y="0"/>
                  </a:lnTo>
                  <a:lnTo>
                    <a:pt x="35524" y="6054"/>
                  </a:lnTo>
                  <a:lnTo>
                    <a:pt x="29459" y="7942"/>
                  </a:lnTo>
                  <a:lnTo>
                    <a:pt x="18957" y="15683"/>
                  </a:lnTo>
                  <a:lnTo>
                    <a:pt x="4087" y="34530"/>
                  </a:lnTo>
                  <a:lnTo>
                    <a:pt x="0" y="50932"/>
                  </a:lnTo>
                  <a:lnTo>
                    <a:pt x="924" y="61131"/>
                  </a:lnTo>
                  <a:lnTo>
                    <a:pt x="3688" y="69662"/>
                  </a:lnTo>
                  <a:lnTo>
                    <a:pt x="7267" y="75805"/>
                  </a:lnTo>
                  <a:lnTo>
                    <a:pt x="10621" y="77725"/>
                  </a:lnTo>
                  <a:lnTo>
                    <a:pt x="19991" y="79859"/>
                  </a:lnTo>
                  <a:lnTo>
                    <a:pt x="29330" y="78927"/>
                  </a:lnTo>
                  <a:lnTo>
                    <a:pt x="46824" y="72579"/>
                  </a:lnTo>
                  <a:lnTo>
                    <a:pt x="65607" y="58258"/>
                  </a:lnTo>
                  <a:lnTo>
                    <a:pt x="89455" y="28656"/>
                  </a:lnTo>
                  <a:lnTo>
                    <a:pt x="94775" y="23243"/>
                  </a:lnTo>
                  <a:lnTo>
                    <a:pt x="95771" y="21518"/>
                  </a:lnTo>
                  <a:lnTo>
                    <a:pt x="95729" y="20368"/>
                  </a:lnTo>
                  <a:lnTo>
                    <a:pt x="94995" y="19601"/>
                  </a:lnTo>
                  <a:lnTo>
                    <a:pt x="93800" y="20501"/>
                  </a:lnTo>
                  <a:lnTo>
                    <a:pt x="89454" y="27804"/>
                  </a:lnTo>
                  <a:lnTo>
                    <a:pt x="88190" y="32508"/>
                  </a:lnTo>
                  <a:lnTo>
                    <a:pt x="92734" y="59856"/>
                  </a:lnTo>
                  <a:lnTo>
                    <a:pt x="94077" y="76520"/>
                  </a:lnTo>
                  <a:lnTo>
                    <a:pt x="96829" y="82382"/>
                  </a:lnTo>
                  <a:lnTo>
                    <a:pt x="98551" y="84227"/>
                  </a:lnTo>
                  <a:lnTo>
                    <a:pt x="102346" y="86277"/>
                  </a:lnTo>
                  <a:lnTo>
                    <a:pt x="108266" y="85306"/>
                  </a:lnTo>
                  <a:lnTo>
                    <a:pt x="115600" y="81818"/>
                  </a:lnTo>
                  <a:lnTo>
                    <a:pt x="144381" y="55934"/>
                  </a:lnTo>
                  <a:lnTo>
                    <a:pt x="151407" y="48302"/>
                  </a:lnTo>
                  <a:lnTo>
                    <a:pt x="154530" y="42559"/>
                  </a:lnTo>
                  <a:lnTo>
                    <a:pt x="156808" y="32128"/>
                  </a:lnTo>
                  <a:lnTo>
                    <a:pt x="156881" y="32380"/>
                  </a:lnTo>
                  <a:lnTo>
                    <a:pt x="157026" y="60815"/>
                  </a:lnTo>
                  <a:lnTo>
                    <a:pt x="157028" y="82466"/>
                  </a:lnTo>
                  <a:lnTo>
                    <a:pt x="158909" y="87375"/>
                  </a:lnTo>
                  <a:lnTo>
                    <a:pt x="160399" y="89673"/>
                  </a:lnTo>
                  <a:lnTo>
                    <a:pt x="162097" y="91204"/>
                  </a:lnTo>
                  <a:lnTo>
                    <a:pt x="165866" y="92906"/>
                  </a:lnTo>
                  <a:lnTo>
                    <a:pt x="171774" y="91780"/>
                  </a:lnTo>
                  <a:lnTo>
                    <a:pt x="188778" y="81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SMARTInkShape-585">
              <a:extLst>
                <a:ext uri="{FF2B5EF4-FFF2-40B4-BE49-F238E27FC236}">
                  <a16:creationId xmlns:a16="http://schemas.microsoft.com/office/drawing/2014/main" id="{BB5859AD-EEBE-8EE8-2D6D-F5B80F3B8FC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49600" y="6445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5" y="257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SMARTInkShape-586">
              <a:extLst>
                <a:ext uri="{FF2B5EF4-FFF2-40B4-BE49-F238E27FC236}">
                  <a16:creationId xmlns:a16="http://schemas.microsoft.com/office/drawing/2014/main" id="{3EBDA756-B93F-3182-7D7A-791CA0FDAB4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00400" y="6419850"/>
              <a:ext cx="22709" cy="133351"/>
            </a:xfrm>
            <a:custGeom>
              <a:avLst/>
              <a:gdLst/>
              <a:ahLst/>
              <a:cxnLst/>
              <a:rect l="0" t="0" r="0" b="0"/>
              <a:pathLst>
                <a:path w="22709" h="133351">
                  <a:moveTo>
                    <a:pt x="19050" y="0"/>
                  </a:moveTo>
                  <a:lnTo>
                    <a:pt x="19050" y="0"/>
                  </a:lnTo>
                  <a:lnTo>
                    <a:pt x="19755" y="10844"/>
                  </a:lnTo>
                  <a:lnTo>
                    <a:pt x="22708" y="26026"/>
                  </a:lnTo>
                  <a:lnTo>
                    <a:pt x="18100" y="49800"/>
                  </a:lnTo>
                  <a:lnTo>
                    <a:pt x="12419" y="75904"/>
                  </a:lnTo>
                  <a:lnTo>
                    <a:pt x="4177" y="10663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SMARTInkShape-587">
              <a:extLst>
                <a:ext uri="{FF2B5EF4-FFF2-40B4-BE49-F238E27FC236}">
                  <a16:creationId xmlns:a16="http://schemas.microsoft.com/office/drawing/2014/main" id="{8F79FF21-1B4B-025B-39E8-D991AD01F33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65800" y="6419850"/>
              <a:ext cx="88601" cy="114180"/>
            </a:xfrm>
            <a:custGeom>
              <a:avLst/>
              <a:gdLst/>
              <a:ahLst/>
              <a:cxnLst/>
              <a:rect l="0" t="0" r="0" b="0"/>
              <a:pathLst>
                <a:path w="88601" h="114180">
                  <a:moveTo>
                    <a:pt x="18750" y="0"/>
                  </a:moveTo>
                  <a:lnTo>
                    <a:pt x="18750" y="0"/>
                  </a:lnTo>
                  <a:lnTo>
                    <a:pt x="22121" y="0"/>
                  </a:lnTo>
                  <a:lnTo>
                    <a:pt x="25657" y="5645"/>
                  </a:lnTo>
                  <a:lnTo>
                    <a:pt x="27588" y="10113"/>
                  </a:lnTo>
                  <a:lnTo>
                    <a:pt x="27852" y="20723"/>
                  </a:lnTo>
                  <a:lnTo>
                    <a:pt x="24912" y="32493"/>
                  </a:lnTo>
                  <a:lnTo>
                    <a:pt x="10956" y="63598"/>
                  </a:lnTo>
                  <a:lnTo>
                    <a:pt x="3110" y="92770"/>
                  </a:lnTo>
                  <a:lnTo>
                    <a:pt x="149" y="107345"/>
                  </a:lnTo>
                  <a:lnTo>
                    <a:pt x="0" y="109663"/>
                  </a:lnTo>
                  <a:lnTo>
                    <a:pt x="1311" y="111209"/>
                  </a:lnTo>
                  <a:lnTo>
                    <a:pt x="6531" y="112926"/>
                  </a:lnTo>
                  <a:lnTo>
                    <a:pt x="27465" y="114179"/>
                  </a:lnTo>
                  <a:lnTo>
                    <a:pt x="56666" y="108822"/>
                  </a:lnTo>
                  <a:lnTo>
                    <a:pt x="886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2" name="SMARTInkShape-588">
              <a:extLst>
                <a:ext uri="{FF2B5EF4-FFF2-40B4-BE49-F238E27FC236}">
                  <a16:creationId xmlns:a16="http://schemas.microsoft.com/office/drawing/2014/main" id="{C17A33D6-736D-641E-D271-7A368675DC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378200" y="6477284"/>
              <a:ext cx="102627" cy="69010"/>
            </a:xfrm>
            <a:custGeom>
              <a:avLst/>
              <a:gdLst/>
              <a:ahLst/>
              <a:cxnLst/>
              <a:rect l="0" t="0" r="0" b="0"/>
              <a:pathLst>
                <a:path w="102627" h="69010">
                  <a:moveTo>
                    <a:pt x="0" y="12416"/>
                  </a:moveTo>
                  <a:lnTo>
                    <a:pt x="0" y="12416"/>
                  </a:lnTo>
                  <a:lnTo>
                    <a:pt x="11933" y="7390"/>
                  </a:lnTo>
                  <a:lnTo>
                    <a:pt x="20704" y="4576"/>
                  </a:lnTo>
                  <a:lnTo>
                    <a:pt x="28252" y="1876"/>
                  </a:lnTo>
                  <a:lnTo>
                    <a:pt x="45409" y="0"/>
                  </a:lnTo>
                  <a:lnTo>
                    <a:pt x="47206" y="611"/>
                  </a:lnTo>
                  <a:lnTo>
                    <a:pt x="48404" y="1724"/>
                  </a:lnTo>
                  <a:lnTo>
                    <a:pt x="50327" y="5208"/>
                  </a:lnTo>
                  <a:lnTo>
                    <a:pt x="50660" y="12554"/>
                  </a:lnTo>
                  <a:lnTo>
                    <a:pt x="47114" y="27678"/>
                  </a:lnTo>
                  <a:lnTo>
                    <a:pt x="51089" y="56330"/>
                  </a:lnTo>
                  <a:lnTo>
                    <a:pt x="53986" y="63213"/>
                  </a:lnTo>
                  <a:lnTo>
                    <a:pt x="55746" y="65331"/>
                  </a:lnTo>
                  <a:lnTo>
                    <a:pt x="59584" y="67684"/>
                  </a:lnTo>
                  <a:lnTo>
                    <a:pt x="69081" y="69009"/>
                  </a:lnTo>
                  <a:lnTo>
                    <a:pt x="84204" y="62659"/>
                  </a:lnTo>
                  <a:lnTo>
                    <a:pt x="90340" y="57559"/>
                  </a:lnTo>
                  <a:lnTo>
                    <a:pt x="101022" y="41794"/>
                  </a:lnTo>
                  <a:lnTo>
                    <a:pt x="102626" y="36940"/>
                  </a:lnTo>
                  <a:lnTo>
                    <a:pt x="102526" y="27784"/>
                  </a:lnTo>
                  <a:lnTo>
                    <a:pt x="98503" y="14696"/>
                  </a:lnTo>
                  <a:lnTo>
                    <a:pt x="92933" y="8021"/>
                  </a:lnTo>
                  <a:lnTo>
                    <a:pt x="85753" y="3407"/>
                  </a:lnTo>
                  <a:lnTo>
                    <a:pt x="77859" y="1355"/>
                  </a:lnTo>
                  <a:lnTo>
                    <a:pt x="57150" y="6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3" name="SMARTInkShape-589">
              <a:extLst>
                <a:ext uri="{FF2B5EF4-FFF2-40B4-BE49-F238E27FC236}">
                  <a16:creationId xmlns:a16="http://schemas.microsoft.com/office/drawing/2014/main" id="{AB32356C-AD6C-7990-5265-834DE4D911F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13150" y="6446217"/>
              <a:ext cx="127001" cy="86095"/>
            </a:xfrm>
            <a:custGeom>
              <a:avLst/>
              <a:gdLst/>
              <a:ahLst/>
              <a:cxnLst/>
              <a:rect l="0" t="0" r="0" b="0"/>
              <a:pathLst>
                <a:path w="127001" h="86095">
                  <a:moveTo>
                    <a:pt x="0" y="18083"/>
                  </a:moveTo>
                  <a:lnTo>
                    <a:pt x="0" y="18083"/>
                  </a:lnTo>
                  <a:lnTo>
                    <a:pt x="3371" y="18083"/>
                  </a:lnTo>
                  <a:lnTo>
                    <a:pt x="4364" y="17378"/>
                  </a:lnTo>
                  <a:lnTo>
                    <a:pt x="5026" y="16201"/>
                  </a:lnTo>
                  <a:lnTo>
                    <a:pt x="6176" y="11616"/>
                  </a:lnTo>
                  <a:lnTo>
                    <a:pt x="6272" y="8623"/>
                  </a:lnTo>
                  <a:lnTo>
                    <a:pt x="7004" y="7543"/>
                  </a:lnTo>
                  <a:lnTo>
                    <a:pt x="8197" y="6823"/>
                  </a:lnTo>
                  <a:lnTo>
                    <a:pt x="9698" y="6343"/>
                  </a:lnTo>
                  <a:lnTo>
                    <a:pt x="17882" y="1208"/>
                  </a:lnTo>
                  <a:lnTo>
                    <a:pt x="24646" y="0"/>
                  </a:lnTo>
                  <a:lnTo>
                    <a:pt x="30474" y="1344"/>
                  </a:lnTo>
                  <a:lnTo>
                    <a:pt x="33016" y="2690"/>
                  </a:lnTo>
                  <a:lnTo>
                    <a:pt x="39965" y="11327"/>
                  </a:lnTo>
                  <a:lnTo>
                    <a:pt x="45741" y="37916"/>
                  </a:lnTo>
                  <a:lnTo>
                    <a:pt x="49800" y="55945"/>
                  </a:lnTo>
                  <a:lnTo>
                    <a:pt x="45245" y="81728"/>
                  </a:lnTo>
                  <a:lnTo>
                    <a:pt x="43569" y="83797"/>
                  </a:lnTo>
                  <a:lnTo>
                    <a:pt x="37944" y="86094"/>
                  </a:lnTo>
                  <a:lnTo>
                    <a:pt x="35174" y="86002"/>
                  </a:lnTo>
                  <a:lnTo>
                    <a:pt x="20084" y="78934"/>
                  </a:lnTo>
                  <a:lnTo>
                    <a:pt x="17623" y="74878"/>
                  </a:lnTo>
                  <a:lnTo>
                    <a:pt x="14888" y="62845"/>
                  </a:lnTo>
                  <a:lnTo>
                    <a:pt x="15554" y="51853"/>
                  </a:lnTo>
                  <a:lnTo>
                    <a:pt x="16719" y="46946"/>
                  </a:lnTo>
                  <a:lnTo>
                    <a:pt x="21777" y="39612"/>
                  </a:lnTo>
                  <a:lnTo>
                    <a:pt x="29434" y="34003"/>
                  </a:lnTo>
                  <a:lnTo>
                    <a:pt x="47834" y="26532"/>
                  </a:lnTo>
                  <a:lnTo>
                    <a:pt x="75496" y="20345"/>
                  </a:lnTo>
                  <a:lnTo>
                    <a:pt x="127000" y="11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SMARTInkShape-590">
              <a:extLst>
                <a:ext uri="{FF2B5EF4-FFF2-40B4-BE49-F238E27FC236}">
                  <a16:creationId xmlns:a16="http://schemas.microsoft.com/office/drawing/2014/main" id="{0EEDCFAB-82E5-A53C-169E-AE7DC37E519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763147" y="6464462"/>
              <a:ext cx="84954" cy="75651"/>
            </a:xfrm>
            <a:custGeom>
              <a:avLst/>
              <a:gdLst/>
              <a:ahLst/>
              <a:cxnLst/>
              <a:rect l="0" t="0" r="0" b="0"/>
              <a:pathLst>
                <a:path w="84954" h="75651">
                  <a:moveTo>
                    <a:pt x="2403" y="6188"/>
                  </a:moveTo>
                  <a:lnTo>
                    <a:pt x="2403" y="6188"/>
                  </a:lnTo>
                  <a:lnTo>
                    <a:pt x="5774" y="6188"/>
                  </a:lnTo>
                  <a:lnTo>
                    <a:pt x="9310" y="8070"/>
                  </a:lnTo>
                  <a:lnTo>
                    <a:pt x="13234" y="10552"/>
                  </a:lnTo>
                  <a:lnTo>
                    <a:pt x="38767" y="17928"/>
                  </a:lnTo>
                  <a:lnTo>
                    <a:pt x="63820" y="18803"/>
                  </a:lnTo>
                  <a:lnTo>
                    <a:pt x="70386" y="16969"/>
                  </a:lnTo>
                  <a:lnTo>
                    <a:pt x="76980" y="13414"/>
                  </a:lnTo>
                  <a:lnTo>
                    <a:pt x="77882" y="9163"/>
                  </a:lnTo>
                  <a:lnTo>
                    <a:pt x="78122" y="6055"/>
                  </a:lnTo>
                  <a:lnTo>
                    <a:pt x="77577" y="3982"/>
                  </a:lnTo>
                  <a:lnTo>
                    <a:pt x="76508" y="2602"/>
                  </a:lnTo>
                  <a:lnTo>
                    <a:pt x="75090" y="1681"/>
                  </a:lnTo>
                  <a:lnTo>
                    <a:pt x="61263" y="202"/>
                  </a:lnTo>
                  <a:lnTo>
                    <a:pt x="48083" y="0"/>
                  </a:lnTo>
                  <a:lnTo>
                    <a:pt x="36581" y="3673"/>
                  </a:lnTo>
                  <a:lnTo>
                    <a:pt x="17699" y="17529"/>
                  </a:lnTo>
                  <a:lnTo>
                    <a:pt x="8033" y="29695"/>
                  </a:lnTo>
                  <a:lnTo>
                    <a:pt x="700" y="45609"/>
                  </a:lnTo>
                  <a:lnTo>
                    <a:pt x="0" y="53812"/>
                  </a:lnTo>
                  <a:lnTo>
                    <a:pt x="1928" y="64828"/>
                  </a:lnTo>
                  <a:lnTo>
                    <a:pt x="3498" y="67153"/>
                  </a:lnTo>
                  <a:lnTo>
                    <a:pt x="9004" y="71619"/>
                  </a:lnTo>
                  <a:lnTo>
                    <a:pt x="23409" y="74729"/>
                  </a:lnTo>
                  <a:lnTo>
                    <a:pt x="37712" y="75650"/>
                  </a:lnTo>
                  <a:lnTo>
                    <a:pt x="57628" y="69181"/>
                  </a:lnTo>
                  <a:lnTo>
                    <a:pt x="84953" y="50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SMARTInkShape-591">
              <a:extLst>
                <a:ext uri="{FF2B5EF4-FFF2-40B4-BE49-F238E27FC236}">
                  <a16:creationId xmlns:a16="http://schemas.microsoft.com/office/drawing/2014/main" id="{33BB44F6-8522-D839-C427-4BEC3AA6764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868088" y="6470912"/>
              <a:ext cx="90349" cy="212913"/>
            </a:xfrm>
            <a:custGeom>
              <a:avLst/>
              <a:gdLst/>
              <a:ahLst/>
              <a:cxnLst/>
              <a:rect l="0" t="0" r="0" b="0"/>
              <a:pathLst>
                <a:path w="90349" h="212913">
                  <a:moveTo>
                    <a:pt x="37162" y="6088"/>
                  </a:moveTo>
                  <a:lnTo>
                    <a:pt x="37162" y="6088"/>
                  </a:lnTo>
                  <a:lnTo>
                    <a:pt x="37162" y="0"/>
                  </a:lnTo>
                  <a:lnTo>
                    <a:pt x="37162" y="25434"/>
                  </a:lnTo>
                  <a:lnTo>
                    <a:pt x="35281" y="50626"/>
                  </a:lnTo>
                  <a:lnTo>
                    <a:pt x="30255" y="77846"/>
                  </a:lnTo>
                  <a:lnTo>
                    <a:pt x="28060" y="108253"/>
                  </a:lnTo>
                  <a:lnTo>
                    <a:pt x="29997" y="133961"/>
                  </a:lnTo>
                  <a:lnTo>
                    <a:pt x="30651" y="165402"/>
                  </a:lnTo>
                  <a:lnTo>
                    <a:pt x="30780" y="194739"/>
                  </a:lnTo>
                  <a:lnTo>
                    <a:pt x="30097" y="208819"/>
                  </a:lnTo>
                  <a:lnTo>
                    <a:pt x="28924" y="211092"/>
                  </a:lnTo>
                  <a:lnTo>
                    <a:pt x="27437" y="212607"/>
                  </a:lnTo>
                  <a:lnTo>
                    <a:pt x="25739" y="212912"/>
                  </a:lnTo>
                  <a:lnTo>
                    <a:pt x="23902" y="212410"/>
                  </a:lnTo>
                  <a:lnTo>
                    <a:pt x="21972" y="211368"/>
                  </a:lnTo>
                  <a:lnTo>
                    <a:pt x="12514" y="199792"/>
                  </a:lnTo>
                  <a:lnTo>
                    <a:pt x="8568" y="190721"/>
                  </a:lnTo>
                  <a:lnTo>
                    <a:pt x="5122" y="159701"/>
                  </a:lnTo>
                  <a:lnTo>
                    <a:pt x="0" y="133640"/>
                  </a:lnTo>
                  <a:lnTo>
                    <a:pt x="2711" y="118670"/>
                  </a:lnTo>
                  <a:lnTo>
                    <a:pt x="15018" y="95354"/>
                  </a:lnTo>
                  <a:lnTo>
                    <a:pt x="22852" y="85508"/>
                  </a:lnTo>
                  <a:lnTo>
                    <a:pt x="38566" y="75402"/>
                  </a:lnTo>
                  <a:lnTo>
                    <a:pt x="53257" y="71311"/>
                  </a:lnTo>
                  <a:lnTo>
                    <a:pt x="84372" y="69689"/>
                  </a:lnTo>
                  <a:lnTo>
                    <a:pt x="89424" y="69632"/>
                  </a:lnTo>
                  <a:lnTo>
                    <a:pt x="90348" y="68912"/>
                  </a:lnTo>
                  <a:lnTo>
                    <a:pt x="81612" y="63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" name="SMARTInkShape-592">
              <a:extLst>
                <a:ext uri="{FF2B5EF4-FFF2-40B4-BE49-F238E27FC236}">
                  <a16:creationId xmlns:a16="http://schemas.microsoft.com/office/drawing/2014/main" id="{2560C08C-0292-988F-E1ED-8B56730CE63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892550" y="64270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2"/>
                  </a:lnTo>
                  <a:lnTo>
                    <a:pt x="5026" y="3585"/>
                  </a:lnTo>
                  <a:lnTo>
                    <a:pt x="6088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SMARTInkShape-593">
              <a:extLst>
                <a:ext uri="{FF2B5EF4-FFF2-40B4-BE49-F238E27FC236}">
                  <a16:creationId xmlns:a16="http://schemas.microsoft.com/office/drawing/2014/main" id="{A40F95D5-DF72-D8EA-3EB1-026FD656252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000500" y="6565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9" name="SMARTInkShape-594">
            <a:extLst>
              <a:ext uri="{FF2B5EF4-FFF2-40B4-BE49-F238E27FC236}">
                <a16:creationId xmlns:a16="http://schemas.microsoft.com/office/drawing/2014/main" id="{9BC23C9E-9F89-111F-7E74-3D538CD41DD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828679" y="6383001"/>
            <a:ext cx="85893" cy="221000"/>
          </a:xfrm>
          <a:custGeom>
            <a:avLst/>
            <a:gdLst/>
            <a:ahLst/>
            <a:cxnLst/>
            <a:rect l="0" t="0" r="0" b="0"/>
            <a:pathLst>
              <a:path w="85893" h="221000">
                <a:moveTo>
                  <a:pt x="73271" y="49549"/>
                </a:moveTo>
                <a:lnTo>
                  <a:pt x="73271" y="49549"/>
                </a:lnTo>
                <a:lnTo>
                  <a:pt x="78738" y="44082"/>
                </a:lnTo>
                <a:lnTo>
                  <a:pt x="80152" y="38304"/>
                </a:lnTo>
                <a:lnTo>
                  <a:pt x="85065" y="31666"/>
                </a:lnTo>
                <a:lnTo>
                  <a:pt x="85792" y="25659"/>
                </a:lnTo>
                <a:lnTo>
                  <a:pt x="85892" y="21763"/>
                </a:lnTo>
                <a:lnTo>
                  <a:pt x="84055" y="17679"/>
                </a:lnTo>
                <a:lnTo>
                  <a:pt x="75841" y="7200"/>
                </a:lnTo>
                <a:lnTo>
                  <a:pt x="74413" y="2975"/>
                </a:lnTo>
                <a:lnTo>
                  <a:pt x="73327" y="1566"/>
                </a:lnTo>
                <a:lnTo>
                  <a:pt x="70238" y="0"/>
                </a:lnTo>
                <a:lnTo>
                  <a:pt x="68427" y="289"/>
                </a:lnTo>
                <a:lnTo>
                  <a:pt x="48261" y="11068"/>
                </a:lnTo>
                <a:lnTo>
                  <a:pt x="39107" y="20452"/>
                </a:lnTo>
                <a:lnTo>
                  <a:pt x="19673" y="49225"/>
                </a:lnTo>
                <a:lnTo>
                  <a:pt x="11519" y="77154"/>
                </a:lnTo>
                <a:lnTo>
                  <a:pt x="6134" y="104372"/>
                </a:lnTo>
                <a:lnTo>
                  <a:pt x="3519" y="133369"/>
                </a:lnTo>
                <a:lnTo>
                  <a:pt x="0" y="155288"/>
                </a:lnTo>
                <a:lnTo>
                  <a:pt x="2831" y="186954"/>
                </a:lnTo>
                <a:lnTo>
                  <a:pt x="16121" y="2209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11.2.3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B7668-951F-3B1E-3FE6-E46B59B4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7" cstate="print"/>
          <a:srcRect/>
          <a:stretch>
            <a:fillRect/>
          </a:stretch>
        </p:blipFill>
        <p:spPr bwMode="auto">
          <a:xfrm>
            <a:off x="2314791" y="1143000"/>
            <a:ext cx="45144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SMARTInkShape-1317">
            <a:extLst>
              <a:ext uri="{FF2B5EF4-FFF2-40B4-BE49-F238E27FC236}">
                <a16:creationId xmlns:a16="http://schemas.microsoft.com/office/drawing/2014/main" id="{A1227D3F-054A-6F30-B2B1-5DF8F1463F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48625" y="2667000"/>
            <a:ext cx="135207" cy="171451"/>
          </a:xfrm>
          <a:custGeom>
            <a:avLst/>
            <a:gdLst/>
            <a:ahLst/>
            <a:cxnLst/>
            <a:rect l="0" t="0" r="0" b="0"/>
            <a:pathLst>
              <a:path w="135207" h="171451">
                <a:moveTo>
                  <a:pt x="28575" y="0"/>
                </a:moveTo>
                <a:lnTo>
                  <a:pt x="28575" y="0"/>
                </a:lnTo>
                <a:lnTo>
                  <a:pt x="28575" y="8201"/>
                </a:lnTo>
                <a:lnTo>
                  <a:pt x="28575" y="4076"/>
                </a:lnTo>
                <a:lnTo>
                  <a:pt x="30692" y="2718"/>
                </a:lnTo>
                <a:lnTo>
                  <a:pt x="50033" y="358"/>
                </a:lnTo>
                <a:lnTo>
                  <a:pt x="70953" y="1129"/>
                </a:lnTo>
                <a:lnTo>
                  <a:pt x="83040" y="5088"/>
                </a:lnTo>
                <a:lnTo>
                  <a:pt x="87110" y="7625"/>
                </a:lnTo>
                <a:lnTo>
                  <a:pt x="91632" y="13267"/>
                </a:lnTo>
                <a:lnTo>
                  <a:pt x="94178" y="27449"/>
                </a:lnTo>
                <a:lnTo>
                  <a:pt x="91360" y="33116"/>
                </a:lnTo>
                <a:lnTo>
                  <a:pt x="79763" y="45057"/>
                </a:lnTo>
                <a:lnTo>
                  <a:pt x="66848" y="51775"/>
                </a:lnTo>
                <a:lnTo>
                  <a:pt x="55111" y="55820"/>
                </a:lnTo>
                <a:lnTo>
                  <a:pt x="38826" y="66190"/>
                </a:lnTo>
                <a:lnTo>
                  <a:pt x="86416" y="67725"/>
                </a:lnTo>
                <a:lnTo>
                  <a:pt x="100496" y="71728"/>
                </a:lnTo>
                <a:lnTo>
                  <a:pt x="120323" y="84988"/>
                </a:lnTo>
                <a:lnTo>
                  <a:pt x="134546" y="107379"/>
                </a:lnTo>
                <a:lnTo>
                  <a:pt x="135206" y="113919"/>
                </a:lnTo>
                <a:lnTo>
                  <a:pt x="133529" y="119338"/>
                </a:lnTo>
                <a:lnTo>
                  <a:pt x="115629" y="140695"/>
                </a:lnTo>
                <a:lnTo>
                  <a:pt x="92821" y="153988"/>
                </a:lnTo>
                <a:lnTo>
                  <a:pt x="57729" y="160357"/>
                </a:lnTo>
                <a:lnTo>
                  <a:pt x="17263" y="162846"/>
                </a:lnTo>
                <a:lnTo>
                  <a:pt x="0" y="1714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227">
            <a:extLst>
              <a:ext uri="{FF2B5EF4-FFF2-40B4-BE49-F238E27FC236}">
                <a16:creationId xmlns:a16="http://schemas.microsoft.com/office/drawing/2014/main" id="{749EC7D8-FA7D-3166-1281-7100E02E5B1A}"/>
              </a:ext>
            </a:extLst>
          </p:cNvPr>
          <p:cNvGrpSpPr/>
          <p:nvPr/>
        </p:nvGrpSpPr>
        <p:grpSpPr>
          <a:xfrm>
            <a:off x="7353870" y="2621101"/>
            <a:ext cx="599506" cy="236400"/>
            <a:chOff x="7353870" y="2621101"/>
            <a:chExt cx="599506" cy="236400"/>
          </a:xfrm>
        </p:grpSpPr>
        <p:sp>
          <p:nvSpPr>
            <p:cNvPr id="153" name="SMARTInkShape-1318">
              <a:extLst>
                <a:ext uri="{FF2B5EF4-FFF2-40B4-BE49-F238E27FC236}">
                  <a16:creationId xmlns:a16="http://schemas.microsoft.com/office/drawing/2014/main" id="{AE1FBAD7-BDD0-7D53-5428-BBCBF0EC16A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873739" y="2621101"/>
              <a:ext cx="79637" cy="236400"/>
            </a:xfrm>
            <a:custGeom>
              <a:avLst/>
              <a:gdLst/>
              <a:ahLst/>
              <a:cxnLst/>
              <a:rect l="0" t="0" r="0" b="0"/>
              <a:pathLst>
                <a:path w="79637" h="236400">
                  <a:moveTo>
                    <a:pt x="70111" y="45899"/>
                  </a:moveTo>
                  <a:lnTo>
                    <a:pt x="70111" y="45899"/>
                  </a:lnTo>
                  <a:lnTo>
                    <a:pt x="70111" y="37698"/>
                  </a:lnTo>
                  <a:lnTo>
                    <a:pt x="61910" y="28289"/>
                  </a:lnTo>
                  <a:lnTo>
                    <a:pt x="55921" y="27276"/>
                  </a:lnTo>
                  <a:lnTo>
                    <a:pt x="54302" y="26075"/>
                  </a:lnTo>
                  <a:lnTo>
                    <a:pt x="51488" y="18686"/>
                  </a:lnTo>
                  <a:lnTo>
                    <a:pt x="48429" y="17929"/>
                  </a:lnTo>
                  <a:lnTo>
                    <a:pt x="46131" y="17728"/>
                  </a:lnTo>
                  <a:lnTo>
                    <a:pt x="44599" y="16534"/>
                  </a:lnTo>
                  <a:lnTo>
                    <a:pt x="33454" y="0"/>
                  </a:lnTo>
                  <a:lnTo>
                    <a:pt x="31916" y="483"/>
                  </a:lnTo>
                  <a:lnTo>
                    <a:pt x="27383" y="3842"/>
                  </a:lnTo>
                  <a:lnTo>
                    <a:pt x="1457" y="42167"/>
                  </a:lnTo>
                  <a:lnTo>
                    <a:pt x="0" y="48703"/>
                  </a:lnTo>
                  <a:lnTo>
                    <a:pt x="3006" y="69072"/>
                  </a:lnTo>
                  <a:lnTo>
                    <a:pt x="13504" y="98219"/>
                  </a:lnTo>
                  <a:lnTo>
                    <a:pt x="19552" y="106194"/>
                  </a:lnTo>
                  <a:lnTo>
                    <a:pt x="25768" y="109739"/>
                  </a:lnTo>
                  <a:lnTo>
                    <a:pt x="40275" y="111734"/>
                  </a:lnTo>
                  <a:lnTo>
                    <a:pt x="44927" y="109897"/>
                  </a:lnTo>
                  <a:lnTo>
                    <a:pt x="60002" y="97385"/>
                  </a:lnTo>
                  <a:lnTo>
                    <a:pt x="63372" y="96098"/>
                  </a:lnTo>
                  <a:lnTo>
                    <a:pt x="65619" y="94182"/>
                  </a:lnTo>
                  <a:lnTo>
                    <a:pt x="76263" y="70882"/>
                  </a:lnTo>
                  <a:lnTo>
                    <a:pt x="79624" y="46074"/>
                  </a:lnTo>
                  <a:lnTo>
                    <a:pt x="79636" y="91571"/>
                  </a:lnTo>
                  <a:lnTo>
                    <a:pt x="79636" y="131045"/>
                  </a:lnTo>
                  <a:lnTo>
                    <a:pt x="79636" y="177253"/>
                  </a:lnTo>
                  <a:lnTo>
                    <a:pt x="79636" y="224053"/>
                  </a:lnTo>
                  <a:lnTo>
                    <a:pt x="79636" y="2363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19">
              <a:extLst>
                <a:ext uri="{FF2B5EF4-FFF2-40B4-BE49-F238E27FC236}">
                  <a16:creationId xmlns:a16="http://schemas.microsoft.com/office/drawing/2014/main" id="{3807458E-2D53-617D-2D83-1E32C978F70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692303" y="2652011"/>
              <a:ext cx="79387" cy="157119"/>
            </a:xfrm>
            <a:custGeom>
              <a:avLst/>
              <a:gdLst/>
              <a:ahLst/>
              <a:cxnLst/>
              <a:rect l="0" t="0" r="0" b="0"/>
              <a:pathLst>
                <a:path w="79387" h="157119">
                  <a:moveTo>
                    <a:pt x="51522" y="62614"/>
                  </a:moveTo>
                  <a:lnTo>
                    <a:pt x="51522" y="62614"/>
                  </a:lnTo>
                  <a:lnTo>
                    <a:pt x="51522" y="53481"/>
                  </a:lnTo>
                  <a:lnTo>
                    <a:pt x="58069" y="45562"/>
                  </a:lnTo>
                  <a:lnTo>
                    <a:pt x="59723" y="39866"/>
                  </a:lnTo>
                  <a:lnTo>
                    <a:pt x="59107" y="37923"/>
                  </a:lnTo>
                  <a:lnTo>
                    <a:pt x="57636" y="36629"/>
                  </a:lnTo>
                  <a:lnTo>
                    <a:pt x="55598" y="35765"/>
                  </a:lnTo>
                  <a:lnTo>
                    <a:pt x="54239" y="34132"/>
                  </a:lnTo>
                  <a:lnTo>
                    <a:pt x="52730" y="29494"/>
                  </a:lnTo>
                  <a:lnTo>
                    <a:pt x="51525" y="6834"/>
                  </a:lnTo>
                  <a:lnTo>
                    <a:pt x="50465" y="6377"/>
                  </a:lnTo>
                  <a:lnTo>
                    <a:pt x="43322" y="5584"/>
                  </a:lnTo>
                  <a:lnTo>
                    <a:pt x="42585" y="2695"/>
                  </a:lnTo>
                  <a:lnTo>
                    <a:pt x="42388" y="443"/>
                  </a:lnTo>
                  <a:lnTo>
                    <a:pt x="41199" y="0"/>
                  </a:lnTo>
                  <a:lnTo>
                    <a:pt x="33831" y="4536"/>
                  </a:lnTo>
                  <a:lnTo>
                    <a:pt x="13227" y="46845"/>
                  </a:lnTo>
                  <a:lnTo>
                    <a:pt x="683" y="87368"/>
                  </a:lnTo>
                  <a:lnTo>
                    <a:pt x="0" y="105719"/>
                  </a:lnTo>
                  <a:lnTo>
                    <a:pt x="3127" y="134746"/>
                  </a:lnTo>
                  <a:lnTo>
                    <a:pt x="5501" y="140335"/>
                  </a:lnTo>
                  <a:lnTo>
                    <a:pt x="13782" y="149368"/>
                  </a:lnTo>
                  <a:lnTo>
                    <a:pt x="21695" y="154088"/>
                  </a:lnTo>
                  <a:lnTo>
                    <a:pt x="29799" y="156186"/>
                  </a:lnTo>
                  <a:lnTo>
                    <a:pt x="40457" y="157118"/>
                  </a:lnTo>
                  <a:lnTo>
                    <a:pt x="52248" y="151888"/>
                  </a:lnTo>
                  <a:lnTo>
                    <a:pt x="63487" y="142508"/>
                  </a:lnTo>
                  <a:lnTo>
                    <a:pt x="72009" y="131284"/>
                  </a:lnTo>
                  <a:lnTo>
                    <a:pt x="77701" y="102951"/>
                  </a:lnTo>
                  <a:lnTo>
                    <a:pt x="79386" y="67745"/>
                  </a:lnTo>
                  <a:lnTo>
                    <a:pt x="74137" y="45845"/>
                  </a:lnTo>
                  <a:lnTo>
                    <a:pt x="58577" y="16028"/>
                  </a:lnTo>
                  <a:lnTo>
                    <a:pt x="54108" y="13565"/>
                  </a:lnTo>
                  <a:lnTo>
                    <a:pt x="49013" y="12981"/>
                  </a:lnTo>
                  <a:lnTo>
                    <a:pt x="22947" y="149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20">
              <a:extLst>
                <a:ext uri="{FF2B5EF4-FFF2-40B4-BE49-F238E27FC236}">
                  <a16:creationId xmlns:a16="http://schemas.microsoft.com/office/drawing/2014/main" id="{ED70A45A-0A91-8CD3-E673-DF8B47C5224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572375" y="282892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8201" y="1716"/>
                  </a:lnTo>
                  <a:lnTo>
                    <a:pt x="7585" y="1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21">
              <a:extLst>
                <a:ext uri="{FF2B5EF4-FFF2-40B4-BE49-F238E27FC236}">
                  <a16:creationId xmlns:a16="http://schemas.microsoft.com/office/drawing/2014/main" id="{923DC6B7-5F2A-20BC-EDD8-24BE48049D4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353870" y="2677078"/>
              <a:ext cx="123256" cy="180423"/>
            </a:xfrm>
            <a:custGeom>
              <a:avLst/>
              <a:gdLst/>
              <a:ahLst/>
              <a:cxnLst/>
              <a:rect l="0" t="0" r="0" b="0"/>
              <a:pathLst>
                <a:path w="123256" h="180423">
                  <a:moveTo>
                    <a:pt x="8955" y="37547"/>
                  </a:moveTo>
                  <a:lnTo>
                    <a:pt x="8955" y="37547"/>
                  </a:lnTo>
                  <a:lnTo>
                    <a:pt x="8955" y="32491"/>
                  </a:lnTo>
                  <a:lnTo>
                    <a:pt x="14599" y="27186"/>
                  </a:lnTo>
                  <a:lnTo>
                    <a:pt x="22046" y="21301"/>
                  </a:lnTo>
                  <a:lnTo>
                    <a:pt x="28356" y="12037"/>
                  </a:lnTo>
                  <a:lnTo>
                    <a:pt x="37333" y="5748"/>
                  </a:lnTo>
                  <a:lnTo>
                    <a:pt x="54288" y="1314"/>
                  </a:lnTo>
                  <a:lnTo>
                    <a:pt x="67660" y="0"/>
                  </a:lnTo>
                  <a:lnTo>
                    <a:pt x="70316" y="2991"/>
                  </a:lnTo>
                  <a:lnTo>
                    <a:pt x="73268" y="14780"/>
                  </a:lnTo>
                  <a:lnTo>
                    <a:pt x="67780" y="57362"/>
                  </a:lnTo>
                  <a:lnTo>
                    <a:pt x="64732" y="75987"/>
                  </a:lnTo>
                  <a:lnTo>
                    <a:pt x="39688" y="123317"/>
                  </a:lnTo>
                  <a:lnTo>
                    <a:pt x="30375" y="133875"/>
                  </a:lnTo>
                  <a:lnTo>
                    <a:pt x="26410" y="136691"/>
                  </a:lnTo>
                  <a:lnTo>
                    <a:pt x="9163" y="164197"/>
                  </a:lnTo>
                  <a:lnTo>
                    <a:pt x="5919" y="166431"/>
                  </a:lnTo>
                  <a:lnTo>
                    <a:pt x="2314" y="171734"/>
                  </a:lnTo>
                  <a:lnTo>
                    <a:pt x="0" y="178706"/>
                  </a:lnTo>
                  <a:lnTo>
                    <a:pt x="869" y="179278"/>
                  </a:lnTo>
                  <a:lnTo>
                    <a:pt x="17794" y="180271"/>
                  </a:lnTo>
                  <a:lnTo>
                    <a:pt x="59900" y="171771"/>
                  </a:lnTo>
                  <a:lnTo>
                    <a:pt x="105504" y="170931"/>
                  </a:lnTo>
                  <a:lnTo>
                    <a:pt x="123255" y="1804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28">
            <a:extLst>
              <a:ext uri="{FF2B5EF4-FFF2-40B4-BE49-F238E27FC236}">
                <a16:creationId xmlns:a16="http://schemas.microsoft.com/office/drawing/2014/main" id="{5A3CD1B2-3392-BA92-F229-B420793183E9}"/>
              </a:ext>
            </a:extLst>
          </p:cNvPr>
          <p:cNvGrpSpPr/>
          <p:nvPr/>
        </p:nvGrpSpPr>
        <p:grpSpPr>
          <a:xfrm>
            <a:off x="6791325" y="2658064"/>
            <a:ext cx="161926" cy="85137"/>
            <a:chOff x="6791325" y="2658064"/>
            <a:chExt cx="161926" cy="85137"/>
          </a:xfrm>
        </p:grpSpPr>
        <p:sp>
          <p:nvSpPr>
            <p:cNvPr id="158" name="SMARTInkShape-1322">
              <a:extLst>
                <a:ext uri="{FF2B5EF4-FFF2-40B4-BE49-F238E27FC236}">
                  <a16:creationId xmlns:a16="http://schemas.microsoft.com/office/drawing/2014/main" id="{F3E184D3-F174-B832-0451-85A1B0B3E6C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810375" y="27336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0097" y="0"/>
                  </a:lnTo>
                  <a:lnTo>
                    <a:pt x="79417" y="282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23">
              <a:extLst>
                <a:ext uri="{FF2B5EF4-FFF2-40B4-BE49-F238E27FC236}">
                  <a16:creationId xmlns:a16="http://schemas.microsoft.com/office/drawing/2014/main" id="{A23432AB-BD22-5ECA-C717-BE561B46116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791325" y="2658064"/>
              <a:ext cx="123826" cy="8937"/>
            </a:xfrm>
            <a:custGeom>
              <a:avLst/>
              <a:gdLst/>
              <a:ahLst/>
              <a:cxnLst/>
              <a:rect l="0" t="0" r="0" b="0"/>
              <a:pathLst>
                <a:path w="123826" h="8937">
                  <a:moveTo>
                    <a:pt x="0" y="8936"/>
                  </a:moveTo>
                  <a:lnTo>
                    <a:pt x="0" y="8936"/>
                  </a:lnTo>
                  <a:lnTo>
                    <a:pt x="34172" y="7878"/>
                  </a:lnTo>
                  <a:lnTo>
                    <a:pt x="80500" y="0"/>
                  </a:lnTo>
                  <a:lnTo>
                    <a:pt x="123825" y="89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229">
            <a:extLst>
              <a:ext uri="{FF2B5EF4-FFF2-40B4-BE49-F238E27FC236}">
                <a16:creationId xmlns:a16="http://schemas.microsoft.com/office/drawing/2014/main" id="{C745D149-ED9E-72AB-D39E-52ACD5804513}"/>
              </a:ext>
            </a:extLst>
          </p:cNvPr>
          <p:cNvGrpSpPr/>
          <p:nvPr/>
        </p:nvGrpSpPr>
        <p:grpSpPr>
          <a:xfrm>
            <a:off x="7825844" y="1935684"/>
            <a:ext cx="1079775" cy="483667"/>
            <a:chOff x="7825844" y="1935684"/>
            <a:chExt cx="1079775" cy="483667"/>
          </a:xfrm>
        </p:grpSpPr>
        <p:sp>
          <p:nvSpPr>
            <p:cNvPr id="161" name="SMARTInkShape-1324">
              <a:extLst>
                <a:ext uri="{FF2B5EF4-FFF2-40B4-BE49-F238E27FC236}">
                  <a16:creationId xmlns:a16="http://schemas.microsoft.com/office/drawing/2014/main" id="{2B4E206C-3280-146E-14AF-61AAEBC8F33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782050" y="1935684"/>
              <a:ext cx="123569" cy="435550"/>
            </a:xfrm>
            <a:custGeom>
              <a:avLst/>
              <a:gdLst/>
              <a:ahLst/>
              <a:cxnLst/>
              <a:rect l="0" t="0" r="0" b="0"/>
              <a:pathLst>
                <a:path w="123569" h="435550">
                  <a:moveTo>
                    <a:pt x="0" y="26466"/>
                  </a:moveTo>
                  <a:lnTo>
                    <a:pt x="0" y="26466"/>
                  </a:lnTo>
                  <a:lnTo>
                    <a:pt x="5057" y="16353"/>
                  </a:lnTo>
                  <a:lnTo>
                    <a:pt x="13184" y="8566"/>
                  </a:lnTo>
                  <a:lnTo>
                    <a:pt x="18314" y="5008"/>
                  </a:lnTo>
                  <a:lnTo>
                    <a:pt x="40704" y="0"/>
                  </a:lnTo>
                  <a:lnTo>
                    <a:pt x="48303" y="2472"/>
                  </a:lnTo>
                  <a:lnTo>
                    <a:pt x="62390" y="13685"/>
                  </a:lnTo>
                  <a:lnTo>
                    <a:pt x="87623" y="46754"/>
                  </a:lnTo>
                  <a:lnTo>
                    <a:pt x="103897" y="86683"/>
                  </a:lnTo>
                  <a:lnTo>
                    <a:pt x="114040" y="122625"/>
                  </a:lnTo>
                  <a:lnTo>
                    <a:pt x="120926" y="160085"/>
                  </a:lnTo>
                  <a:lnTo>
                    <a:pt x="122966" y="197996"/>
                  </a:lnTo>
                  <a:lnTo>
                    <a:pt x="123568" y="236039"/>
                  </a:lnTo>
                  <a:lnTo>
                    <a:pt x="118718" y="281764"/>
                  </a:lnTo>
                  <a:lnTo>
                    <a:pt x="105452" y="322429"/>
                  </a:lnTo>
                  <a:lnTo>
                    <a:pt x="80097" y="364485"/>
                  </a:lnTo>
                  <a:lnTo>
                    <a:pt x="53234" y="400473"/>
                  </a:lnTo>
                  <a:lnTo>
                    <a:pt x="35763" y="417859"/>
                  </a:lnTo>
                  <a:lnTo>
                    <a:pt x="10130" y="435549"/>
                  </a:lnTo>
                  <a:lnTo>
                    <a:pt x="9525" y="4265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25">
              <a:extLst>
                <a:ext uri="{FF2B5EF4-FFF2-40B4-BE49-F238E27FC236}">
                  <a16:creationId xmlns:a16="http://schemas.microsoft.com/office/drawing/2014/main" id="{D45E4EBB-981E-A278-2D38-97A1D8BB26C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606367" y="2067052"/>
              <a:ext cx="118534" cy="190374"/>
            </a:xfrm>
            <a:custGeom>
              <a:avLst/>
              <a:gdLst/>
              <a:ahLst/>
              <a:cxnLst/>
              <a:rect l="0" t="0" r="0" b="0"/>
              <a:pathLst>
                <a:path w="118534" h="190374">
                  <a:moveTo>
                    <a:pt x="99483" y="66548"/>
                  </a:moveTo>
                  <a:lnTo>
                    <a:pt x="99483" y="66548"/>
                  </a:lnTo>
                  <a:lnTo>
                    <a:pt x="99483" y="33344"/>
                  </a:lnTo>
                  <a:lnTo>
                    <a:pt x="96659" y="27802"/>
                  </a:lnTo>
                  <a:lnTo>
                    <a:pt x="91281" y="20677"/>
                  </a:lnTo>
                  <a:lnTo>
                    <a:pt x="87723" y="19703"/>
                  </a:lnTo>
                  <a:lnTo>
                    <a:pt x="85292" y="19443"/>
                  </a:lnTo>
                  <a:lnTo>
                    <a:pt x="83673" y="18211"/>
                  </a:lnTo>
                  <a:lnTo>
                    <a:pt x="81874" y="14020"/>
                  </a:lnTo>
                  <a:lnTo>
                    <a:pt x="80334" y="12480"/>
                  </a:lnTo>
                  <a:lnTo>
                    <a:pt x="70261" y="7185"/>
                  </a:lnTo>
                  <a:lnTo>
                    <a:pt x="63136" y="1317"/>
                  </a:lnTo>
                  <a:lnTo>
                    <a:pt x="56846" y="301"/>
                  </a:lnTo>
                  <a:lnTo>
                    <a:pt x="48281" y="0"/>
                  </a:lnTo>
                  <a:lnTo>
                    <a:pt x="42154" y="2752"/>
                  </a:lnTo>
                  <a:lnTo>
                    <a:pt x="35905" y="6444"/>
                  </a:lnTo>
                  <a:lnTo>
                    <a:pt x="26434" y="9581"/>
                  </a:lnTo>
                  <a:lnTo>
                    <a:pt x="20097" y="14065"/>
                  </a:lnTo>
                  <a:lnTo>
                    <a:pt x="1057" y="45012"/>
                  </a:lnTo>
                  <a:lnTo>
                    <a:pt x="0" y="51132"/>
                  </a:lnTo>
                  <a:lnTo>
                    <a:pt x="1646" y="63577"/>
                  </a:lnTo>
                  <a:lnTo>
                    <a:pt x="8522" y="82483"/>
                  </a:lnTo>
                  <a:lnTo>
                    <a:pt x="12385" y="86697"/>
                  </a:lnTo>
                  <a:lnTo>
                    <a:pt x="22320" y="91378"/>
                  </a:lnTo>
                  <a:lnTo>
                    <a:pt x="34757" y="94013"/>
                  </a:lnTo>
                  <a:lnTo>
                    <a:pt x="63126" y="86824"/>
                  </a:lnTo>
                  <a:lnTo>
                    <a:pt x="70272" y="83321"/>
                  </a:lnTo>
                  <a:lnTo>
                    <a:pt x="73659" y="80905"/>
                  </a:lnTo>
                  <a:lnTo>
                    <a:pt x="95225" y="51467"/>
                  </a:lnTo>
                  <a:lnTo>
                    <a:pt x="98923" y="39959"/>
                  </a:lnTo>
                  <a:lnTo>
                    <a:pt x="105917" y="30761"/>
                  </a:lnTo>
                  <a:lnTo>
                    <a:pt x="108601" y="20691"/>
                  </a:lnTo>
                  <a:lnTo>
                    <a:pt x="108826" y="22531"/>
                  </a:lnTo>
                  <a:lnTo>
                    <a:pt x="108887" y="24503"/>
                  </a:lnTo>
                  <a:lnTo>
                    <a:pt x="107869" y="25818"/>
                  </a:lnTo>
                  <a:lnTo>
                    <a:pt x="103915" y="27279"/>
                  </a:lnTo>
                  <a:lnTo>
                    <a:pt x="102438" y="28727"/>
                  </a:lnTo>
                  <a:lnTo>
                    <a:pt x="100795" y="33158"/>
                  </a:lnTo>
                  <a:lnTo>
                    <a:pt x="101417" y="35821"/>
                  </a:lnTo>
                  <a:lnTo>
                    <a:pt x="107195" y="47700"/>
                  </a:lnTo>
                  <a:lnTo>
                    <a:pt x="109995" y="81548"/>
                  </a:lnTo>
                  <a:lnTo>
                    <a:pt x="116533" y="94950"/>
                  </a:lnTo>
                  <a:lnTo>
                    <a:pt x="118526" y="139572"/>
                  </a:lnTo>
                  <a:lnTo>
                    <a:pt x="118530" y="145923"/>
                  </a:lnTo>
                  <a:lnTo>
                    <a:pt x="117473" y="148040"/>
                  </a:lnTo>
                  <a:lnTo>
                    <a:pt x="115709" y="149451"/>
                  </a:lnTo>
                  <a:lnTo>
                    <a:pt x="113475" y="150392"/>
                  </a:lnTo>
                  <a:lnTo>
                    <a:pt x="113045" y="152077"/>
                  </a:lnTo>
                  <a:lnTo>
                    <a:pt x="118450" y="170800"/>
                  </a:lnTo>
                  <a:lnTo>
                    <a:pt x="118533" y="1903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26">
              <a:extLst>
                <a:ext uri="{FF2B5EF4-FFF2-40B4-BE49-F238E27FC236}">
                  <a16:creationId xmlns:a16="http://schemas.microsoft.com/office/drawing/2014/main" id="{3FF0CDF5-225D-543D-A659-972ACEF55BE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562975" y="2087299"/>
              <a:ext cx="17714" cy="179652"/>
            </a:xfrm>
            <a:custGeom>
              <a:avLst/>
              <a:gdLst/>
              <a:ahLst/>
              <a:cxnLst/>
              <a:rect l="0" t="0" r="0" b="0"/>
              <a:pathLst>
                <a:path w="17714" h="179652">
                  <a:moveTo>
                    <a:pt x="0" y="8201"/>
                  </a:moveTo>
                  <a:lnTo>
                    <a:pt x="0" y="8201"/>
                  </a:lnTo>
                  <a:lnTo>
                    <a:pt x="5488" y="8201"/>
                  </a:lnTo>
                  <a:lnTo>
                    <a:pt x="3145" y="8201"/>
                  </a:lnTo>
                  <a:lnTo>
                    <a:pt x="5988" y="8201"/>
                  </a:lnTo>
                  <a:lnTo>
                    <a:pt x="7168" y="7143"/>
                  </a:lnTo>
                  <a:lnTo>
                    <a:pt x="8478" y="3145"/>
                  </a:lnTo>
                  <a:lnTo>
                    <a:pt x="9885" y="1655"/>
                  </a:lnTo>
                  <a:lnTo>
                    <a:pt x="14271" y="0"/>
                  </a:lnTo>
                  <a:lnTo>
                    <a:pt x="15864" y="1675"/>
                  </a:lnTo>
                  <a:lnTo>
                    <a:pt x="17634" y="9181"/>
                  </a:lnTo>
                  <a:lnTo>
                    <a:pt x="17713" y="45397"/>
                  </a:lnTo>
                  <a:lnTo>
                    <a:pt x="8633" y="87045"/>
                  </a:lnTo>
                  <a:lnTo>
                    <a:pt x="2558" y="123284"/>
                  </a:lnTo>
                  <a:lnTo>
                    <a:pt x="337" y="168779"/>
                  </a:lnTo>
                  <a:lnTo>
                    <a:pt x="9525" y="1796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327">
              <a:extLst>
                <a:ext uri="{FF2B5EF4-FFF2-40B4-BE49-F238E27FC236}">
                  <a16:creationId xmlns:a16="http://schemas.microsoft.com/office/drawing/2014/main" id="{56FA22AB-6453-5A1A-C4F0-FC14E96EB00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324850" y="2296036"/>
              <a:ext cx="66077" cy="123315"/>
            </a:xfrm>
            <a:custGeom>
              <a:avLst/>
              <a:gdLst/>
              <a:ahLst/>
              <a:cxnLst/>
              <a:rect l="0" t="0" r="0" b="0"/>
              <a:pathLst>
                <a:path w="66077" h="123315">
                  <a:moveTo>
                    <a:pt x="28575" y="9014"/>
                  </a:moveTo>
                  <a:lnTo>
                    <a:pt x="28575" y="9014"/>
                  </a:lnTo>
                  <a:lnTo>
                    <a:pt x="38096" y="9014"/>
                  </a:lnTo>
                  <a:lnTo>
                    <a:pt x="28610" y="18505"/>
                  </a:lnTo>
                  <a:lnTo>
                    <a:pt x="36778" y="18536"/>
                  </a:lnTo>
                  <a:lnTo>
                    <a:pt x="37219" y="19595"/>
                  </a:lnTo>
                  <a:lnTo>
                    <a:pt x="37984" y="26739"/>
                  </a:lnTo>
                  <a:lnTo>
                    <a:pt x="36964" y="27181"/>
                  </a:lnTo>
                  <a:lnTo>
                    <a:pt x="33010" y="27672"/>
                  </a:lnTo>
                  <a:lnTo>
                    <a:pt x="31532" y="26744"/>
                  </a:lnTo>
                  <a:lnTo>
                    <a:pt x="30546" y="25067"/>
                  </a:lnTo>
                  <a:lnTo>
                    <a:pt x="29889" y="22891"/>
                  </a:lnTo>
                  <a:lnTo>
                    <a:pt x="28394" y="21440"/>
                  </a:lnTo>
                  <a:lnTo>
                    <a:pt x="20489" y="18921"/>
                  </a:lnTo>
                  <a:lnTo>
                    <a:pt x="19689" y="15887"/>
                  </a:lnTo>
                  <a:lnTo>
                    <a:pt x="19477" y="13596"/>
                  </a:lnTo>
                  <a:lnTo>
                    <a:pt x="22061" y="8228"/>
                  </a:lnTo>
                  <a:lnTo>
                    <a:pt x="27289" y="1215"/>
                  </a:lnTo>
                  <a:lnTo>
                    <a:pt x="30825" y="256"/>
                  </a:lnTo>
                  <a:lnTo>
                    <a:pt x="33250" y="0"/>
                  </a:lnTo>
                  <a:lnTo>
                    <a:pt x="64189" y="7735"/>
                  </a:lnTo>
                  <a:lnTo>
                    <a:pt x="66076" y="10278"/>
                  </a:lnTo>
                  <a:lnTo>
                    <a:pt x="65218" y="14090"/>
                  </a:lnTo>
                  <a:lnTo>
                    <a:pt x="59541" y="26746"/>
                  </a:lnTo>
                  <a:lnTo>
                    <a:pt x="57359" y="72437"/>
                  </a:lnTo>
                  <a:lnTo>
                    <a:pt x="57290" y="79871"/>
                  </a:lnTo>
                  <a:lnTo>
                    <a:pt x="55127" y="85885"/>
                  </a:lnTo>
                  <a:lnTo>
                    <a:pt x="35705" y="106691"/>
                  </a:lnTo>
                  <a:lnTo>
                    <a:pt x="15832" y="118933"/>
                  </a:lnTo>
                  <a:lnTo>
                    <a:pt x="0" y="1233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28">
              <a:extLst>
                <a:ext uri="{FF2B5EF4-FFF2-40B4-BE49-F238E27FC236}">
                  <a16:creationId xmlns:a16="http://schemas.microsoft.com/office/drawing/2014/main" id="{A0A4B910-B8BB-C2B9-6860-FBF8BBBDDE7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191500" y="2095692"/>
              <a:ext cx="152401" cy="66484"/>
            </a:xfrm>
            <a:custGeom>
              <a:avLst/>
              <a:gdLst/>
              <a:ahLst/>
              <a:cxnLst/>
              <a:rect l="0" t="0" r="0" b="0"/>
              <a:pathLst>
                <a:path w="152401" h="66484">
                  <a:moveTo>
                    <a:pt x="0" y="66483"/>
                  </a:moveTo>
                  <a:lnTo>
                    <a:pt x="0" y="66483"/>
                  </a:lnTo>
                  <a:lnTo>
                    <a:pt x="27446" y="39036"/>
                  </a:lnTo>
                  <a:lnTo>
                    <a:pt x="39009" y="33118"/>
                  </a:lnTo>
                  <a:lnTo>
                    <a:pt x="51204" y="28371"/>
                  </a:lnTo>
                  <a:lnTo>
                    <a:pt x="81924" y="10898"/>
                  </a:lnTo>
                  <a:lnTo>
                    <a:pt x="121820" y="782"/>
                  </a:lnTo>
                  <a:lnTo>
                    <a:pt x="136129" y="0"/>
                  </a:lnTo>
                  <a:lnTo>
                    <a:pt x="142698" y="2716"/>
                  </a:lnTo>
                  <a:lnTo>
                    <a:pt x="152400" y="93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329">
              <a:extLst>
                <a:ext uri="{FF2B5EF4-FFF2-40B4-BE49-F238E27FC236}">
                  <a16:creationId xmlns:a16="http://schemas.microsoft.com/office/drawing/2014/main" id="{F893EC60-BD5A-9753-2FAC-01C11F0EACD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181975" y="2153193"/>
              <a:ext cx="85019" cy="132808"/>
            </a:xfrm>
            <a:custGeom>
              <a:avLst/>
              <a:gdLst/>
              <a:ahLst/>
              <a:cxnLst/>
              <a:rect l="0" t="0" r="0" b="0"/>
              <a:pathLst>
                <a:path w="85019" h="132808">
                  <a:moveTo>
                    <a:pt x="0" y="28032"/>
                  </a:moveTo>
                  <a:lnTo>
                    <a:pt x="0" y="28032"/>
                  </a:lnTo>
                  <a:lnTo>
                    <a:pt x="8664" y="20428"/>
                  </a:lnTo>
                  <a:lnTo>
                    <a:pt x="21734" y="11785"/>
                  </a:lnTo>
                  <a:lnTo>
                    <a:pt x="28308" y="0"/>
                  </a:lnTo>
                  <a:lnTo>
                    <a:pt x="23440" y="4674"/>
                  </a:lnTo>
                  <a:lnTo>
                    <a:pt x="21000" y="9890"/>
                  </a:lnTo>
                  <a:lnTo>
                    <a:pt x="20350" y="12762"/>
                  </a:lnTo>
                  <a:lnTo>
                    <a:pt x="10484" y="27871"/>
                  </a:lnTo>
                  <a:lnTo>
                    <a:pt x="9537" y="45628"/>
                  </a:lnTo>
                  <a:lnTo>
                    <a:pt x="10591" y="46112"/>
                  </a:lnTo>
                  <a:lnTo>
                    <a:pt x="14584" y="46651"/>
                  </a:lnTo>
                  <a:lnTo>
                    <a:pt x="16073" y="47853"/>
                  </a:lnTo>
                  <a:lnTo>
                    <a:pt x="17727" y="52011"/>
                  </a:lnTo>
                  <a:lnTo>
                    <a:pt x="19226" y="53543"/>
                  </a:lnTo>
                  <a:lnTo>
                    <a:pt x="23715" y="55245"/>
                  </a:lnTo>
                  <a:lnTo>
                    <a:pt x="69189" y="57642"/>
                  </a:lnTo>
                  <a:lnTo>
                    <a:pt x="83338" y="64805"/>
                  </a:lnTo>
                  <a:lnTo>
                    <a:pt x="84665" y="71187"/>
                  </a:lnTo>
                  <a:lnTo>
                    <a:pt x="85018" y="75852"/>
                  </a:lnTo>
                  <a:lnTo>
                    <a:pt x="80459" y="92531"/>
                  </a:lnTo>
                  <a:lnTo>
                    <a:pt x="69437" y="109525"/>
                  </a:lnTo>
                  <a:lnTo>
                    <a:pt x="63316" y="116462"/>
                  </a:lnTo>
                  <a:lnTo>
                    <a:pt x="43807" y="126318"/>
                  </a:lnTo>
                  <a:lnTo>
                    <a:pt x="23980" y="131525"/>
                  </a:lnTo>
                  <a:lnTo>
                    <a:pt x="0" y="1328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330">
              <a:extLst>
                <a:ext uri="{FF2B5EF4-FFF2-40B4-BE49-F238E27FC236}">
                  <a16:creationId xmlns:a16="http://schemas.microsoft.com/office/drawing/2014/main" id="{6E5D098A-546F-186E-C243-506822A38D8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069518" y="2171700"/>
              <a:ext cx="68076" cy="104058"/>
            </a:xfrm>
            <a:custGeom>
              <a:avLst/>
              <a:gdLst/>
              <a:ahLst/>
              <a:cxnLst/>
              <a:rect l="0" t="0" r="0" b="0"/>
              <a:pathLst>
                <a:path w="68076" h="104058">
                  <a:moveTo>
                    <a:pt x="26732" y="19050"/>
                  </a:moveTo>
                  <a:lnTo>
                    <a:pt x="26732" y="19050"/>
                  </a:lnTo>
                  <a:lnTo>
                    <a:pt x="34933" y="19050"/>
                  </a:lnTo>
                  <a:lnTo>
                    <a:pt x="35375" y="17992"/>
                  </a:lnTo>
                  <a:lnTo>
                    <a:pt x="36247" y="9641"/>
                  </a:lnTo>
                  <a:lnTo>
                    <a:pt x="31198" y="9559"/>
                  </a:lnTo>
                  <a:lnTo>
                    <a:pt x="29709" y="10606"/>
                  </a:lnTo>
                  <a:lnTo>
                    <a:pt x="28716" y="12363"/>
                  </a:lnTo>
                  <a:lnTo>
                    <a:pt x="28055" y="14592"/>
                  </a:lnTo>
                  <a:lnTo>
                    <a:pt x="16544" y="28824"/>
                  </a:lnTo>
                  <a:lnTo>
                    <a:pt x="7486" y="40996"/>
                  </a:lnTo>
                  <a:lnTo>
                    <a:pt x="2303" y="52087"/>
                  </a:lnTo>
                  <a:lnTo>
                    <a:pt x="0" y="64072"/>
                  </a:lnTo>
                  <a:lnTo>
                    <a:pt x="1798" y="76454"/>
                  </a:lnTo>
                  <a:lnTo>
                    <a:pt x="8761" y="92503"/>
                  </a:lnTo>
                  <a:lnTo>
                    <a:pt x="11576" y="96594"/>
                  </a:lnTo>
                  <a:lnTo>
                    <a:pt x="15570" y="99320"/>
                  </a:lnTo>
                  <a:lnTo>
                    <a:pt x="30245" y="103159"/>
                  </a:lnTo>
                  <a:lnTo>
                    <a:pt x="38171" y="104057"/>
                  </a:lnTo>
                  <a:lnTo>
                    <a:pt x="48043" y="98812"/>
                  </a:lnTo>
                  <a:lnTo>
                    <a:pt x="58429" y="89425"/>
                  </a:lnTo>
                  <a:lnTo>
                    <a:pt x="66572" y="78197"/>
                  </a:lnTo>
                  <a:lnTo>
                    <a:pt x="68075" y="60507"/>
                  </a:lnTo>
                  <a:lnTo>
                    <a:pt x="65473" y="24770"/>
                  </a:lnTo>
                  <a:lnTo>
                    <a:pt x="63143" y="18630"/>
                  </a:lnTo>
                  <a:lnTo>
                    <a:pt x="54909" y="8985"/>
                  </a:lnTo>
                  <a:lnTo>
                    <a:pt x="44194" y="3994"/>
                  </a:lnTo>
                  <a:lnTo>
                    <a:pt x="2673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331">
              <a:extLst>
                <a:ext uri="{FF2B5EF4-FFF2-40B4-BE49-F238E27FC236}">
                  <a16:creationId xmlns:a16="http://schemas.microsoft.com/office/drawing/2014/main" id="{CADE7B23-E3A2-87CA-242A-3F8A68A3E6F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991475" y="2276475"/>
              <a:ext cx="19041" cy="9134"/>
            </a:xfrm>
            <a:custGeom>
              <a:avLst/>
              <a:gdLst/>
              <a:ahLst/>
              <a:cxnLst/>
              <a:rect l="0" t="0" r="0" b="0"/>
              <a:pathLst>
                <a:path w="19041" h="9134">
                  <a:moveTo>
                    <a:pt x="9525" y="0"/>
                  </a:moveTo>
                  <a:lnTo>
                    <a:pt x="9525" y="0"/>
                  </a:lnTo>
                  <a:lnTo>
                    <a:pt x="18935" y="0"/>
                  </a:lnTo>
                  <a:lnTo>
                    <a:pt x="19040" y="8201"/>
                  </a:lnTo>
                  <a:lnTo>
                    <a:pt x="17984" y="8642"/>
                  </a:lnTo>
                  <a:lnTo>
                    <a:pt x="13991" y="9133"/>
                  </a:lnTo>
                  <a:lnTo>
                    <a:pt x="8687" y="65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332">
              <a:extLst>
                <a:ext uri="{FF2B5EF4-FFF2-40B4-BE49-F238E27FC236}">
                  <a16:creationId xmlns:a16="http://schemas.microsoft.com/office/drawing/2014/main" id="{9605409D-F1D3-497D-E533-6BBB766BA35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825844" y="2156765"/>
              <a:ext cx="93068" cy="127182"/>
            </a:xfrm>
            <a:custGeom>
              <a:avLst/>
              <a:gdLst/>
              <a:ahLst/>
              <a:cxnLst/>
              <a:rect l="0" t="0" r="0" b="0"/>
              <a:pathLst>
                <a:path w="93068" h="127182">
                  <a:moveTo>
                    <a:pt x="70381" y="24460"/>
                  </a:moveTo>
                  <a:lnTo>
                    <a:pt x="70381" y="24460"/>
                  </a:lnTo>
                  <a:lnTo>
                    <a:pt x="70381" y="6734"/>
                  </a:lnTo>
                  <a:lnTo>
                    <a:pt x="69323" y="6293"/>
                  </a:lnTo>
                  <a:lnTo>
                    <a:pt x="65325" y="5802"/>
                  </a:lnTo>
                  <a:lnTo>
                    <a:pt x="60020" y="2762"/>
                  </a:lnTo>
                  <a:lnTo>
                    <a:pt x="57124" y="470"/>
                  </a:lnTo>
                  <a:lnTo>
                    <a:pt x="54135" y="0"/>
                  </a:lnTo>
                  <a:lnTo>
                    <a:pt x="51084" y="745"/>
                  </a:lnTo>
                  <a:lnTo>
                    <a:pt x="41732" y="6850"/>
                  </a:lnTo>
                  <a:lnTo>
                    <a:pt x="11375" y="35920"/>
                  </a:lnTo>
                  <a:lnTo>
                    <a:pt x="922" y="56431"/>
                  </a:lnTo>
                  <a:lnTo>
                    <a:pt x="0" y="70772"/>
                  </a:lnTo>
                  <a:lnTo>
                    <a:pt x="2973" y="97226"/>
                  </a:lnTo>
                  <a:lnTo>
                    <a:pt x="5334" y="102604"/>
                  </a:lnTo>
                  <a:lnTo>
                    <a:pt x="13602" y="111402"/>
                  </a:lnTo>
                  <a:lnTo>
                    <a:pt x="30156" y="122305"/>
                  </a:lnTo>
                  <a:lnTo>
                    <a:pt x="48467" y="127181"/>
                  </a:lnTo>
                  <a:lnTo>
                    <a:pt x="60995" y="125500"/>
                  </a:lnTo>
                  <a:lnTo>
                    <a:pt x="67298" y="123570"/>
                  </a:lnTo>
                  <a:lnTo>
                    <a:pt x="77125" y="115781"/>
                  </a:lnTo>
                  <a:lnTo>
                    <a:pt x="92056" y="93534"/>
                  </a:lnTo>
                  <a:lnTo>
                    <a:pt x="93067" y="78443"/>
                  </a:lnTo>
                  <a:lnTo>
                    <a:pt x="86928" y="42082"/>
                  </a:lnTo>
                  <a:lnTo>
                    <a:pt x="84587" y="36208"/>
                  </a:lnTo>
                  <a:lnTo>
                    <a:pt x="73520" y="26859"/>
                  </a:lnTo>
                  <a:lnTo>
                    <a:pt x="59075" y="20234"/>
                  </a:lnTo>
                  <a:lnTo>
                    <a:pt x="36228" y="15633"/>
                  </a:lnTo>
                  <a:lnTo>
                    <a:pt x="34913" y="16459"/>
                  </a:lnTo>
                  <a:lnTo>
                    <a:pt x="32281" y="244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230">
            <a:extLst>
              <a:ext uri="{FF2B5EF4-FFF2-40B4-BE49-F238E27FC236}">
                <a16:creationId xmlns:a16="http://schemas.microsoft.com/office/drawing/2014/main" id="{54CC880D-E846-27D6-B6B8-4FF3255B4776}"/>
              </a:ext>
            </a:extLst>
          </p:cNvPr>
          <p:cNvGrpSpPr/>
          <p:nvPr/>
        </p:nvGrpSpPr>
        <p:grpSpPr>
          <a:xfrm>
            <a:off x="6259249" y="1981708"/>
            <a:ext cx="1510783" cy="475743"/>
            <a:chOff x="6259249" y="1981708"/>
            <a:chExt cx="1510783" cy="475743"/>
          </a:xfrm>
        </p:grpSpPr>
        <p:sp>
          <p:nvSpPr>
            <p:cNvPr id="171" name="SMARTInkShape-1333">
              <a:extLst>
                <a:ext uri="{FF2B5EF4-FFF2-40B4-BE49-F238E27FC236}">
                  <a16:creationId xmlns:a16="http://schemas.microsoft.com/office/drawing/2014/main" id="{65B18EF0-8A5D-FB70-DB88-8E43B772C2C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20860" y="1981708"/>
              <a:ext cx="149172" cy="475743"/>
            </a:xfrm>
            <a:custGeom>
              <a:avLst/>
              <a:gdLst/>
              <a:ahLst/>
              <a:cxnLst/>
              <a:rect l="0" t="0" r="0" b="0"/>
              <a:pathLst>
                <a:path w="149172" h="475743">
                  <a:moveTo>
                    <a:pt x="103915" y="18542"/>
                  </a:moveTo>
                  <a:lnTo>
                    <a:pt x="103915" y="18542"/>
                  </a:lnTo>
                  <a:lnTo>
                    <a:pt x="120161" y="3354"/>
                  </a:lnTo>
                  <a:lnTo>
                    <a:pt x="130657" y="0"/>
                  </a:lnTo>
                  <a:lnTo>
                    <a:pt x="128853" y="2540"/>
                  </a:lnTo>
                  <a:lnTo>
                    <a:pt x="92399" y="37638"/>
                  </a:lnTo>
                  <a:lnTo>
                    <a:pt x="60953" y="83345"/>
                  </a:lnTo>
                  <a:lnTo>
                    <a:pt x="35418" y="129493"/>
                  </a:lnTo>
                  <a:lnTo>
                    <a:pt x="19084" y="173103"/>
                  </a:lnTo>
                  <a:lnTo>
                    <a:pt x="5666" y="217112"/>
                  </a:lnTo>
                  <a:lnTo>
                    <a:pt x="1074" y="261880"/>
                  </a:lnTo>
                  <a:lnTo>
                    <a:pt x="0" y="294262"/>
                  </a:lnTo>
                  <a:lnTo>
                    <a:pt x="1638" y="325234"/>
                  </a:lnTo>
                  <a:lnTo>
                    <a:pt x="13403" y="364354"/>
                  </a:lnTo>
                  <a:lnTo>
                    <a:pt x="33041" y="403253"/>
                  </a:lnTo>
                  <a:lnTo>
                    <a:pt x="57868" y="433097"/>
                  </a:lnTo>
                  <a:lnTo>
                    <a:pt x="85333" y="452523"/>
                  </a:lnTo>
                  <a:lnTo>
                    <a:pt x="130109" y="470472"/>
                  </a:lnTo>
                  <a:lnTo>
                    <a:pt x="149171" y="475279"/>
                  </a:lnTo>
                  <a:lnTo>
                    <a:pt x="148902" y="475433"/>
                  </a:lnTo>
                  <a:lnTo>
                    <a:pt x="142015" y="4757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34">
              <a:extLst>
                <a:ext uri="{FF2B5EF4-FFF2-40B4-BE49-F238E27FC236}">
                  <a16:creationId xmlns:a16="http://schemas.microsoft.com/office/drawing/2014/main" id="{5B8429B3-7D24-EE0A-3579-F8871959D63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439025" y="2144841"/>
              <a:ext cx="19051" cy="179260"/>
            </a:xfrm>
            <a:custGeom>
              <a:avLst/>
              <a:gdLst/>
              <a:ahLst/>
              <a:cxnLst/>
              <a:rect l="0" t="0" r="0" b="0"/>
              <a:pathLst>
                <a:path w="19051" h="179260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40" y="6973"/>
                  </a:lnTo>
                  <a:lnTo>
                    <a:pt x="9134" y="0"/>
                  </a:lnTo>
                  <a:lnTo>
                    <a:pt x="9351" y="1869"/>
                  </a:lnTo>
                  <a:lnTo>
                    <a:pt x="8459" y="40091"/>
                  </a:lnTo>
                  <a:lnTo>
                    <a:pt x="1323" y="82446"/>
                  </a:lnTo>
                  <a:lnTo>
                    <a:pt x="7713" y="127874"/>
                  </a:lnTo>
                  <a:lnTo>
                    <a:pt x="19050" y="1792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35">
              <a:extLst>
                <a:ext uri="{FF2B5EF4-FFF2-40B4-BE49-F238E27FC236}">
                  <a16:creationId xmlns:a16="http://schemas.microsoft.com/office/drawing/2014/main" id="{00479941-3E92-0476-8054-6D1C4806386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353300" y="21145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36627" y="23519"/>
                  </a:lnTo>
                  <a:lnTo>
                    <a:pt x="75910" y="12328"/>
                  </a:lnTo>
                  <a:lnTo>
                    <a:pt x="114242" y="274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36">
              <a:extLst>
                <a:ext uri="{FF2B5EF4-FFF2-40B4-BE49-F238E27FC236}">
                  <a16:creationId xmlns:a16="http://schemas.microsoft.com/office/drawing/2014/main" id="{1BB1A61C-27DE-6F63-C05D-3AD855993FE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191375" y="2134132"/>
              <a:ext cx="190501" cy="189904"/>
            </a:xfrm>
            <a:custGeom>
              <a:avLst/>
              <a:gdLst/>
              <a:ahLst/>
              <a:cxnLst/>
              <a:rect l="0" t="0" r="0" b="0"/>
              <a:pathLst>
                <a:path w="190501" h="189904">
                  <a:moveTo>
                    <a:pt x="0" y="47093"/>
                  </a:moveTo>
                  <a:lnTo>
                    <a:pt x="0" y="47093"/>
                  </a:lnTo>
                  <a:lnTo>
                    <a:pt x="5056" y="42037"/>
                  </a:lnTo>
                  <a:lnTo>
                    <a:pt x="7540" y="33910"/>
                  </a:lnTo>
                  <a:lnTo>
                    <a:pt x="8201" y="28779"/>
                  </a:lnTo>
                  <a:lnTo>
                    <a:pt x="9701" y="25358"/>
                  </a:lnTo>
                  <a:lnTo>
                    <a:pt x="11760" y="23078"/>
                  </a:lnTo>
                  <a:lnTo>
                    <a:pt x="42616" y="3508"/>
                  </a:lnTo>
                  <a:lnTo>
                    <a:pt x="68145" y="0"/>
                  </a:lnTo>
                  <a:lnTo>
                    <a:pt x="75441" y="2527"/>
                  </a:lnTo>
                  <a:lnTo>
                    <a:pt x="78869" y="4682"/>
                  </a:lnTo>
                  <a:lnTo>
                    <a:pt x="81154" y="8236"/>
                  </a:lnTo>
                  <a:lnTo>
                    <a:pt x="83693" y="17829"/>
                  </a:lnTo>
                  <a:lnTo>
                    <a:pt x="84266" y="48838"/>
                  </a:lnTo>
                  <a:lnTo>
                    <a:pt x="72415" y="94948"/>
                  </a:lnTo>
                  <a:lnTo>
                    <a:pt x="52601" y="131805"/>
                  </a:lnTo>
                  <a:lnTo>
                    <a:pt x="19806" y="177376"/>
                  </a:lnTo>
                  <a:lnTo>
                    <a:pt x="10127" y="189231"/>
                  </a:lnTo>
                  <a:lnTo>
                    <a:pt x="12614" y="189640"/>
                  </a:lnTo>
                  <a:lnTo>
                    <a:pt x="22835" y="189903"/>
                  </a:lnTo>
                  <a:lnTo>
                    <a:pt x="70452" y="181322"/>
                  </a:lnTo>
                  <a:lnTo>
                    <a:pt x="108834" y="180703"/>
                  </a:lnTo>
                  <a:lnTo>
                    <a:pt x="156149" y="180477"/>
                  </a:lnTo>
                  <a:lnTo>
                    <a:pt x="190500" y="180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337">
              <a:extLst>
                <a:ext uri="{FF2B5EF4-FFF2-40B4-BE49-F238E27FC236}">
                  <a16:creationId xmlns:a16="http://schemas.microsoft.com/office/drawing/2014/main" id="{6EDD6EDE-FE09-D162-7443-95FC6490FD1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038975" y="2314839"/>
              <a:ext cx="19051" cy="26954"/>
            </a:xfrm>
            <a:custGeom>
              <a:avLst/>
              <a:gdLst/>
              <a:ahLst/>
              <a:cxnLst/>
              <a:rect l="0" t="0" r="0" b="0"/>
              <a:pathLst>
                <a:path w="19051" h="26954">
                  <a:moveTo>
                    <a:pt x="0" y="9261"/>
                  </a:moveTo>
                  <a:lnTo>
                    <a:pt x="0" y="9261"/>
                  </a:lnTo>
                  <a:lnTo>
                    <a:pt x="9132" y="18394"/>
                  </a:lnTo>
                  <a:lnTo>
                    <a:pt x="9491" y="26953"/>
                  </a:lnTo>
                  <a:lnTo>
                    <a:pt x="4458" y="22852"/>
                  </a:lnTo>
                  <a:lnTo>
                    <a:pt x="1981" y="14948"/>
                  </a:lnTo>
                  <a:lnTo>
                    <a:pt x="391" y="2741"/>
                  </a:lnTo>
                  <a:lnTo>
                    <a:pt x="1319" y="1739"/>
                  </a:lnTo>
                  <a:lnTo>
                    <a:pt x="5173" y="626"/>
                  </a:lnTo>
                  <a:lnTo>
                    <a:pt x="13293" y="0"/>
                  </a:lnTo>
                  <a:lnTo>
                    <a:pt x="15212" y="970"/>
                  </a:lnTo>
                  <a:lnTo>
                    <a:pt x="16491" y="2676"/>
                  </a:lnTo>
                  <a:lnTo>
                    <a:pt x="17913" y="7392"/>
                  </a:lnTo>
                  <a:lnTo>
                    <a:pt x="19050" y="187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38">
              <a:extLst>
                <a:ext uri="{FF2B5EF4-FFF2-40B4-BE49-F238E27FC236}">
                  <a16:creationId xmlns:a16="http://schemas.microsoft.com/office/drawing/2014/main" id="{C8BFA084-B801-CBE1-85B5-2676A45AC26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858000" y="2152650"/>
              <a:ext cx="123826" cy="161160"/>
            </a:xfrm>
            <a:custGeom>
              <a:avLst/>
              <a:gdLst/>
              <a:ahLst/>
              <a:cxnLst/>
              <a:rect l="0" t="0" r="0" b="0"/>
              <a:pathLst>
                <a:path w="123826" h="161160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5" y="39158"/>
                  </a:lnTo>
                  <a:lnTo>
                    <a:pt x="7538" y="40922"/>
                  </a:lnTo>
                  <a:lnTo>
                    <a:pt x="18110" y="72273"/>
                  </a:lnTo>
                  <a:lnTo>
                    <a:pt x="40106" y="115037"/>
                  </a:lnTo>
                  <a:lnTo>
                    <a:pt x="48257" y="143883"/>
                  </a:lnTo>
                  <a:lnTo>
                    <a:pt x="63832" y="159340"/>
                  </a:lnTo>
                  <a:lnTo>
                    <a:pt x="68233" y="160776"/>
                  </a:lnTo>
                  <a:lnTo>
                    <a:pt x="70889" y="161159"/>
                  </a:lnTo>
                  <a:lnTo>
                    <a:pt x="76662" y="150295"/>
                  </a:lnTo>
                  <a:lnTo>
                    <a:pt x="83040" y="120379"/>
                  </a:lnTo>
                  <a:lnTo>
                    <a:pt x="90251" y="77401"/>
                  </a:lnTo>
                  <a:lnTo>
                    <a:pt x="97413" y="31555"/>
                  </a:lnTo>
                  <a:lnTo>
                    <a:pt x="105416" y="13230"/>
                  </a:lnTo>
                  <a:lnTo>
                    <a:pt x="111410" y="588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39">
              <a:extLst>
                <a:ext uri="{FF2B5EF4-FFF2-40B4-BE49-F238E27FC236}">
                  <a16:creationId xmlns:a16="http://schemas.microsoft.com/office/drawing/2014/main" id="{CDE97266-2B88-7501-DDE8-0172923BAFF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67500" y="2190750"/>
              <a:ext cx="123667" cy="159890"/>
            </a:xfrm>
            <a:custGeom>
              <a:avLst/>
              <a:gdLst/>
              <a:ahLst/>
              <a:cxnLst/>
              <a:rect l="0" t="0" r="0" b="0"/>
              <a:pathLst>
                <a:path w="123667" h="159890">
                  <a:moveTo>
                    <a:pt x="0" y="57150"/>
                  </a:moveTo>
                  <a:lnTo>
                    <a:pt x="0" y="57150"/>
                  </a:lnTo>
                  <a:lnTo>
                    <a:pt x="0" y="47741"/>
                  </a:lnTo>
                  <a:lnTo>
                    <a:pt x="13257" y="47635"/>
                  </a:lnTo>
                  <a:lnTo>
                    <a:pt x="19297" y="50452"/>
                  </a:lnTo>
                  <a:lnTo>
                    <a:pt x="36856" y="65940"/>
                  </a:lnTo>
                  <a:lnTo>
                    <a:pt x="59390" y="92749"/>
                  </a:lnTo>
                  <a:lnTo>
                    <a:pt x="69787" y="101547"/>
                  </a:lnTo>
                  <a:lnTo>
                    <a:pt x="99778" y="140236"/>
                  </a:lnTo>
                  <a:lnTo>
                    <a:pt x="106117" y="151618"/>
                  </a:lnTo>
                  <a:lnTo>
                    <a:pt x="108845" y="155054"/>
                  </a:lnTo>
                  <a:lnTo>
                    <a:pt x="114698" y="158871"/>
                  </a:lnTo>
                  <a:lnTo>
                    <a:pt x="117739" y="159889"/>
                  </a:lnTo>
                  <a:lnTo>
                    <a:pt x="119769" y="159509"/>
                  </a:lnTo>
                  <a:lnTo>
                    <a:pt x="121121" y="158198"/>
                  </a:lnTo>
                  <a:lnTo>
                    <a:pt x="122624" y="153919"/>
                  </a:lnTo>
                  <a:lnTo>
                    <a:pt x="123666" y="134425"/>
                  </a:lnTo>
                  <a:lnTo>
                    <a:pt x="117247" y="96560"/>
                  </a:lnTo>
                  <a:lnTo>
                    <a:pt x="112060" y="57409"/>
                  </a:lnTo>
                  <a:lnTo>
                    <a:pt x="106214" y="292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340">
              <a:extLst>
                <a:ext uri="{FF2B5EF4-FFF2-40B4-BE49-F238E27FC236}">
                  <a16:creationId xmlns:a16="http://schemas.microsoft.com/office/drawing/2014/main" id="{73E54DDE-4B5B-2A14-20DC-DC1ED977E38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667500" y="2221041"/>
              <a:ext cx="47626" cy="150685"/>
            </a:xfrm>
            <a:custGeom>
              <a:avLst/>
              <a:gdLst/>
              <a:ahLst/>
              <a:cxnLst/>
              <a:rect l="0" t="0" r="0" b="0"/>
              <a:pathLst>
                <a:path w="47626" h="150685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0" y="0"/>
                  </a:lnTo>
                  <a:lnTo>
                    <a:pt x="8937" y="4691"/>
                  </a:lnTo>
                  <a:lnTo>
                    <a:pt x="9491" y="48165"/>
                  </a:lnTo>
                  <a:lnTo>
                    <a:pt x="17123" y="89943"/>
                  </a:lnTo>
                  <a:lnTo>
                    <a:pt x="35034" y="133157"/>
                  </a:lnTo>
                  <a:lnTo>
                    <a:pt x="47625" y="1506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341">
              <a:extLst>
                <a:ext uri="{FF2B5EF4-FFF2-40B4-BE49-F238E27FC236}">
                  <a16:creationId xmlns:a16="http://schemas.microsoft.com/office/drawing/2014/main" id="{1A47C230-F404-E842-1B8C-5CBD8C04984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581775" y="2201715"/>
              <a:ext cx="19051" cy="170011"/>
            </a:xfrm>
            <a:custGeom>
              <a:avLst/>
              <a:gdLst/>
              <a:ahLst/>
              <a:cxnLst/>
              <a:rect l="0" t="0" r="0" b="0"/>
              <a:pathLst>
                <a:path w="19051" h="170011">
                  <a:moveTo>
                    <a:pt x="0" y="17610"/>
                  </a:moveTo>
                  <a:lnTo>
                    <a:pt x="0" y="17610"/>
                  </a:lnTo>
                  <a:lnTo>
                    <a:pt x="8200" y="9409"/>
                  </a:lnTo>
                  <a:lnTo>
                    <a:pt x="9409" y="0"/>
                  </a:lnTo>
                  <a:lnTo>
                    <a:pt x="9520" y="42856"/>
                  </a:lnTo>
                  <a:lnTo>
                    <a:pt x="9524" y="83627"/>
                  </a:lnTo>
                  <a:lnTo>
                    <a:pt x="10583" y="122255"/>
                  </a:lnTo>
                  <a:lnTo>
                    <a:pt x="19050" y="1700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42">
              <a:extLst>
                <a:ext uri="{FF2B5EF4-FFF2-40B4-BE49-F238E27FC236}">
                  <a16:creationId xmlns:a16="http://schemas.microsoft.com/office/drawing/2014/main" id="{14BF0B17-8861-5858-2710-D69C463EDB8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429375" y="2352675"/>
              <a:ext cx="19051" cy="18543"/>
            </a:xfrm>
            <a:custGeom>
              <a:avLst/>
              <a:gdLst/>
              <a:ahLst/>
              <a:cxnLst/>
              <a:rect l="0" t="0" r="0" b="0"/>
              <a:pathLst>
                <a:path w="19051" h="18543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17905" y="1058"/>
                  </a:lnTo>
                  <a:lnTo>
                    <a:pt x="19005" y="17334"/>
                  </a:lnTo>
                  <a:lnTo>
                    <a:pt x="17962" y="17906"/>
                  </a:lnTo>
                  <a:lnTo>
                    <a:pt x="13980" y="18542"/>
                  </a:lnTo>
                  <a:lnTo>
                    <a:pt x="8683" y="16002"/>
                  </a:lnTo>
                  <a:lnTo>
                    <a:pt x="5789" y="13843"/>
                  </a:lnTo>
                  <a:lnTo>
                    <a:pt x="2572" y="8622"/>
                  </a:lnTo>
                  <a:lnTo>
                    <a:pt x="507" y="1703"/>
                  </a:lnTo>
                  <a:lnTo>
                    <a:pt x="1396" y="1136"/>
                  </a:lnTo>
                  <a:lnTo>
                    <a:pt x="8246" y="15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43">
              <a:extLst>
                <a:ext uri="{FF2B5EF4-FFF2-40B4-BE49-F238E27FC236}">
                  <a16:creationId xmlns:a16="http://schemas.microsoft.com/office/drawing/2014/main" id="{71CF906A-BB77-FB7C-35BC-E7AB10C0316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309849" y="2219325"/>
              <a:ext cx="14752" cy="142876"/>
            </a:xfrm>
            <a:custGeom>
              <a:avLst/>
              <a:gdLst/>
              <a:ahLst/>
              <a:cxnLst/>
              <a:rect l="0" t="0" r="0" b="0"/>
              <a:pathLst>
                <a:path w="14752" h="142876">
                  <a:moveTo>
                    <a:pt x="14751" y="0"/>
                  </a:moveTo>
                  <a:lnTo>
                    <a:pt x="14751" y="0"/>
                  </a:lnTo>
                  <a:lnTo>
                    <a:pt x="13693" y="34357"/>
                  </a:lnTo>
                  <a:lnTo>
                    <a:pt x="7212" y="70639"/>
                  </a:lnTo>
                  <a:lnTo>
                    <a:pt x="2992" y="100305"/>
                  </a:lnTo>
                  <a:lnTo>
                    <a:pt x="0" y="114430"/>
                  </a:lnTo>
                  <a:lnTo>
                    <a:pt x="2198" y="124235"/>
                  </a:lnTo>
                  <a:lnTo>
                    <a:pt x="14751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44">
              <a:extLst>
                <a:ext uri="{FF2B5EF4-FFF2-40B4-BE49-F238E27FC236}">
                  <a16:creationId xmlns:a16="http://schemas.microsoft.com/office/drawing/2014/main" id="{EAE09D0E-BBD8-8471-6377-A35CF387D3B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259249" y="2171700"/>
              <a:ext cx="217752" cy="47626"/>
            </a:xfrm>
            <a:custGeom>
              <a:avLst/>
              <a:gdLst/>
              <a:ahLst/>
              <a:cxnLst/>
              <a:rect l="0" t="0" r="0" b="0"/>
              <a:pathLst>
                <a:path w="217752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39424"/>
                  </a:lnTo>
                  <a:lnTo>
                    <a:pt x="8201" y="47519"/>
                  </a:lnTo>
                  <a:lnTo>
                    <a:pt x="0" y="47616"/>
                  </a:lnTo>
                  <a:lnTo>
                    <a:pt x="23662" y="46566"/>
                  </a:lnTo>
                  <a:lnTo>
                    <a:pt x="66134" y="34367"/>
                  </a:lnTo>
                  <a:lnTo>
                    <a:pt x="113079" y="26516"/>
                  </a:lnTo>
                  <a:lnTo>
                    <a:pt x="156153" y="15468"/>
                  </a:lnTo>
                  <a:lnTo>
                    <a:pt x="201068" y="3327"/>
                  </a:lnTo>
                  <a:lnTo>
                    <a:pt x="2177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231">
            <a:extLst>
              <a:ext uri="{FF2B5EF4-FFF2-40B4-BE49-F238E27FC236}">
                <a16:creationId xmlns:a16="http://schemas.microsoft.com/office/drawing/2014/main" id="{3ACA2DA3-83BB-6160-7486-42F3B66E51AA}"/>
              </a:ext>
            </a:extLst>
          </p:cNvPr>
          <p:cNvGrpSpPr/>
          <p:nvPr/>
        </p:nvGrpSpPr>
        <p:grpSpPr>
          <a:xfrm>
            <a:off x="6991350" y="1171575"/>
            <a:ext cx="723901" cy="266701"/>
            <a:chOff x="6991350" y="1171575"/>
            <a:chExt cx="723901" cy="266701"/>
          </a:xfrm>
        </p:grpSpPr>
        <p:sp>
          <p:nvSpPr>
            <p:cNvPr id="184" name="SMARTInkShape-1345">
              <a:extLst>
                <a:ext uri="{FF2B5EF4-FFF2-40B4-BE49-F238E27FC236}">
                  <a16:creationId xmlns:a16="http://schemas.microsoft.com/office/drawing/2014/main" id="{A8849D3A-5B10-4BD7-E79C-E0B6D3C1FE9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696200" y="1352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46">
              <a:extLst>
                <a:ext uri="{FF2B5EF4-FFF2-40B4-BE49-F238E27FC236}">
                  <a16:creationId xmlns:a16="http://schemas.microsoft.com/office/drawing/2014/main" id="{020E2717-8D96-9438-6929-A431D432AFB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96200" y="12668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6185"/>
                  </a:lnTo>
                  <a:lnTo>
                    <a:pt x="1058" y="412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347">
              <a:extLst>
                <a:ext uri="{FF2B5EF4-FFF2-40B4-BE49-F238E27FC236}">
                  <a16:creationId xmlns:a16="http://schemas.microsoft.com/office/drawing/2014/main" id="{5A99FB01-A7D2-2B98-A838-1DA871570C0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76704" y="1210067"/>
              <a:ext cx="33381" cy="228209"/>
            </a:xfrm>
            <a:custGeom>
              <a:avLst/>
              <a:gdLst/>
              <a:ahLst/>
              <a:cxnLst/>
              <a:rect l="0" t="0" r="0" b="0"/>
              <a:pathLst>
                <a:path w="33381" h="228209">
                  <a:moveTo>
                    <a:pt x="24246" y="9133"/>
                  </a:moveTo>
                  <a:lnTo>
                    <a:pt x="24246" y="9133"/>
                  </a:lnTo>
                  <a:lnTo>
                    <a:pt x="33380" y="0"/>
                  </a:lnTo>
                  <a:lnTo>
                    <a:pt x="18559" y="39729"/>
                  </a:lnTo>
                  <a:lnTo>
                    <a:pt x="12657" y="79029"/>
                  </a:lnTo>
                  <a:lnTo>
                    <a:pt x="7407" y="117685"/>
                  </a:lnTo>
                  <a:lnTo>
                    <a:pt x="3029" y="157008"/>
                  </a:lnTo>
                  <a:lnTo>
                    <a:pt x="0" y="177513"/>
                  </a:lnTo>
                  <a:lnTo>
                    <a:pt x="5196" y="228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348">
              <a:extLst>
                <a:ext uri="{FF2B5EF4-FFF2-40B4-BE49-F238E27FC236}">
                  <a16:creationId xmlns:a16="http://schemas.microsoft.com/office/drawing/2014/main" id="{4B354DC1-23CC-6760-E34B-8ADC30968C2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01896" y="1333895"/>
              <a:ext cx="103674" cy="84589"/>
            </a:xfrm>
            <a:custGeom>
              <a:avLst/>
              <a:gdLst/>
              <a:ahLst/>
              <a:cxnLst/>
              <a:rect l="0" t="0" r="0" b="0"/>
              <a:pathLst>
                <a:path w="103674" h="84589">
                  <a:moveTo>
                    <a:pt x="18079" y="18655"/>
                  </a:moveTo>
                  <a:lnTo>
                    <a:pt x="18079" y="18655"/>
                  </a:lnTo>
                  <a:lnTo>
                    <a:pt x="23135" y="23712"/>
                  </a:lnTo>
                  <a:lnTo>
                    <a:pt x="34085" y="23372"/>
                  </a:lnTo>
                  <a:lnTo>
                    <a:pt x="46360" y="21810"/>
                  </a:lnTo>
                  <a:lnTo>
                    <a:pt x="49633" y="22875"/>
                  </a:lnTo>
                  <a:lnTo>
                    <a:pt x="51815" y="24643"/>
                  </a:lnTo>
                  <a:lnTo>
                    <a:pt x="64999" y="27132"/>
                  </a:lnTo>
                  <a:lnTo>
                    <a:pt x="73504" y="24892"/>
                  </a:lnTo>
                  <a:lnTo>
                    <a:pt x="80813" y="21427"/>
                  </a:lnTo>
                  <a:lnTo>
                    <a:pt x="92297" y="19020"/>
                  </a:lnTo>
                  <a:lnTo>
                    <a:pt x="103673" y="9249"/>
                  </a:lnTo>
                  <a:lnTo>
                    <a:pt x="98707" y="4109"/>
                  </a:lnTo>
                  <a:lnTo>
                    <a:pt x="90602" y="1607"/>
                  </a:lnTo>
                  <a:lnTo>
                    <a:pt x="73210" y="0"/>
                  </a:lnTo>
                  <a:lnTo>
                    <a:pt x="46490" y="7287"/>
                  </a:lnTo>
                  <a:lnTo>
                    <a:pt x="28826" y="18918"/>
                  </a:lnTo>
                  <a:lnTo>
                    <a:pt x="15619" y="33902"/>
                  </a:lnTo>
                  <a:lnTo>
                    <a:pt x="6402" y="48715"/>
                  </a:lnTo>
                  <a:lnTo>
                    <a:pt x="486" y="72649"/>
                  </a:lnTo>
                  <a:lnTo>
                    <a:pt x="0" y="76876"/>
                  </a:lnTo>
                  <a:lnTo>
                    <a:pt x="3909" y="79694"/>
                  </a:lnTo>
                  <a:lnTo>
                    <a:pt x="42032" y="84588"/>
                  </a:lnTo>
                  <a:lnTo>
                    <a:pt x="94279" y="75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349">
              <a:extLst>
                <a:ext uri="{FF2B5EF4-FFF2-40B4-BE49-F238E27FC236}">
                  <a16:creationId xmlns:a16="http://schemas.microsoft.com/office/drawing/2014/main" id="{3FDEBD5C-4A08-A039-33EB-931DF07C3FF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06727" y="1314450"/>
              <a:ext cx="84674" cy="98912"/>
            </a:xfrm>
            <a:custGeom>
              <a:avLst/>
              <a:gdLst/>
              <a:ahLst/>
              <a:cxnLst/>
              <a:rect l="0" t="0" r="0" b="0"/>
              <a:pathLst>
                <a:path w="84674" h="98912">
                  <a:moveTo>
                    <a:pt x="46573" y="0"/>
                  </a:moveTo>
                  <a:lnTo>
                    <a:pt x="46573" y="0"/>
                  </a:lnTo>
                  <a:lnTo>
                    <a:pt x="37909" y="7604"/>
                  </a:lnTo>
                  <a:lnTo>
                    <a:pt x="28259" y="13257"/>
                  </a:lnTo>
                  <a:lnTo>
                    <a:pt x="10925" y="37560"/>
                  </a:lnTo>
                  <a:lnTo>
                    <a:pt x="2497" y="56402"/>
                  </a:lnTo>
                  <a:lnTo>
                    <a:pt x="0" y="73744"/>
                  </a:lnTo>
                  <a:lnTo>
                    <a:pt x="2238" y="83222"/>
                  </a:lnTo>
                  <a:lnTo>
                    <a:pt x="4316" y="87232"/>
                  </a:lnTo>
                  <a:lnTo>
                    <a:pt x="12270" y="94508"/>
                  </a:lnTo>
                  <a:lnTo>
                    <a:pt x="17355" y="97931"/>
                  </a:lnTo>
                  <a:lnTo>
                    <a:pt x="31470" y="98911"/>
                  </a:lnTo>
                  <a:lnTo>
                    <a:pt x="61347" y="90917"/>
                  </a:lnTo>
                  <a:lnTo>
                    <a:pt x="84673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50">
              <a:extLst>
                <a:ext uri="{FF2B5EF4-FFF2-40B4-BE49-F238E27FC236}">
                  <a16:creationId xmlns:a16="http://schemas.microsoft.com/office/drawing/2014/main" id="{2119A7B8-F700-3511-F3DC-A79090DDB07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143750" y="1324091"/>
              <a:ext cx="123826" cy="95135"/>
            </a:xfrm>
            <a:custGeom>
              <a:avLst/>
              <a:gdLst/>
              <a:ahLst/>
              <a:cxnLst/>
              <a:rect l="0" t="0" r="0" b="0"/>
              <a:pathLst>
                <a:path w="123826" h="95135">
                  <a:moveTo>
                    <a:pt x="123825" y="9409"/>
                  </a:moveTo>
                  <a:lnTo>
                    <a:pt x="123825" y="9409"/>
                  </a:lnTo>
                  <a:lnTo>
                    <a:pt x="114691" y="276"/>
                  </a:lnTo>
                  <a:lnTo>
                    <a:pt x="104303" y="0"/>
                  </a:lnTo>
                  <a:lnTo>
                    <a:pt x="96452" y="2758"/>
                  </a:lnTo>
                  <a:lnTo>
                    <a:pt x="54781" y="35535"/>
                  </a:lnTo>
                  <a:lnTo>
                    <a:pt x="27245" y="60352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351">
              <a:extLst>
                <a:ext uri="{FF2B5EF4-FFF2-40B4-BE49-F238E27FC236}">
                  <a16:creationId xmlns:a16="http://schemas.microsoft.com/office/drawing/2014/main" id="{1ADDE9CA-5FDB-E672-3119-B7365A7A933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53275" y="1323975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36856" y="10113"/>
                  </a:lnTo>
                  <a:lnTo>
                    <a:pt x="42838" y="17900"/>
                  </a:lnTo>
                  <a:lnTo>
                    <a:pt x="44434" y="21458"/>
                  </a:lnTo>
                  <a:lnTo>
                    <a:pt x="46556" y="23831"/>
                  </a:lnTo>
                  <a:lnTo>
                    <a:pt x="65659" y="38063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352">
              <a:extLst>
                <a:ext uri="{FF2B5EF4-FFF2-40B4-BE49-F238E27FC236}">
                  <a16:creationId xmlns:a16="http://schemas.microsoft.com/office/drawing/2014/main" id="{67B3FE25-69B5-368B-5168-FEA1BFD0EB2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991350" y="1371600"/>
              <a:ext cx="161926" cy="1"/>
            </a:xfrm>
            <a:custGeom>
              <a:avLst/>
              <a:gdLst/>
              <a:ahLst/>
              <a:cxnLst/>
              <a:rect l="0" t="0" r="0" b="0"/>
              <a:pathLst>
                <a:path w="161926" h="1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84134" y="0"/>
                  </a:lnTo>
                  <a:lnTo>
                    <a:pt x="123511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353">
              <a:extLst>
                <a:ext uri="{FF2B5EF4-FFF2-40B4-BE49-F238E27FC236}">
                  <a16:creationId xmlns:a16="http://schemas.microsoft.com/office/drawing/2014/main" id="{D97472D1-CBA5-B52C-FCE3-D58EA95A43E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010400" y="12668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28575"/>
                  </a:lnTo>
                  <a:lnTo>
                    <a:pt x="19711" y="25753"/>
                  </a:lnTo>
                  <a:lnTo>
                    <a:pt x="22666" y="23518"/>
                  </a:lnTo>
                  <a:lnTo>
                    <a:pt x="31593" y="21036"/>
                  </a:lnTo>
                  <a:lnTo>
                    <a:pt x="59628" y="14386"/>
                  </a:lnTo>
                  <a:lnTo>
                    <a:pt x="87201" y="26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354">
              <a:extLst>
                <a:ext uri="{FF2B5EF4-FFF2-40B4-BE49-F238E27FC236}">
                  <a16:creationId xmlns:a16="http://schemas.microsoft.com/office/drawing/2014/main" id="{61F3053E-0112-264E-F6E7-D5F785F9E61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010400" y="11715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24843"/>
                  </a:lnTo>
                  <a:lnTo>
                    <a:pt x="53257" y="6301"/>
                  </a:lnTo>
                  <a:lnTo>
                    <a:pt x="93170" y="83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355">
              <a:extLst>
                <a:ext uri="{FF2B5EF4-FFF2-40B4-BE49-F238E27FC236}">
                  <a16:creationId xmlns:a16="http://schemas.microsoft.com/office/drawing/2014/main" id="{47181921-43DD-63E9-4399-D37785F6108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004936" y="1200150"/>
              <a:ext cx="20477" cy="161926"/>
            </a:xfrm>
            <a:custGeom>
              <a:avLst/>
              <a:gdLst/>
              <a:ahLst/>
              <a:cxnLst/>
              <a:rect l="0" t="0" r="0" b="0"/>
              <a:pathLst>
                <a:path w="20477" h="161926">
                  <a:moveTo>
                    <a:pt x="14989" y="0"/>
                  </a:moveTo>
                  <a:lnTo>
                    <a:pt x="14989" y="0"/>
                  </a:lnTo>
                  <a:lnTo>
                    <a:pt x="14989" y="13257"/>
                  </a:lnTo>
                  <a:lnTo>
                    <a:pt x="20476" y="32056"/>
                  </a:lnTo>
                  <a:lnTo>
                    <a:pt x="15070" y="78018"/>
                  </a:lnTo>
                  <a:lnTo>
                    <a:pt x="12203" y="85122"/>
                  </a:lnTo>
                  <a:lnTo>
                    <a:pt x="9956" y="88498"/>
                  </a:lnTo>
                  <a:lnTo>
                    <a:pt x="6795" y="103362"/>
                  </a:lnTo>
                  <a:lnTo>
                    <a:pt x="5581" y="126597"/>
                  </a:lnTo>
                  <a:lnTo>
                    <a:pt x="2694" y="133171"/>
                  </a:lnTo>
                  <a:lnTo>
                    <a:pt x="442" y="136406"/>
                  </a:lnTo>
                  <a:lnTo>
                    <a:pt x="0" y="139621"/>
                  </a:lnTo>
                  <a:lnTo>
                    <a:pt x="5189" y="151839"/>
                  </a:lnTo>
                  <a:lnTo>
                    <a:pt x="14989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232">
            <a:extLst>
              <a:ext uri="{FF2B5EF4-FFF2-40B4-BE49-F238E27FC236}">
                <a16:creationId xmlns:a16="http://schemas.microsoft.com/office/drawing/2014/main" id="{869C34F7-C310-6654-B50F-3D8A247B5AEA}"/>
              </a:ext>
            </a:extLst>
          </p:cNvPr>
          <p:cNvGrpSpPr/>
          <p:nvPr/>
        </p:nvGrpSpPr>
        <p:grpSpPr>
          <a:xfrm>
            <a:off x="4238625" y="5276850"/>
            <a:ext cx="609432" cy="180976"/>
            <a:chOff x="4238625" y="5276850"/>
            <a:chExt cx="609432" cy="180976"/>
          </a:xfrm>
        </p:grpSpPr>
        <p:sp>
          <p:nvSpPr>
            <p:cNvPr id="196" name="SMARTInkShape-1356">
              <a:extLst>
                <a:ext uri="{FF2B5EF4-FFF2-40B4-BE49-F238E27FC236}">
                  <a16:creationId xmlns:a16="http://schemas.microsoft.com/office/drawing/2014/main" id="{5DEC349C-CCB9-C48F-7998-170D086D4E4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53025" y="5276850"/>
              <a:ext cx="95032" cy="180976"/>
            </a:xfrm>
            <a:custGeom>
              <a:avLst/>
              <a:gdLst/>
              <a:ahLst/>
              <a:cxnLst/>
              <a:rect l="0" t="0" r="0" b="0"/>
              <a:pathLst>
                <a:path w="95032" h="180976">
                  <a:moveTo>
                    <a:pt x="57100" y="0"/>
                  </a:moveTo>
                  <a:lnTo>
                    <a:pt x="57100" y="0"/>
                  </a:lnTo>
                  <a:lnTo>
                    <a:pt x="66625" y="0"/>
                  </a:lnTo>
                  <a:lnTo>
                    <a:pt x="61569" y="0"/>
                  </a:lnTo>
                  <a:lnTo>
                    <a:pt x="60080" y="2117"/>
                  </a:lnTo>
                  <a:lnTo>
                    <a:pt x="48699" y="33551"/>
                  </a:lnTo>
                  <a:lnTo>
                    <a:pt x="22971" y="78558"/>
                  </a:lnTo>
                  <a:lnTo>
                    <a:pt x="12886" y="96065"/>
                  </a:lnTo>
                  <a:lnTo>
                    <a:pt x="4252" y="103253"/>
                  </a:lnTo>
                  <a:lnTo>
                    <a:pt x="1226" y="109498"/>
                  </a:lnTo>
                  <a:lnTo>
                    <a:pt x="800" y="108981"/>
                  </a:lnTo>
                  <a:lnTo>
                    <a:pt x="516" y="107579"/>
                  </a:lnTo>
                  <a:lnTo>
                    <a:pt x="327" y="107703"/>
                  </a:lnTo>
                  <a:lnTo>
                    <a:pt x="118" y="110663"/>
                  </a:lnTo>
                  <a:lnTo>
                    <a:pt x="62" y="110816"/>
                  </a:lnTo>
                  <a:lnTo>
                    <a:pt x="0" y="108165"/>
                  </a:lnTo>
                  <a:lnTo>
                    <a:pt x="1041" y="107035"/>
                  </a:lnTo>
                  <a:lnTo>
                    <a:pt x="23804" y="98428"/>
                  </a:lnTo>
                  <a:lnTo>
                    <a:pt x="67983" y="95374"/>
                  </a:lnTo>
                  <a:lnTo>
                    <a:pt x="75342" y="92483"/>
                  </a:lnTo>
                  <a:lnTo>
                    <a:pt x="82141" y="88728"/>
                  </a:lnTo>
                  <a:lnTo>
                    <a:pt x="94628" y="85842"/>
                  </a:lnTo>
                  <a:lnTo>
                    <a:pt x="95031" y="80703"/>
                  </a:lnTo>
                  <a:lnTo>
                    <a:pt x="92303" y="75380"/>
                  </a:lnTo>
                  <a:lnTo>
                    <a:pt x="86985" y="68395"/>
                  </a:lnTo>
                  <a:lnTo>
                    <a:pt x="85790" y="58625"/>
                  </a:lnTo>
                  <a:lnTo>
                    <a:pt x="85676" y="103716"/>
                  </a:lnTo>
                  <a:lnTo>
                    <a:pt x="84617" y="117005"/>
                  </a:lnTo>
                  <a:lnTo>
                    <a:pt x="76738" y="161897"/>
                  </a:lnTo>
                  <a:lnTo>
                    <a:pt x="7615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357">
              <a:extLst>
                <a:ext uri="{FF2B5EF4-FFF2-40B4-BE49-F238E27FC236}">
                  <a16:creationId xmlns:a16="http://schemas.microsoft.com/office/drawing/2014/main" id="{404CD58E-32E8-8279-9C83-D21FBCD0BB3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629150" y="5286767"/>
              <a:ext cx="84743" cy="149493"/>
            </a:xfrm>
            <a:custGeom>
              <a:avLst/>
              <a:gdLst/>
              <a:ahLst/>
              <a:cxnLst/>
              <a:rect l="0" t="0" r="0" b="0"/>
              <a:pathLst>
                <a:path w="84743" h="149493">
                  <a:moveTo>
                    <a:pt x="9525" y="9133"/>
                  </a:moveTo>
                  <a:lnTo>
                    <a:pt x="9525" y="9133"/>
                  </a:lnTo>
                  <a:lnTo>
                    <a:pt x="22782" y="9133"/>
                  </a:lnTo>
                  <a:lnTo>
                    <a:pt x="68148" y="0"/>
                  </a:lnTo>
                  <a:lnTo>
                    <a:pt x="70832" y="1986"/>
                  </a:lnTo>
                  <a:lnTo>
                    <a:pt x="73814" y="9837"/>
                  </a:lnTo>
                  <a:lnTo>
                    <a:pt x="72318" y="20382"/>
                  </a:lnTo>
                  <a:lnTo>
                    <a:pt x="70437" y="26157"/>
                  </a:lnTo>
                  <a:lnTo>
                    <a:pt x="62703" y="35397"/>
                  </a:lnTo>
                  <a:lnTo>
                    <a:pt x="30194" y="59798"/>
                  </a:lnTo>
                  <a:lnTo>
                    <a:pt x="15763" y="65001"/>
                  </a:lnTo>
                  <a:lnTo>
                    <a:pt x="15799" y="65429"/>
                  </a:lnTo>
                  <a:lnTo>
                    <a:pt x="16884" y="65714"/>
                  </a:lnTo>
                  <a:lnTo>
                    <a:pt x="20909" y="63208"/>
                  </a:lnTo>
                  <a:lnTo>
                    <a:pt x="26226" y="59624"/>
                  </a:lnTo>
                  <a:lnTo>
                    <a:pt x="36229" y="57608"/>
                  </a:lnTo>
                  <a:lnTo>
                    <a:pt x="46441" y="57135"/>
                  </a:lnTo>
                  <a:lnTo>
                    <a:pt x="55212" y="59748"/>
                  </a:lnTo>
                  <a:lnTo>
                    <a:pt x="74524" y="75105"/>
                  </a:lnTo>
                  <a:lnTo>
                    <a:pt x="80747" y="83610"/>
                  </a:lnTo>
                  <a:lnTo>
                    <a:pt x="82406" y="87359"/>
                  </a:lnTo>
                  <a:lnTo>
                    <a:pt x="84742" y="107806"/>
                  </a:lnTo>
                  <a:lnTo>
                    <a:pt x="79643" y="122132"/>
                  </a:lnTo>
                  <a:lnTo>
                    <a:pt x="70322" y="134497"/>
                  </a:lnTo>
                  <a:lnTo>
                    <a:pt x="59123" y="143520"/>
                  </a:lnTo>
                  <a:lnTo>
                    <a:pt x="47091" y="148235"/>
                  </a:lnTo>
                  <a:lnTo>
                    <a:pt x="40920" y="149492"/>
                  </a:lnTo>
                  <a:lnTo>
                    <a:pt x="28417" y="148068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358">
              <a:extLst>
                <a:ext uri="{FF2B5EF4-FFF2-40B4-BE49-F238E27FC236}">
                  <a16:creationId xmlns:a16="http://schemas.microsoft.com/office/drawing/2014/main" id="{A1CA32AF-DA10-0005-3E7D-90C2DF69E37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492036" y="5278433"/>
              <a:ext cx="83434" cy="132602"/>
            </a:xfrm>
            <a:custGeom>
              <a:avLst/>
              <a:gdLst/>
              <a:ahLst/>
              <a:cxnLst/>
              <a:rect l="0" t="0" r="0" b="0"/>
              <a:pathLst>
                <a:path w="83434" h="132602">
                  <a:moveTo>
                    <a:pt x="51389" y="7942"/>
                  </a:moveTo>
                  <a:lnTo>
                    <a:pt x="51389" y="7942"/>
                  </a:lnTo>
                  <a:lnTo>
                    <a:pt x="33664" y="7942"/>
                  </a:lnTo>
                  <a:lnTo>
                    <a:pt x="18450" y="23152"/>
                  </a:lnTo>
                  <a:lnTo>
                    <a:pt x="4156" y="49361"/>
                  </a:lnTo>
                  <a:lnTo>
                    <a:pt x="851" y="57779"/>
                  </a:lnTo>
                  <a:lnTo>
                    <a:pt x="0" y="78423"/>
                  </a:lnTo>
                  <a:lnTo>
                    <a:pt x="4207" y="98533"/>
                  </a:lnTo>
                  <a:lnTo>
                    <a:pt x="24155" y="122890"/>
                  </a:lnTo>
                  <a:lnTo>
                    <a:pt x="30059" y="129024"/>
                  </a:lnTo>
                  <a:lnTo>
                    <a:pt x="37168" y="132055"/>
                  </a:lnTo>
                  <a:lnTo>
                    <a:pt x="53536" y="132601"/>
                  </a:lnTo>
                  <a:lnTo>
                    <a:pt x="60229" y="130206"/>
                  </a:lnTo>
                  <a:lnTo>
                    <a:pt x="70487" y="121901"/>
                  </a:lnTo>
                  <a:lnTo>
                    <a:pt x="82213" y="100268"/>
                  </a:lnTo>
                  <a:lnTo>
                    <a:pt x="83433" y="80020"/>
                  </a:lnTo>
                  <a:lnTo>
                    <a:pt x="79362" y="34249"/>
                  </a:lnTo>
                  <a:lnTo>
                    <a:pt x="75110" y="16459"/>
                  </a:lnTo>
                  <a:lnTo>
                    <a:pt x="71436" y="10445"/>
                  </a:lnTo>
                  <a:lnTo>
                    <a:pt x="66871" y="6436"/>
                  </a:lnTo>
                  <a:lnTo>
                    <a:pt x="56153" y="1981"/>
                  </a:lnTo>
                  <a:lnTo>
                    <a:pt x="44334" y="0"/>
                  </a:lnTo>
                  <a:lnTo>
                    <a:pt x="40335" y="532"/>
                  </a:lnTo>
                  <a:lnTo>
                    <a:pt x="37670" y="1944"/>
                  </a:lnTo>
                  <a:lnTo>
                    <a:pt x="32339" y="79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59">
              <a:extLst>
                <a:ext uri="{FF2B5EF4-FFF2-40B4-BE49-F238E27FC236}">
                  <a16:creationId xmlns:a16="http://schemas.microsoft.com/office/drawing/2014/main" id="{D5F2D0FB-E698-E7A9-8F26-A96EABB05D8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367914" y="5283654"/>
              <a:ext cx="78709" cy="129513"/>
            </a:xfrm>
            <a:custGeom>
              <a:avLst/>
              <a:gdLst/>
              <a:ahLst/>
              <a:cxnLst/>
              <a:rect l="0" t="0" r="0" b="0"/>
              <a:pathLst>
                <a:path w="78709" h="129513">
                  <a:moveTo>
                    <a:pt x="23111" y="40821"/>
                  </a:moveTo>
                  <a:lnTo>
                    <a:pt x="23111" y="40821"/>
                  </a:lnTo>
                  <a:lnTo>
                    <a:pt x="23111" y="31688"/>
                  </a:lnTo>
                  <a:lnTo>
                    <a:pt x="31312" y="31330"/>
                  </a:lnTo>
                  <a:lnTo>
                    <a:pt x="31753" y="30260"/>
                  </a:lnTo>
                  <a:lnTo>
                    <a:pt x="32626" y="4554"/>
                  </a:lnTo>
                  <a:lnTo>
                    <a:pt x="31571" y="3943"/>
                  </a:lnTo>
                  <a:lnTo>
                    <a:pt x="27576" y="3264"/>
                  </a:lnTo>
                  <a:lnTo>
                    <a:pt x="22273" y="5783"/>
                  </a:lnTo>
                  <a:lnTo>
                    <a:pt x="19378" y="7938"/>
                  </a:lnTo>
                  <a:lnTo>
                    <a:pt x="16161" y="15976"/>
                  </a:lnTo>
                  <a:lnTo>
                    <a:pt x="11526" y="32401"/>
                  </a:lnTo>
                  <a:lnTo>
                    <a:pt x="479" y="61970"/>
                  </a:lnTo>
                  <a:lnTo>
                    <a:pt x="0" y="79853"/>
                  </a:lnTo>
                  <a:lnTo>
                    <a:pt x="3314" y="96269"/>
                  </a:lnTo>
                  <a:lnTo>
                    <a:pt x="11130" y="111460"/>
                  </a:lnTo>
                  <a:lnTo>
                    <a:pt x="17080" y="119136"/>
                  </a:lnTo>
                  <a:lnTo>
                    <a:pt x="36494" y="129406"/>
                  </a:lnTo>
                  <a:lnTo>
                    <a:pt x="43674" y="129512"/>
                  </a:lnTo>
                  <a:lnTo>
                    <a:pt x="57297" y="123983"/>
                  </a:lnTo>
                  <a:lnTo>
                    <a:pt x="67585" y="114471"/>
                  </a:lnTo>
                  <a:lnTo>
                    <a:pt x="71811" y="108971"/>
                  </a:lnTo>
                  <a:lnTo>
                    <a:pt x="77757" y="75948"/>
                  </a:lnTo>
                  <a:lnTo>
                    <a:pt x="78708" y="33648"/>
                  </a:lnTo>
                  <a:lnTo>
                    <a:pt x="74985" y="17878"/>
                  </a:lnTo>
                  <a:lnTo>
                    <a:pt x="66980" y="6635"/>
                  </a:lnTo>
                  <a:lnTo>
                    <a:pt x="61882" y="2155"/>
                  </a:lnTo>
                  <a:lnTo>
                    <a:pt x="57425" y="227"/>
                  </a:lnTo>
                  <a:lnTo>
                    <a:pt x="53396" y="0"/>
                  </a:lnTo>
                  <a:lnTo>
                    <a:pt x="32636" y="2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360">
              <a:extLst>
                <a:ext uri="{FF2B5EF4-FFF2-40B4-BE49-F238E27FC236}">
                  <a16:creationId xmlns:a16="http://schemas.microsoft.com/office/drawing/2014/main" id="{3D36DB0A-74A9-C34E-6197-8CCB72CBA9C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238625" y="5391150"/>
              <a:ext cx="9523" cy="9526"/>
            </a:xfrm>
            <a:custGeom>
              <a:avLst/>
              <a:gdLst/>
              <a:ahLst/>
              <a:cxnLst/>
              <a:rect l="0" t="0" r="0" b="0"/>
              <a:pathLst>
                <a:path w="9523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2" y="0"/>
                  </a:lnTo>
                  <a:lnTo>
                    <a:pt x="1324" y="0"/>
                  </a:lnTo>
                  <a:lnTo>
                    <a:pt x="883" y="1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233">
            <a:extLst>
              <a:ext uri="{FF2B5EF4-FFF2-40B4-BE49-F238E27FC236}">
                <a16:creationId xmlns:a16="http://schemas.microsoft.com/office/drawing/2014/main" id="{A963AEB2-F3B2-0EF5-66D7-43C1E0A6F53B}"/>
              </a:ext>
            </a:extLst>
          </p:cNvPr>
          <p:cNvGrpSpPr/>
          <p:nvPr/>
        </p:nvGrpSpPr>
        <p:grpSpPr>
          <a:xfrm>
            <a:off x="3810000" y="5271441"/>
            <a:ext cx="351361" cy="154797"/>
            <a:chOff x="3810000" y="5271441"/>
            <a:chExt cx="351361" cy="154797"/>
          </a:xfrm>
        </p:grpSpPr>
        <p:sp>
          <p:nvSpPr>
            <p:cNvPr id="202" name="SMARTInkShape-1361">
              <a:extLst>
                <a:ext uri="{FF2B5EF4-FFF2-40B4-BE49-F238E27FC236}">
                  <a16:creationId xmlns:a16="http://schemas.microsoft.com/office/drawing/2014/main" id="{78BEC1E7-90F9-6017-C4C1-8316AF7788C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050514" y="5271441"/>
              <a:ext cx="110847" cy="154797"/>
            </a:xfrm>
            <a:custGeom>
              <a:avLst/>
              <a:gdLst/>
              <a:ahLst/>
              <a:cxnLst/>
              <a:rect l="0" t="0" r="0" b="0"/>
              <a:pathLst>
                <a:path w="110847" h="154797">
                  <a:moveTo>
                    <a:pt x="83336" y="24459"/>
                  </a:moveTo>
                  <a:lnTo>
                    <a:pt x="83336" y="24459"/>
                  </a:lnTo>
                  <a:lnTo>
                    <a:pt x="83336" y="9994"/>
                  </a:lnTo>
                  <a:lnTo>
                    <a:pt x="82278" y="8465"/>
                  </a:lnTo>
                  <a:lnTo>
                    <a:pt x="80514" y="7446"/>
                  </a:lnTo>
                  <a:lnTo>
                    <a:pt x="72975" y="6012"/>
                  </a:lnTo>
                  <a:lnTo>
                    <a:pt x="70079" y="5812"/>
                  </a:lnTo>
                  <a:lnTo>
                    <a:pt x="64038" y="2766"/>
                  </a:lnTo>
                  <a:lnTo>
                    <a:pt x="60946" y="472"/>
                  </a:lnTo>
                  <a:lnTo>
                    <a:pt x="57826" y="0"/>
                  </a:lnTo>
                  <a:lnTo>
                    <a:pt x="54688" y="745"/>
                  </a:lnTo>
                  <a:lnTo>
                    <a:pt x="47320" y="5454"/>
                  </a:lnTo>
                  <a:lnTo>
                    <a:pt x="19274" y="31651"/>
                  </a:lnTo>
                  <a:lnTo>
                    <a:pt x="5676" y="60221"/>
                  </a:lnTo>
                  <a:lnTo>
                    <a:pt x="0" y="80327"/>
                  </a:lnTo>
                  <a:lnTo>
                    <a:pt x="3375" y="103102"/>
                  </a:lnTo>
                  <a:lnTo>
                    <a:pt x="16135" y="129958"/>
                  </a:lnTo>
                  <a:lnTo>
                    <a:pt x="27363" y="142961"/>
                  </a:lnTo>
                  <a:lnTo>
                    <a:pt x="33321" y="147911"/>
                  </a:lnTo>
                  <a:lnTo>
                    <a:pt x="51229" y="153410"/>
                  </a:lnTo>
                  <a:lnTo>
                    <a:pt x="70125" y="154796"/>
                  </a:lnTo>
                  <a:lnTo>
                    <a:pt x="82050" y="151884"/>
                  </a:lnTo>
                  <a:lnTo>
                    <a:pt x="99771" y="139238"/>
                  </a:lnTo>
                  <a:lnTo>
                    <a:pt x="106516" y="122391"/>
                  </a:lnTo>
                  <a:lnTo>
                    <a:pt x="110846" y="87195"/>
                  </a:lnTo>
                  <a:lnTo>
                    <a:pt x="106539" y="66448"/>
                  </a:lnTo>
                  <a:lnTo>
                    <a:pt x="98560" y="46895"/>
                  </a:lnTo>
                  <a:lnTo>
                    <a:pt x="93486" y="42592"/>
                  </a:lnTo>
                  <a:lnTo>
                    <a:pt x="79380" y="37810"/>
                  </a:lnTo>
                  <a:lnTo>
                    <a:pt x="68172" y="38506"/>
                  </a:lnTo>
                  <a:lnTo>
                    <a:pt x="54761" y="435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362">
              <a:extLst>
                <a:ext uri="{FF2B5EF4-FFF2-40B4-BE49-F238E27FC236}">
                  <a16:creationId xmlns:a16="http://schemas.microsoft.com/office/drawing/2014/main" id="{1C608300-1489-5288-022D-DE14DE047E4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810000" y="53530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6267" y="8642"/>
                  </a:lnTo>
                  <a:lnTo>
                    <a:pt x="58038" y="9409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363">
              <a:extLst>
                <a:ext uri="{FF2B5EF4-FFF2-40B4-BE49-F238E27FC236}">
                  <a16:creationId xmlns:a16="http://schemas.microsoft.com/office/drawing/2014/main" id="{7954122D-2ECB-6D65-389A-6440FE5A655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810000" y="52863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46993" y="9525"/>
                  </a:lnTo>
                  <a:lnTo>
                    <a:pt x="85918" y="1324"/>
                  </a:lnTo>
                  <a:lnTo>
                    <a:pt x="89029" y="1941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234">
            <a:extLst>
              <a:ext uri="{FF2B5EF4-FFF2-40B4-BE49-F238E27FC236}">
                <a16:creationId xmlns:a16="http://schemas.microsoft.com/office/drawing/2014/main" id="{9B34F26C-6F56-F15D-EB93-2916F27A229A}"/>
              </a:ext>
            </a:extLst>
          </p:cNvPr>
          <p:cNvGrpSpPr/>
          <p:nvPr/>
        </p:nvGrpSpPr>
        <p:grpSpPr>
          <a:xfrm>
            <a:off x="6534365" y="5650051"/>
            <a:ext cx="856912" cy="284025"/>
            <a:chOff x="6534365" y="5650051"/>
            <a:chExt cx="856912" cy="284025"/>
          </a:xfrm>
        </p:grpSpPr>
        <p:sp>
          <p:nvSpPr>
            <p:cNvPr id="206" name="SMARTInkShape-1364">
              <a:extLst>
                <a:ext uri="{FF2B5EF4-FFF2-40B4-BE49-F238E27FC236}">
                  <a16:creationId xmlns:a16="http://schemas.microsoft.com/office/drawing/2014/main" id="{46416A6B-3FBE-4956-49BF-EDDE0AB9F98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267587" y="5705475"/>
              <a:ext cx="123690" cy="228601"/>
            </a:xfrm>
            <a:custGeom>
              <a:avLst/>
              <a:gdLst/>
              <a:ahLst/>
              <a:cxnLst/>
              <a:rect l="0" t="0" r="0" b="0"/>
              <a:pathLst>
                <a:path w="123690" h="228601">
                  <a:moveTo>
                    <a:pt x="104763" y="0"/>
                  </a:moveTo>
                  <a:lnTo>
                    <a:pt x="104763" y="0"/>
                  </a:lnTo>
                  <a:lnTo>
                    <a:pt x="97158" y="8662"/>
                  </a:lnTo>
                  <a:lnTo>
                    <a:pt x="71649" y="49361"/>
                  </a:lnTo>
                  <a:lnTo>
                    <a:pt x="41083" y="95478"/>
                  </a:lnTo>
                  <a:lnTo>
                    <a:pt x="27217" y="113779"/>
                  </a:lnTo>
                  <a:lnTo>
                    <a:pt x="19850" y="119360"/>
                  </a:lnTo>
                  <a:lnTo>
                    <a:pt x="16405" y="120848"/>
                  </a:lnTo>
                  <a:lnTo>
                    <a:pt x="14107" y="122899"/>
                  </a:lnTo>
                  <a:lnTo>
                    <a:pt x="9816" y="129783"/>
                  </a:lnTo>
                  <a:lnTo>
                    <a:pt x="434" y="133211"/>
                  </a:lnTo>
                  <a:lnTo>
                    <a:pt x="76" y="138810"/>
                  </a:lnTo>
                  <a:lnTo>
                    <a:pt x="0" y="134278"/>
                  </a:lnTo>
                  <a:lnTo>
                    <a:pt x="5047" y="133626"/>
                  </a:lnTo>
                  <a:lnTo>
                    <a:pt x="13247" y="133432"/>
                  </a:lnTo>
                  <a:lnTo>
                    <a:pt x="19287" y="130564"/>
                  </a:lnTo>
                  <a:lnTo>
                    <a:pt x="22379" y="128317"/>
                  </a:lnTo>
                  <a:lnTo>
                    <a:pt x="63549" y="124417"/>
                  </a:lnTo>
                  <a:lnTo>
                    <a:pt x="102730" y="123859"/>
                  </a:lnTo>
                  <a:lnTo>
                    <a:pt x="106582" y="122789"/>
                  </a:lnTo>
                  <a:lnTo>
                    <a:pt x="109150" y="121018"/>
                  </a:lnTo>
                  <a:lnTo>
                    <a:pt x="122400" y="98014"/>
                  </a:lnTo>
                  <a:lnTo>
                    <a:pt x="123689" y="87292"/>
                  </a:lnTo>
                  <a:lnTo>
                    <a:pt x="120936" y="89243"/>
                  </a:lnTo>
                  <a:lnTo>
                    <a:pt x="118720" y="91246"/>
                  </a:lnTo>
                  <a:lnTo>
                    <a:pt x="116258" y="99115"/>
                  </a:lnTo>
                  <a:lnTo>
                    <a:pt x="114548" y="136172"/>
                  </a:lnTo>
                  <a:lnTo>
                    <a:pt x="114340" y="176515"/>
                  </a:lnTo>
                  <a:lnTo>
                    <a:pt x="113252" y="191692"/>
                  </a:lnTo>
                  <a:lnTo>
                    <a:pt x="104797" y="218971"/>
                  </a:lnTo>
                  <a:lnTo>
                    <a:pt x="104763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365">
              <a:extLst>
                <a:ext uri="{FF2B5EF4-FFF2-40B4-BE49-F238E27FC236}">
                  <a16:creationId xmlns:a16="http://schemas.microsoft.com/office/drawing/2014/main" id="{6FEC18CB-70D4-2DB9-E48F-DD164091177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05650" y="5715034"/>
              <a:ext cx="130918" cy="142363"/>
            </a:xfrm>
            <a:custGeom>
              <a:avLst/>
              <a:gdLst/>
              <a:ahLst/>
              <a:cxnLst/>
              <a:rect l="0" t="0" r="0" b="0"/>
              <a:pathLst>
                <a:path w="130918" h="142363">
                  <a:moveTo>
                    <a:pt x="38100" y="9491"/>
                  </a:moveTo>
                  <a:lnTo>
                    <a:pt x="38100" y="9491"/>
                  </a:lnTo>
                  <a:lnTo>
                    <a:pt x="43156" y="4435"/>
                  </a:lnTo>
                  <a:lnTo>
                    <a:pt x="51284" y="1952"/>
                  </a:lnTo>
                  <a:lnTo>
                    <a:pt x="97345" y="82"/>
                  </a:lnTo>
                  <a:lnTo>
                    <a:pt x="114333" y="0"/>
                  </a:lnTo>
                  <a:lnTo>
                    <a:pt x="117497" y="2105"/>
                  </a:lnTo>
                  <a:lnTo>
                    <a:pt x="119606" y="5626"/>
                  </a:lnTo>
                  <a:lnTo>
                    <a:pt x="121012" y="10088"/>
                  </a:lnTo>
                  <a:lnTo>
                    <a:pt x="118775" y="15182"/>
                  </a:lnTo>
                  <a:lnTo>
                    <a:pt x="82524" y="49928"/>
                  </a:lnTo>
                  <a:lnTo>
                    <a:pt x="63493" y="61218"/>
                  </a:lnTo>
                  <a:lnTo>
                    <a:pt x="41862" y="65927"/>
                  </a:lnTo>
                  <a:lnTo>
                    <a:pt x="41666" y="66165"/>
                  </a:lnTo>
                  <a:lnTo>
                    <a:pt x="44271" y="66429"/>
                  </a:lnTo>
                  <a:lnTo>
                    <a:pt x="73846" y="58420"/>
                  </a:lnTo>
                  <a:lnTo>
                    <a:pt x="92318" y="62559"/>
                  </a:lnTo>
                  <a:lnTo>
                    <a:pt x="111197" y="70488"/>
                  </a:lnTo>
                  <a:lnTo>
                    <a:pt x="121034" y="79287"/>
                  </a:lnTo>
                  <a:lnTo>
                    <a:pt x="127877" y="90254"/>
                  </a:lnTo>
                  <a:lnTo>
                    <a:pt x="130917" y="102183"/>
                  </a:lnTo>
                  <a:lnTo>
                    <a:pt x="129611" y="108327"/>
                  </a:lnTo>
                  <a:lnTo>
                    <a:pt x="122516" y="120799"/>
                  </a:lnTo>
                  <a:lnTo>
                    <a:pt x="106621" y="134664"/>
                  </a:lnTo>
                  <a:lnTo>
                    <a:pt x="94660" y="139206"/>
                  </a:lnTo>
                  <a:lnTo>
                    <a:pt x="49271" y="142362"/>
                  </a:lnTo>
                  <a:lnTo>
                    <a:pt x="21654" y="141641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366">
              <a:extLst>
                <a:ext uri="{FF2B5EF4-FFF2-40B4-BE49-F238E27FC236}">
                  <a16:creationId xmlns:a16="http://schemas.microsoft.com/office/drawing/2014/main" id="{3E587129-B8C0-1567-43A6-9D6C02D3834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955244" y="5719376"/>
              <a:ext cx="71537" cy="126121"/>
            </a:xfrm>
            <a:custGeom>
              <a:avLst/>
              <a:gdLst/>
              <a:ahLst/>
              <a:cxnLst/>
              <a:rect l="0" t="0" r="0" b="0"/>
              <a:pathLst>
                <a:path w="71537" h="126121">
                  <a:moveTo>
                    <a:pt x="55156" y="24199"/>
                  </a:moveTo>
                  <a:lnTo>
                    <a:pt x="55156" y="24199"/>
                  </a:lnTo>
                  <a:lnTo>
                    <a:pt x="64288" y="24199"/>
                  </a:lnTo>
                  <a:lnTo>
                    <a:pt x="64647" y="10942"/>
                  </a:lnTo>
                  <a:lnTo>
                    <a:pt x="63600" y="9011"/>
                  </a:lnTo>
                  <a:lnTo>
                    <a:pt x="61843" y="7724"/>
                  </a:lnTo>
                  <a:lnTo>
                    <a:pt x="59614" y="6866"/>
                  </a:lnTo>
                  <a:lnTo>
                    <a:pt x="58128" y="5236"/>
                  </a:lnTo>
                  <a:lnTo>
                    <a:pt x="56477" y="601"/>
                  </a:lnTo>
                  <a:lnTo>
                    <a:pt x="54978" y="0"/>
                  </a:lnTo>
                  <a:lnTo>
                    <a:pt x="52920" y="658"/>
                  </a:lnTo>
                  <a:lnTo>
                    <a:pt x="33088" y="17939"/>
                  </a:lnTo>
                  <a:lnTo>
                    <a:pt x="15167" y="35662"/>
                  </a:lnTo>
                  <a:lnTo>
                    <a:pt x="4737" y="56170"/>
                  </a:lnTo>
                  <a:lnTo>
                    <a:pt x="0" y="77298"/>
                  </a:lnTo>
                  <a:lnTo>
                    <a:pt x="3653" y="102021"/>
                  </a:lnTo>
                  <a:lnTo>
                    <a:pt x="11452" y="114525"/>
                  </a:lnTo>
                  <a:lnTo>
                    <a:pt x="16495" y="119342"/>
                  </a:lnTo>
                  <a:lnTo>
                    <a:pt x="27743" y="124693"/>
                  </a:lnTo>
                  <a:lnTo>
                    <a:pt x="33705" y="126120"/>
                  </a:lnTo>
                  <a:lnTo>
                    <a:pt x="39797" y="124954"/>
                  </a:lnTo>
                  <a:lnTo>
                    <a:pt x="52210" y="118016"/>
                  </a:lnTo>
                  <a:lnTo>
                    <a:pt x="61960" y="102231"/>
                  </a:lnTo>
                  <a:lnTo>
                    <a:pt x="68764" y="81105"/>
                  </a:lnTo>
                  <a:lnTo>
                    <a:pt x="71536" y="46469"/>
                  </a:lnTo>
                  <a:lnTo>
                    <a:pt x="68433" y="25630"/>
                  </a:lnTo>
                  <a:lnTo>
                    <a:pt x="60704" y="11429"/>
                  </a:lnTo>
                  <a:lnTo>
                    <a:pt x="55680" y="6161"/>
                  </a:lnTo>
                  <a:lnTo>
                    <a:pt x="49156" y="3707"/>
                  </a:lnTo>
                  <a:lnTo>
                    <a:pt x="17056" y="5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67">
              <a:extLst>
                <a:ext uri="{FF2B5EF4-FFF2-40B4-BE49-F238E27FC236}">
                  <a16:creationId xmlns:a16="http://schemas.microsoft.com/office/drawing/2014/main" id="{D356D478-1C03-F7FE-0F32-276531A9851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25701" y="5715000"/>
              <a:ext cx="79679" cy="117752"/>
            </a:xfrm>
            <a:custGeom>
              <a:avLst/>
              <a:gdLst/>
              <a:ahLst/>
              <a:cxnLst/>
              <a:rect l="0" t="0" r="0" b="0"/>
              <a:pathLst>
                <a:path w="79679" h="117752">
                  <a:moveTo>
                    <a:pt x="41824" y="38100"/>
                  </a:moveTo>
                  <a:lnTo>
                    <a:pt x="41824" y="38100"/>
                  </a:lnTo>
                  <a:lnTo>
                    <a:pt x="41824" y="33044"/>
                  </a:lnTo>
                  <a:lnTo>
                    <a:pt x="44646" y="27739"/>
                  </a:lnTo>
                  <a:lnTo>
                    <a:pt x="50024" y="20767"/>
                  </a:lnTo>
                  <a:lnTo>
                    <a:pt x="49408" y="19137"/>
                  </a:lnTo>
                  <a:lnTo>
                    <a:pt x="43032" y="11000"/>
                  </a:lnTo>
                  <a:lnTo>
                    <a:pt x="41571" y="11566"/>
                  </a:lnTo>
                  <a:lnTo>
                    <a:pt x="23616" y="22911"/>
                  </a:lnTo>
                  <a:lnTo>
                    <a:pt x="15034" y="34525"/>
                  </a:lnTo>
                  <a:lnTo>
                    <a:pt x="902" y="62794"/>
                  </a:lnTo>
                  <a:lnTo>
                    <a:pt x="0" y="78710"/>
                  </a:lnTo>
                  <a:lnTo>
                    <a:pt x="1241" y="87398"/>
                  </a:lnTo>
                  <a:lnTo>
                    <a:pt x="8265" y="99874"/>
                  </a:lnTo>
                  <a:lnTo>
                    <a:pt x="24120" y="112848"/>
                  </a:lnTo>
                  <a:lnTo>
                    <a:pt x="30021" y="116506"/>
                  </a:lnTo>
                  <a:lnTo>
                    <a:pt x="45045" y="117751"/>
                  </a:lnTo>
                  <a:lnTo>
                    <a:pt x="60189" y="114776"/>
                  </a:lnTo>
                  <a:lnTo>
                    <a:pt x="70447" y="109925"/>
                  </a:lnTo>
                  <a:lnTo>
                    <a:pt x="73607" y="105034"/>
                  </a:lnTo>
                  <a:lnTo>
                    <a:pt x="78051" y="84037"/>
                  </a:lnTo>
                  <a:lnTo>
                    <a:pt x="79678" y="40883"/>
                  </a:lnTo>
                  <a:lnTo>
                    <a:pt x="74170" y="23109"/>
                  </a:lnTo>
                  <a:lnTo>
                    <a:pt x="65725" y="10271"/>
                  </a:lnTo>
                  <a:lnTo>
                    <a:pt x="58444" y="4565"/>
                  </a:lnTo>
                  <a:lnTo>
                    <a:pt x="43339" y="1352"/>
                  </a:lnTo>
                  <a:lnTo>
                    <a:pt x="1324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368">
              <a:extLst>
                <a:ext uri="{FF2B5EF4-FFF2-40B4-BE49-F238E27FC236}">
                  <a16:creationId xmlns:a16="http://schemas.microsoft.com/office/drawing/2014/main" id="{85A46523-7A92-BEC9-90ED-5E6FB90B356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724650" y="58007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369">
              <a:extLst>
                <a:ext uri="{FF2B5EF4-FFF2-40B4-BE49-F238E27FC236}">
                  <a16:creationId xmlns:a16="http://schemas.microsoft.com/office/drawing/2014/main" id="{66776C87-D078-DE07-14BC-11ACCF6D794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34365" y="5650051"/>
              <a:ext cx="104558" cy="159047"/>
            </a:xfrm>
            <a:custGeom>
              <a:avLst/>
              <a:gdLst/>
              <a:ahLst/>
              <a:cxnLst/>
              <a:rect l="0" t="0" r="0" b="0"/>
              <a:pathLst>
                <a:path w="104558" h="159047">
                  <a:moveTo>
                    <a:pt x="95035" y="26849"/>
                  </a:moveTo>
                  <a:lnTo>
                    <a:pt x="95035" y="26849"/>
                  </a:lnTo>
                  <a:lnTo>
                    <a:pt x="104526" y="26849"/>
                  </a:lnTo>
                  <a:lnTo>
                    <a:pt x="104557" y="18648"/>
                  </a:lnTo>
                  <a:lnTo>
                    <a:pt x="103500" y="18207"/>
                  </a:lnTo>
                  <a:lnTo>
                    <a:pt x="99503" y="17716"/>
                  </a:lnTo>
                  <a:lnTo>
                    <a:pt x="94199" y="14676"/>
                  </a:lnTo>
                  <a:lnTo>
                    <a:pt x="82170" y="4101"/>
                  </a:lnTo>
                  <a:lnTo>
                    <a:pt x="70267" y="863"/>
                  </a:lnTo>
                  <a:lnTo>
                    <a:pt x="62649" y="0"/>
                  </a:lnTo>
                  <a:lnTo>
                    <a:pt x="48538" y="4686"/>
                  </a:lnTo>
                  <a:lnTo>
                    <a:pt x="35212" y="14882"/>
                  </a:lnTo>
                  <a:lnTo>
                    <a:pt x="16867" y="38473"/>
                  </a:lnTo>
                  <a:lnTo>
                    <a:pt x="5316" y="64512"/>
                  </a:lnTo>
                  <a:lnTo>
                    <a:pt x="514" y="104455"/>
                  </a:lnTo>
                  <a:lnTo>
                    <a:pt x="0" y="126984"/>
                  </a:lnTo>
                  <a:lnTo>
                    <a:pt x="5525" y="140498"/>
                  </a:lnTo>
                  <a:lnTo>
                    <a:pt x="13978" y="151443"/>
                  </a:lnTo>
                  <a:lnTo>
                    <a:pt x="21262" y="156307"/>
                  </a:lnTo>
                  <a:lnTo>
                    <a:pt x="36370" y="159046"/>
                  </a:lnTo>
                  <a:lnTo>
                    <a:pt x="64366" y="154801"/>
                  </a:lnTo>
                  <a:lnTo>
                    <a:pt x="76113" y="149686"/>
                  </a:lnTo>
                  <a:lnTo>
                    <a:pt x="98217" y="128391"/>
                  </a:lnTo>
                  <a:lnTo>
                    <a:pt x="101741" y="119251"/>
                  </a:lnTo>
                  <a:lnTo>
                    <a:pt x="104449" y="73285"/>
                  </a:lnTo>
                  <a:lnTo>
                    <a:pt x="103469" y="52837"/>
                  </a:lnTo>
                  <a:lnTo>
                    <a:pt x="99489" y="39811"/>
                  </a:lnTo>
                  <a:lnTo>
                    <a:pt x="91370" y="29788"/>
                  </a:lnTo>
                  <a:lnTo>
                    <a:pt x="86242" y="25634"/>
                  </a:lnTo>
                  <a:lnTo>
                    <a:pt x="72077" y="21017"/>
                  </a:lnTo>
                  <a:lnTo>
                    <a:pt x="57315" y="20023"/>
                  </a:lnTo>
                  <a:lnTo>
                    <a:pt x="47225" y="23110"/>
                  </a:lnTo>
                  <a:lnTo>
                    <a:pt x="44112" y="25415"/>
                  </a:lnTo>
                  <a:lnTo>
                    <a:pt x="37885" y="363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35">
            <a:extLst>
              <a:ext uri="{FF2B5EF4-FFF2-40B4-BE49-F238E27FC236}">
                <a16:creationId xmlns:a16="http://schemas.microsoft.com/office/drawing/2014/main" id="{E2A5F59A-A61D-E1E6-577D-07CDC5673D1F}"/>
              </a:ext>
            </a:extLst>
          </p:cNvPr>
          <p:cNvGrpSpPr/>
          <p:nvPr/>
        </p:nvGrpSpPr>
        <p:grpSpPr>
          <a:xfrm>
            <a:off x="6038850" y="5638800"/>
            <a:ext cx="180976" cy="85123"/>
            <a:chOff x="6038850" y="5638800"/>
            <a:chExt cx="180976" cy="85123"/>
          </a:xfrm>
        </p:grpSpPr>
        <p:sp>
          <p:nvSpPr>
            <p:cNvPr id="213" name="SMARTInkShape-1370">
              <a:extLst>
                <a:ext uri="{FF2B5EF4-FFF2-40B4-BE49-F238E27FC236}">
                  <a16:creationId xmlns:a16="http://schemas.microsoft.com/office/drawing/2014/main" id="{2BD8078B-2B7E-B8AB-A78A-D4F2967C4EF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38850" y="5705475"/>
              <a:ext cx="180976" cy="18448"/>
            </a:xfrm>
            <a:custGeom>
              <a:avLst/>
              <a:gdLst/>
              <a:ahLst/>
              <a:cxnLst/>
              <a:rect l="0" t="0" r="0" b="0"/>
              <a:pathLst>
                <a:path w="180976" h="1844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6267" y="8642"/>
                  </a:lnTo>
                  <a:lnTo>
                    <a:pt x="63094" y="14465"/>
                  </a:lnTo>
                  <a:lnTo>
                    <a:pt x="101573" y="18447"/>
                  </a:lnTo>
                  <a:lnTo>
                    <a:pt x="129579" y="16049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71">
              <a:extLst>
                <a:ext uri="{FF2B5EF4-FFF2-40B4-BE49-F238E27FC236}">
                  <a16:creationId xmlns:a16="http://schemas.microsoft.com/office/drawing/2014/main" id="{4304C9F1-0ED9-3119-D05F-D862552946B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48375" y="56388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0" y="5173"/>
                  </a:lnTo>
                  <a:lnTo>
                    <a:pt x="1058" y="6624"/>
                  </a:lnTo>
                  <a:lnTo>
                    <a:pt x="5056" y="8236"/>
                  </a:lnTo>
                  <a:lnTo>
                    <a:pt x="48905" y="9412"/>
                  </a:lnTo>
                  <a:lnTo>
                    <a:pt x="91630" y="131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236">
            <a:extLst>
              <a:ext uri="{FF2B5EF4-FFF2-40B4-BE49-F238E27FC236}">
                <a16:creationId xmlns:a16="http://schemas.microsoft.com/office/drawing/2014/main" id="{E6A1FD2A-3AB7-90B0-88BF-7CAC00CCA188}"/>
              </a:ext>
            </a:extLst>
          </p:cNvPr>
          <p:cNvGrpSpPr/>
          <p:nvPr/>
        </p:nvGrpSpPr>
        <p:grpSpPr>
          <a:xfrm>
            <a:off x="5963974" y="4972050"/>
            <a:ext cx="2807941" cy="609601"/>
            <a:chOff x="5963974" y="4972050"/>
            <a:chExt cx="2807941" cy="609601"/>
          </a:xfrm>
        </p:grpSpPr>
        <p:sp>
          <p:nvSpPr>
            <p:cNvPr id="216" name="SMARTInkShape-1372">
              <a:extLst>
                <a:ext uri="{FF2B5EF4-FFF2-40B4-BE49-F238E27FC236}">
                  <a16:creationId xmlns:a16="http://schemas.microsoft.com/office/drawing/2014/main" id="{FC816FA5-EDF6-5D44-EE8F-C0BE67570FA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572500" y="5067300"/>
              <a:ext cx="199415" cy="514351"/>
            </a:xfrm>
            <a:custGeom>
              <a:avLst/>
              <a:gdLst/>
              <a:ahLst/>
              <a:cxnLst/>
              <a:rect l="0" t="0" r="0" b="0"/>
              <a:pathLst>
                <a:path w="199415" h="514351">
                  <a:moveTo>
                    <a:pt x="95250" y="0"/>
                  </a:moveTo>
                  <a:lnTo>
                    <a:pt x="95250" y="0"/>
                  </a:lnTo>
                  <a:lnTo>
                    <a:pt x="110458" y="1058"/>
                  </a:lnTo>
                  <a:lnTo>
                    <a:pt x="126686" y="7604"/>
                  </a:lnTo>
                  <a:lnTo>
                    <a:pt x="145590" y="22390"/>
                  </a:lnTo>
                  <a:lnTo>
                    <a:pt x="165205" y="63258"/>
                  </a:lnTo>
                  <a:lnTo>
                    <a:pt x="180368" y="106922"/>
                  </a:lnTo>
                  <a:lnTo>
                    <a:pt x="187498" y="143511"/>
                  </a:lnTo>
                  <a:lnTo>
                    <a:pt x="189611" y="181163"/>
                  </a:lnTo>
                  <a:lnTo>
                    <a:pt x="193059" y="219131"/>
                  </a:lnTo>
                  <a:lnTo>
                    <a:pt x="197961" y="257192"/>
                  </a:lnTo>
                  <a:lnTo>
                    <a:pt x="199414" y="295280"/>
                  </a:lnTo>
                  <a:lnTo>
                    <a:pt x="194847" y="341019"/>
                  </a:lnTo>
                  <a:lnTo>
                    <a:pt x="183755" y="380628"/>
                  </a:lnTo>
                  <a:lnTo>
                    <a:pt x="173449" y="408406"/>
                  </a:lnTo>
                  <a:lnTo>
                    <a:pt x="157460" y="429454"/>
                  </a:lnTo>
                  <a:lnTo>
                    <a:pt x="111875" y="461145"/>
                  </a:lnTo>
                  <a:lnTo>
                    <a:pt x="65569" y="485927"/>
                  </a:lnTo>
                  <a:lnTo>
                    <a:pt x="19296" y="508882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373">
              <a:extLst>
                <a:ext uri="{FF2B5EF4-FFF2-40B4-BE49-F238E27FC236}">
                  <a16:creationId xmlns:a16="http://schemas.microsoft.com/office/drawing/2014/main" id="{F9BA5074-0125-1682-8F71-5C84B492DC3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31164" y="5210580"/>
              <a:ext cx="107965" cy="171046"/>
            </a:xfrm>
            <a:custGeom>
              <a:avLst/>
              <a:gdLst/>
              <a:ahLst/>
              <a:cxnLst/>
              <a:rect l="0" t="0" r="0" b="0"/>
              <a:pathLst>
                <a:path w="107965" h="171046">
                  <a:moveTo>
                    <a:pt x="88961" y="47220"/>
                  </a:moveTo>
                  <a:lnTo>
                    <a:pt x="88961" y="47220"/>
                  </a:lnTo>
                  <a:lnTo>
                    <a:pt x="94017" y="47220"/>
                  </a:lnTo>
                  <a:lnTo>
                    <a:pt x="95507" y="46162"/>
                  </a:lnTo>
                  <a:lnTo>
                    <a:pt x="96500" y="44398"/>
                  </a:lnTo>
                  <a:lnTo>
                    <a:pt x="98226" y="37519"/>
                  </a:lnTo>
                  <a:lnTo>
                    <a:pt x="98482" y="23240"/>
                  </a:lnTo>
                  <a:lnTo>
                    <a:pt x="95663" y="17865"/>
                  </a:lnTo>
                  <a:lnTo>
                    <a:pt x="89352" y="9632"/>
                  </a:lnTo>
                  <a:lnTo>
                    <a:pt x="89077" y="4215"/>
                  </a:lnTo>
                  <a:lnTo>
                    <a:pt x="87980" y="2675"/>
                  </a:lnTo>
                  <a:lnTo>
                    <a:pt x="86190" y="1649"/>
                  </a:lnTo>
                  <a:lnTo>
                    <a:pt x="80322" y="507"/>
                  </a:lnTo>
                  <a:lnTo>
                    <a:pt x="70657" y="0"/>
                  </a:lnTo>
                  <a:lnTo>
                    <a:pt x="62130" y="2598"/>
                  </a:lnTo>
                  <a:lnTo>
                    <a:pt x="42974" y="17944"/>
                  </a:lnTo>
                  <a:lnTo>
                    <a:pt x="14477" y="50643"/>
                  </a:lnTo>
                  <a:lnTo>
                    <a:pt x="1511" y="76809"/>
                  </a:lnTo>
                  <a:lnTo>
                    <a:pt x="0" y="92473"/>
                  </a:lnTo>
                  <a:lnTo>
                    <a:pt x="2855" y="105432"/>
                  </a:lnTo>
                  <a:lnTo>
                    <a:pt x="7654" y="114721"/>
                  </a:lnTo>
                  <a:lnTo>
                    <a:pt x="12531" y="116563"/>
                  </a:lnTo>
                  <a:lnTo>
                    <a:pt x="26417" y="115785"/>
                  </a:lnTo>
                  <a:lnTo>
                    <a:pt x="37527" y="111913"/>
                  </a:lnTo>
                  <a:lnTo>
                    <a:pt x="53284" y="100803"/>
                  </a:lnTo>
                  <a:lnTo>
                    <a:pt x="86668" y="68534"/>
                  </a:lnTo>
                  <a:lnTo>
                    <a:pt x="107855" y="37885"/>
                  </a:lnTo>
                  <a:lnTo>
                    <a:pt x="107964" y="47864"/>
                  </a:lnTo>
                  <a:lnTo>
                    <a:pt x="97644" y="76298"/>
                  </a:lnTo>
                  <a:lnTo>
                    <a:pt x="92820" y="88717"/>
                  </a:lnTo>
                  <a:lnTo>
                    <a:pt x="86363" y="132959"/>
                  </a:lnTo>
                  <a:lnTo>
                    <a:pt x="80804" y="153291"/>
                  </a:lnTo>
                  <a:lnTo>
                    <a:pt x="79436" y="1710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374">
              <a:extLst>
                <a:ext uri="{FF2B5EF4-FFF2-40B4-BE49-F238E27FC236}">
                  <a16:creationId xmlns:a16="http://schemas.microsoft.com/office/drawing/2014/main" id="{12CCBC6F-4F18-E361-D9CA-1098A754B08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39150" y="5219703"/>
              <a:ext cx="56724" cy="190498"/>
            </a:xfrm>
            <a:custGeom>
              <a:avLst/>
              <a:gdLst/>
              <a:ahLst/>
              <a:cxnLst/>
              <a:rect l="0" t="0" r="0" b="0"/>
              <a:pathLst>
                <a:path w="56724" h="190498">
                  <a:moveTo>
                    <a:pt x="38100" y="9522"/>
                  </a:moveTo>
                  <a:lnTo>
                    <a:pt x="38100" y="9522"/>
                  </a:lnTo>
                  <a:lnTo>
                    <a:pt x="38100" y="113"/>
                  </a:lnTo>
                  <a:lnTo>
                    <a:pt x="52290" y="0"/>
                  </a:lnTo>
                  <a:lnTo>
                    <a:pt x="53909" y="1057"/>
                  </a:lnTo>
                  <a:lnTo>
                    <a:pt x="54990" y="2820"/>
                  </a:lnTo>
                  <a:lnTo>
                    <a:pt x="56511" y="10359"/>
                  </a:lnTo>
                  <a:lnTo>
                    <a:pt x="56723" y="13255"/>
                  </a:lnTo>
                  <a:lnTo>
                    <a:pt x="46733" y="55013"/>
                  </a:lnTo>
                  <a:lnTo>
                    <a:pt x="34749" y="97413"/>
                  </a:lnTo>
                  <a:lnTo>
                    <a:pt x="14310" y="143157"/>
                  </a:lnTo>
                  <a:lnTo>
                    <a:pt x="0" y="1904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75">
              <a:extLst>
                <a:ext uri="{FF2B5EF4-FFF2-40B4-BE49-F238E27FC236}">
                  <a16:creationId xmlns:a16="http://schemas.microsoft.com/office/drawing/2014/main" id="{DCEE8FF2-5263-9506-D85E-63237FC4BE6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162925" y="5372100"/>
              <a:ext cx="85319" cy="114301"/>
            </a:xfrm>
            <a:custGeom>
              <a:avLst/>
              <a:gdLst/>
              <a:ahLst/>
              <a:cxnLst/>
              <a:rect l="0" t="0" r="0" b="0"/>
              <a:pathLst>
                <a:path w="85319" h="114301">
                  <a:moveTo>
                    <a:pt x="66675" y="0"/>
                  </a:moveTo>
                  <a:lnTo>
                    <a:pt x="66675" y="0"/>
                  </a:lnTo>
                  <a:lnTo>
                    <a:pt x="66675" y="8201"/>
                  </a:lnTo>
                  <a:lnTo>
                    <a:pt x="67733" y="8642"/>
                  </a:lnTo>
                  <a:lnTo>
                    <a:pt x="76084" y="9515"/>
                  </a:lnTo>
                  <a:lnTo>
                    <a:pt x="58589" y="9525"/>
                  </a:lnTo>
                  <a:lnTo>
                    <a:pt x="58109" y="8467"/>
                  </a:lnTo>
                  <a:lnTo>
                    <a:pt x="57577" y="4469"/>
                  </a:lnTo>
                  <a:lnTo>
                    <a:pt x="58493" y="2980"/>
                  </a:lnTo>
                  <a:lnTo>
                    <a:pt x="60161" y="1986"/>
                  </a:lnTo>
                  <a:lnTo>
                    <a:pt x="66875" y="262"/>
                  </a:lnTo>
                  <a:lnTo>
                    <a:pt x="71350" y="116"/>
                  </a:lnTo>
                  <a:lnTo>
                    <a:pt x="72967" y="1136"/>
                  </a:lnTo>
                  <a:lnTo>
                    <a:pt x="74044" y="2874"/>
                  </a:lnTo>
                  <a:lnTo>
                    <a:pt x="74763" y="5091"/>
                  </a:lnTo>
                  <a:lnTo>
                    <a:pt x="74184" y="7627"/>
                  </a:lnTo>
                  <a:lnTo>
                    <a:pt x="67874" y="17337"/>
                  </a:lnTo>
                  <a:lnTo>
                    <a:pt x="64386" y="18289"/>
                  </a:lnTo>
                  <a:lnTo>
                    <a:pt x="53522" y="18900"/>
                  </a:lnTo>
                  <a:lnTo>
                    <a:pt x="51557" y="17892"/>
                  </a:lnTo>
                  <a:lnTo>
                    <a:pt x="50246" y="16161"/>
                  </a:lnTo>
                  <a:lnTo>
                    <a:pt x="48790" y="11415"/>
                  </a:lnTo>
                  <a:lnTo>
                    <a:pt x="48142" y="5778"/>
                  </a:lnTo>
                  <a:lnTo>
                    <a:pt x="49029" y="3853"/>
                  </a:lnTo>
                  <a:lnTo>
                    <a:pt x="50677" y="2569"/>
                  </a:lnTo>
                  <a:lnTo>
                    <a:pt x="55331" y="1142"/>
                  </a:lnTo>
                  <a:lnTo>
                    <a:pt x="75658" y="14"/>
                  </a:lnTo>
                  <a:lnTo>
                    <a:pt x="81097" y="10117"/>
                  </a:lnTo>
                  <a:lnTo>
                    <a:pt x="84810" y="32494"/>
                  </a:lnTo>
                  <a:lnTo>
                    <a:pt x="85318" y="44781"/>
                  </a:lnTo>
                  <a:lnTo>
                    <a:pt x="82723" y="54475"/>
                  </a:lnTo>
                  <a:lnTo>
                    <a:pt x="79100" y="63369"/>
                  </a:lnTo>
                  <a:lnTo>
                    <a:pt x="76581" y="87419"/>
                  </a:lnTo>
                  <a:lnTo>
                    <a:pt x="74337" y="91088"/>
                  </a:lnTo>
                  <a:lnTo>
                    <a:pt x="66200" y="97986"/>
                  </a:lnTo>
                  <a:lnTo>
                    <a:pt x="38241" y="109980"/>
                  </a:lnTo>
                  <a:lnTo>
                    <a:pt x="13270" y="11392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376">
              <a:extLst>
                <a:ext uri="{FF2B5EF4-FFF2-40B4-BE49-F238E27FC236}">
                  <a16:creationId xmlns:a16="http://schemas.microsoft.com/office/drawing/2014/main" id="{C93731B4-1AC6-B381-BD42-239B4EA661D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58150" y="51435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3962" y="24843"/>
                  </a:lnTo>
                  <a:lnTo>
                    <a:pt x="87016" y="18078"/>
                  </a:lnTo>
                  <a:lnTo>
                    <a:pt x="108450" y="629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377">
              <a:extLst>
                <a:ext uri="{FF2B5EF4-FFF2-40B4-BE49-F238E27FC236}">
                  <a16:creationId xmlns:a16="http://schemas.microsoft.com/office/drawing/2014/main" id="{0F5A39E2-B4E0-CAF1-E228-6A1CDC5DFDF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39100" y="5172467"/>
              <a:ext cx="103656" cy="161534"/>
            </a:xfrm>
            <a:custGeom>
              <a:avLst/>
              <a:gdLst/>
              <a:ahLst/>
              <a:cxnLst/>
              <a:rect l="0" t="0" r="0" b="0"/>
              <a:pathLst>
                <a:path w="103656" h="16153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10361" y="6311"/>
                  </a:lnTo>
                  <a:lnTo>
                    <a:pt x="13257" y="4077"/>
                  </a:lnTo>
                  <a:lnTo>
                    <a:pt x="22120" y="1594"/>
                  </a:lnTo>
                  <a:lnTo>
                    <a:pt x="34944" y="0"/>
                  </a:lnTo>
                  <a:lnTo>
                    <a:pt x="35996" y="1986"/>
                  </a:lnTo>
                  <a:lnTo>
                    <a:pt x="37165" y="9837"/>
                  </a:lnTo>
                  <a:lnTo>
                    <a:pt x="32041" y="20382"/>
                  </a:lnTo>
                  <a:lnTo>
                    <a:pt x="16559" y="44398"/>
                  </a:lnTo>
                  <a:lnTo>
                    <a:pt x="11609" y="63209"/>
                  </a:lnTo>
                  <a:lnTo>
                    <a:pt x="9707" y="82903"/>
                  </a:lnTo>
                  <a:lnTo>
                    <a:pt x="10705" y="83713"/>
                  </a:lnTo>
                  <a:lnTo>
                    <a:pt x="14636" y="84613"/>
                  </a:lnTo>
                  <a:lnTo>
                    <a:pt x="59927" y="85291"/>
                  </a:lnTo>
                  <a:lnTo>
                    <a:pt x="79257" y="86378"/>
                  </a:lnTo>
                  <a:lnTo>
                    <a:pt x="92023" y="90384"/>
                  </a:lnTo>
                  <a:lnTo>
                    <a:pt x="96273" y="93992"/>
                  </a:lnTo>
                  <a:lnTo>
                    <a:pt x="100996" y="103645"/>
                  </a:lnTo>
                  <a:lnTo>
                    <a:pt x="103655" y="115923"/>
                  </a:lnTo>
                  <a:lnTo>
                    <a:pt x="99387" y="131321"/>
                  </a:lnTo>
                  <a:lnTo>
                    <a:pt x="91445" y="140344"/>
                  </a:lnTo>
                  <a:lnTo>
                    <a:pt x="69098" y="154760"/>
                  </a:lnTo>
                  <a:lnTo>
                    <a:pt x="37755" y="160195"/>
                  </a:lnTo>
                  <a:lnTo>
                    <a:pt x="9525" y="161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378">
              <a:extLst>
                <a:ext uri="{FF2B5EF4-FFF2-40B4-BE49-F238E27FC236}">
                  <a16:creationId xmlns:a16="http://schemas.microsoft.com/office/drawing/2014/main" id="{5FF0E2AA-BBED-1867-60AB-36ED003C852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886700" y="5182003"/>
              <a:ext cx="94922" cy="159181"/>
            </a:xfrm>
            <a:custGeom>
              <a:avLst/>
              <a:gdLst/>
              <a:ahLst/>
              <a:cxnLst/>
              <a:rect l="0" t="0" r="0" b="0"/>
              <a:pathLst>
                <a:path w="94922" h="159181">
                  <a:moveTo>
                    <a:pt x="9525" y="18647"/>
                  </a:moveTo>
                  <a:lnTo>
                    <a:pt x="9525" y="18647"/>
                  </a:lnTo>
                  <a:lnTo>
                    <a:pt x="9525" y="13591"/>
                  </a:lnTo>
                  <a:lnTo>
                    <a:pt x="10583" y="12102"/>
                  </a:lnTo>
                  <a:lnTo>
                    <a:pt x="12347" y="11108"/>
                  </a:lnTo>
                  <a:lnTo>
                    <a:pt x="22709" y="9710"/>
                  </a:lnTo>
                  <a:lnTo>
                    <a:pt x="33375" y="8326"/>
                  </a:lnTo>
                  <a:lnTo>
                    <a:pt x="63714" y="955"/>
                  </a:lnTo>
                  <a:lnTo>
                    <a:pt x="82614" y="0"/>
                  </a:lnTo>
                  <a:lnTo>
                    <a:pt x="86826" y="924"/>
                  </a:lnTo>
                  <a:lnTo>
                    <a:pt x="89634" y="2598"/>
                  </a:lnTo>
                  <a:lnTo>
                    <a:pt x="91506" y="4773"/>
                  </a:lnTo>
                  <a:lnTo>
                    <a:pt x="93586" y="10011"/>
                  </a:lnTo>
                  <a:lnTo>
                    <a:pt x="94921" y="21998"/>
                  </a:lnTo>
                  <a:lnTo>
                    <a:pt x="93973" y="24056"/>
                  </a:lnTo>
                  <a:lnTo>
                    <a:pt x="92282" y="25428"/>
                  </a:lnTo>
                  <a:lnTo>
                    <a:pt x="87581" y="28012"/>
                  </a:lnTo>
                  <a:lnTo>
                    <a:pt x="58393" y="50514"/>
                  </a:lnTo>
                  <a:lnTo>
                    <a:pt x="21208" y="66865"/>
                  </a:lnTo>
                  <a:lnTo>
                    <a:pt x="11833" y="74033"/>
                  </a:lnTo>
                  <a:lnTo>
                    <a:pt x="12121" y="74621"/>
                  </a:lnTo>
                  <a:lnTo>
                    <a:pt x="15265" y="75275"/>
                  </a:lnTo>
                  <a:lnTo>
                    <a:pt x="52780" y="78599"/>
                  </a:lnTo>
                  <a:lnTo>
                    <a:pt x="72083" y="86152"/>
                  </a:lnTo>
                  <a:lnTo>
                    <a:pt x="80720" y="93099"/>
                  </a:lnTo>
                  <a:lnTo>
                    <a:pt x="88087" y="103242"/>
                  </a:lnTo>
                  <a:lnTo>
                    <a:pt x="92066" y="114807"/>
                  </a:lnTo>
                  <a:lnTo>
                    <a:pt x="93128" y="120853"/>
                  </a:lnTo>
                  <a:lnTo>
                    <a:pt x="91719" y="125943"/>
                  </a:lnTo>
                  <a:lnTo>
                    <a:pt x="84508" y="134420"/>
                  </a:lnTo>
                  <a:lnTo>
                    <a:pt x="61574" y="148486"/>
                  </a:lnTo>
                  <a:lnTo>
                    <a:pt x="30390" y="158634"/>
                  </a:lnTo>
                  <a:lnTo>
                    <a:pt x="17740" y="159180"/>
                  </a:lnTo>
                  <a:lnTo>
                    <a:pt x="0" y="1519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379">
              <a:extLst>
                <a:ext uri="{FF2B5EF4-FFF2-40B4-BE49-F238E27FC236}">
                  <a16:creationId xmlns:a16="http://schemas.microsoft.com/office/drawing/2014/main" id="{FFAAF53C-E927-0036-843C-7BA4F2D091A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72585" y="5324475"/>
              <a:ext cx="28000" cy="28139"/>
            </a:xfrm>
            <a:custGeom>
              <a:avLst/>
              <a:gdLst/>
              <a:ahLst/>
              <a:cxnLst/>
              <a:rect l="0" t="0" r="0" b="0"/>
              <a:pathLst>
                <a:path w="28000" h="28139">
                  <a:moveTo>
                    <a:pt x="18865" y="0"/>
                  </a:moveTo>
                  <a:lnTo>
                    <a:pt x="18865" y="0"/>
                  </a:lnTo>
                  <a:lnTo>
                    <a:pt x="23921" y="5056"/>
                  </a:lnTo>
                  <a:lnTo>
                    <a:pt x="26405" y="10361"/>
                  </a:lnTo>
                  <a:lnTo>
                    <a:pt x="27999" y="17333"/>
                  </a:lnTo>
                  <a:lnTo>
                    <a:pt x="18161" y="23598"/>
                  </a:lnTo>
                  <a:lnTo>
                    <a:pt x="1913" y="28138"/>
                  </a:lnTo>
                  <a:lnTo>
                    <a:pt x="1214" y="27226"/>
                  </a:lnTo>
                  <a:lnTo>
                    <a:pt x="92" y="18157"/>
                  </a:lnTo>
                  <a:lnTo>
                    <a:pt x="0" y="15279"/>
                  </a:lnTo>
                  <a:lnTo>
                    <a:pt x="996" y="13362"/>
                  </a:lnTo>
                  <a:lnTo>
                    <a:pt x="2719" y="12083"/>
                  </a:lnTo>
                  <a:lnTo>
                    <a:pt x="934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380">
              <a:extLst>
                <a:ext uri="{FF2B5EF4-FFF2-40B4-BE49-F238E27FC236}">
                  <a16:creationId xmlns:a16="http://schemas.microsoft.com/office/drawing/2014/main" id="{83A0238D-EF4F-3808-902C-6CC676F8385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581900" y="5153141"/>
              <a:ext cx="138031" cy="180358"/>
            </a:xfrm>
            <a:custGeom>
              <a:avLst/>
              <a:gdLst/>
              <a:ahLst/>
              <a:cxnLst/>
              <a:rect l="0" t="0" r="0" b="0"/>
              <a:pathLst>
                <a:path w="138031" h="180358">
                  <a:moveTo>
                    <a:pt x="57150" y="9409"/>
                  </a:moveTo>
                  <a:lnTo>
                    <a:pt x="57150" y="9409"/>
                  </a:lnTo>
                  <a:lnTo>
                    <a:pt x="62206" y="4353"/>
                  </a:lnTo>
                  <a:lnTo>
                    <a:pt x="70334" y="1870"/>
                  </a:lnTo>
                  <a:lnTo>
                    <a:pt x="112635" y="59"/>
                  </a:lnTo>
                  <a:lnTo>
                    <a:pt x="119540" y="0"/>
                  </a:lnTo>
                  <a:lnTo>
                    <a:pt x="124143" y="1020"/>
                  </a:lnTo>
                  <a:lnTo>
                    <a:pt x="127212" y="2758"/>
                  </a:lnTo>
                  <a:lnTo>
                    <a:pt x="134354" y="13083"/>
                  </a:lnTo>
                  <a:lnTo>
                    <a:pt x="137194" y="18208"/>
                  </a:lnTo>
                  <a:lnTo>
                    <a:pt x="138030" y="22683"/>
                  </a:lnTo>
                  <a:lnTo>
                    <a:pt x="137529" y="26725"/>
                  </a:lnTo>
                  <a:lnTo>
                    <a:pt x="136136" y="30478"/>
                  </a:lnTo>
                  <a:lnTo>
                    <a:pt x="124063" y="45873"/>
                  </a:lnTo>
                  <a:lnTo>
                    <a:pt x="95532" y="67922"/>
                  </a:lnTo>
                  <a:lnTo>
                    <a:pt x="58177" y="85122"/>
                  </a:lnTo>
                  <a:lnTo>
                    <a:pt x="105472" y="93204"/>
                  </a:lnTo>
                  <a:lnTo>
                    <a:pt x="119549" y="98863"/>
                  </a:lnTo>
                  <a:lnTo>
                    <a:pt x="124148" y="102911"/>
                  </a:lnTo>
                  <a:lnTo>
                    <a:pt x="131681" y="119782"/>
                  </a:lnTo>
                  <a:lnTo>
                    <a:pt x="137195" y="135722"/>
                  </a:lnTo>
                  <a:lnTo>
                    <a:pt x="137529" y="150567"/>
                  </a:lnTo>
                  <a:lnTo>
                    <a:pt x="136136" y="157489"/>
                  </a:lnTo>
                  <a:lnTo>
                    <a:pt x="128944" y="168004"/>
                  </a:lnTo>
                  <a:lnTo>
                    <a:pt x="124063" y="172289"/>
                  </a:lnTo>
                  <a:lnTo>
                    <a:pt x="91910" y="178320"/>
                  </a:lnTo>
                  <a:lnTo>
                    <a:pt x="49905" y="180357"/>
                  </a:lnTo>
                  <a:lnTo>
                    <a:pt x="27017" y="179652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381">
              <a:extLst>
                <a:ext uri="{FF2B5EF4-FFF2-40B4-BE49-F238E27FC236}">
                  <a16:creationId xmlns:a16="http://schemas.microsoft.com/office/drawing/2014/main" id="{C92C6339-2C07-A7A2-CB92-13EC749AA6E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458933" y="4972050"/>
              <a:ext cx="170467" cy="481979"/>
            </a:xfrm>
            <a:custGeom>
              <a:avLst/>
              <a:gdLst/>
              <a:ahLst/>
              <a:cxnLst/>
              <a:rect l="0" t="0" r="0" b="0"/>
              <a:pathLst>
                <a:path w="170467" h="481979">
                  <a:moveTo>
                    <a:pt x="151542" y="0"/>
                  </a:moveTo>
                  <a:lnTo>
                    <a:pt x="151542" y="0"/>
                  </a:lnTo>
                  <a:lnTo>
                    <a:pt x="170466" y="0"/>
                  </a:lnTo>
                  <a:lnTo>
                    <a:pt x="165499" y="0"/>
                  </a:lnTo>
                  <a:lnTo>
                    <a:pt x="152267" y="5056"/>
                  </a:lnTo>
                  <a:lnTo>
                    <a:pt x="110124" y="35211"/>
                  </a:lnTo>
                  <a:lnTo>
                    <a:pt x="84839" y="60656"/>
                  </a:lnTo>
                  <a:lnTo>
                    <a:pt x="53113" y="106295"/>
                  </a:lnTo>
                  <a:lnTo>
                    <a:pt x="30539" y="153327"/>
                  </a:lnTo>
                  <a:lnTo>
                    <a:pt x="19028" y="190774"/>
                  </a:lnTo>
                  <a:lnTo>
                    <a:pt x="8914" y="228682"/>
                  </a:lnTo>
                  <a:lnTo>
                    <a:pt x="2038" y="275191"/>
                  </a:lnTo>
                  <a:lnTo>
                    <a:pt x="0" y="321780"/>
                  </a:lnTo>
                  <a:lnTo>
                    <a:pt x="2219" y="357456"/>
                  </a:lnTo>
                  <a:lnTo>
                    <a:pt x="9579" y="395896"/>
                  </a:lnTo>
                  <a:lnTo>
                    <a:pt x="18462" y="421749"/>
                  </a:lnTo>
                  <a:lnTo>
                    <a:pt x="47627" y="464972"/>
                  </a:lnTo>
                  <a:lnTo>
                    <a:pt x="62223" y="481666"/>
                  </a:lnTo>
                  <a:lnTo>
                    <a:pt x="63421" y="481978"/>
                  </a:lnTo>
                  <a:lnTo>
                    <a:pt x="64220" y="481126"/>
                  </a:lnTo>
                  <a:lnTo>
                    <a:pt x="64753" y="479501"/>
                  </a:lnTo>
                  <a:lnTo>
                    <a:pt x="72152" y="469288"/>
                  </a:lnTo>
                  <a:lnTo>
                    <a:pt x="75342" y="457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382">
              <a:extLst>
                <a:ext uri="{FF2B5EF4-FFF2-40B4-BE49-F238E27FC236}">
                  <a16:creationId xmlns:a16="http://schemas.microsoft.com/office/drawing/2014/main" id="{F720CFFD-46C0-FEC2-4AE3-1A81E2EADE7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59374" y="5181600"/>
              <a:ext cx="8202" cy="180976"/>
            </a:xfrm>
            <a:custGeom>
              <a:avLst/>
              <a:gdLst/>
              <a:ahLst/>
              <a:cxnLst/>
              <a:rect l="0" t="0" r="0" b="0"/>
              <a:pathLst>
                <a:path w="8202" h="180976">
                  <a:moveTo>
                    <a:pt x="8201" y="0"/>
                  </a:moveTo>
                  <a:lnTo>
                    <a:pt x="8201" y="0"/>
                  </a:lnTo>
                  <a:lnTo>
                    <a:pt x="8201" y="38126"/>
                  </a:lnTo>
                  <a:lnTo>
                    <a:pt x="8201" y="83848"/>
                  </a:lnTo>
                  <a:lnTo>
                    <a:pt x="8201" y="123857"/>
                  </a:lnTo>
                  <a:lnTo>
                    <a:pt x="0" y="171353"/>
                  </a:lnTo>
                  <a:lnTo>
                    <a:pt x="616" y="174560"/>
                  </a:lnTo>
                  <a:lnTo>
                    <a:pt x="8201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383">
              <a:extLst>
                <a:ext uri="{FF2B5EF4-FFF2-40B4-BE49-F238E27FC236}">
                  <a16:creationId xmlns:a16="http://schemas.microsoft.com/office/drawing/2014/main" id="{F92C7D40-978D-92B8-DE35-D97A8F4AF5A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81850" y="51435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5208" y="17992"/>
                  </a:lnTo>
                  <a:lnTo>
                    <a:pt x="59949" y="5793"/>
                  </a:lnTo>
                  <a:lnTo>
                    <a:pt x="106833" y="508"/>
                  </a:lnTo>
                  <a:lnTo>
                    <a:pt x="151993" y="4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384">
              <a:extLst>
                <a:ext uri="{FF2B5EF4-FFF2-40B4-BE49-F238E27FC236}">
                  <a16:creationId xmlns:a16="http://schemas.microsoft.com/office/drawing/2014/main" id="{00C120D0-8022-F47D-58C9-A4C19930AF6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01620" y="5154871"/>
              <a:ext cx="151656" cy="178494"/>
            </a:xfrm>
            <a:custGeom>
              <a:avLst/>
              <a:gdLst/>
              <a:ahLst/>
              <a:cxnLst/>
              <a:rect l="0" t="0" r="0" b="0"/>
              <a:pathLst>
                <a:path w="151656" h="178494">
                  <a:moveTo>
                    <a:pt x="8780" y="55304"/>
                  </a:moveTo>
                  <a:lnTo>
                    <a:pt x="8780" y="55304"/>
                  </a:lnTo>
                  <a:lnTo>
                    <a:pt x="8780" y="41115"/>
                  </a:lnTo>
                  <a:lnTo>
                    <a:pt x="11602" y="35592"/>
                  </a:lnTo>
                  <a:lnTo>
                    <a:pt x="13836" y="32638"/>
                  </a:lnTo>
                  <a:lnTo>
                    <a:pt x="19141" y="29354"/>
                  </a:lnTo>
                  <a:lnTo>
                    <a:pt x="25026" y="26839"/>
                  </a:lnTo>
                  <a:lnTo>
                    <a:pt x="62940" y="2307"/>
                  </a:lnTo>
                  <a:lnTo>
                    <a:pt x="73774" y="0"/>
                  </a:lnTo>
                  <a:lnTo>
                    <a:pt x="82821" y="1797"/>
                  </a:lnTo>
                  <a:lnTo>
                    <a:pt x="86716" y="3758"/>
                  </a:lnTo>
                  <a:lnTo>
                    <a:pt x="89312" y="7181"/>
                  </a:lnTo>
                  <a:lnTo>
                    <a:pt x="92197" y="16629"/>
                  </a:lnTo>
                  <a:lnTo>
                    <a:pt x="92991" y="48606"/>
                  </a:lnTo>
                  <a:lnTo>
                    <a:pt x="85708" y="81424"/>
                  </a:lnTo>
                  <a:lnTo>
                    <a:pt x="63896" y="121068"/>
                  </a:lnTo>
                  <a:lnTo>
                    <a:pt x="29130" y="155569"/>
                  </a:lnTo>
                  <a:lnTo>
                    <a:pt x="0" y="178493"/>
                  </a:lnTo>
                  <a:lnTo>
                    <a:pt x="41493" y="169390"/>
                  </a:lnTo>
                  <a:lnTo>
                    <a:pt x="79094" y="162232"/>
                  </a:lnTo>
                  <a:lnTo>
                    <a:pt x="100355" y="162094"/>
                  </a:lnTo>
                  <a:lnTo>
                    <a:pt x="151655" y="1696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385">
              <a:extLst>
                <a:ext uri="{FF2B5EF4-FFF2-40B4-BE49-F238E27FC236}">
                  <a16:creationId xmlns:a16="http://schemas.microsoft.com/office/drawing/2014/main" id="{AFFB1D1D-6877-D744-29DC-CEA1D09D008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858000" y="5305425"/>
              <a:ext cx="28576" cy="9492"/>
            </a:xfrm>
            <a:custGeom>
              <a:avLst/>
              <a:gdLst/>
              <a:ahLst/>
              <a:cxnLst/>
              <a:rect l="0" t="0" r="0" b="0"/>
              <a:pathLst>
                <a:path w="28576" h="9492">
                  <a:moveTo>
                    <a:pt x="0" y="0"/>
                  </a:moveTo>
                  <a:lnTo>
                    <a:pt x="0" y="0"/>
                  </a:lnTo>
                  <a:lnTo>
                    <a:pt x="9491" y="9491"/>
                  </a:lnTo>
                  <a:lnTo>
                    <a:pt x="9515" y="4459"/>
                  </a:lnTo>
                  <a:lnTo>
                    <a:pt x="10576" y="2972"/>
                  </a:lnTo>
                  <a:lnTo>
                    <a:pt x="14578" y="1321"/>
                  </a:lnTo>
                  <a:lnTo>
                    <a:pt x="19224" y="261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386">
              <a:extLst>
                <a:ext uri="{FF2B5EF4-FFF2-40B4-BE49-F238E27FC236}">
                  <a16:creationId xmlns:a16="http://schemas.microsoft.com/office/drawing/2014/main" id="{FBFC11A1-1379-45F1-445B-18D4CFB6398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772275" y="5162550"/>
              <a:ext cx="38101" cy="123826"/>
            </a:xfrm>
            <a:custGeom>
              <a:avLst/>
              <a:gdLst/>
              <a:ahLst/>
              <a:cxnLst/>
              <a:rect l="0" t="0" r="0" b="0"/>
              <a:pathLst>
                <a:path w="38101" h="123826">
                  <a:moveTo>
                    <a:pt x="38100" y="0"/>
                  </a:moveTo>
                  <a:lnTo>
                    <a:pt x="38100" y="0"/>
                  </a:lnTo>
                  <a:lnTo>
                    <a:pt x="37042" y="15210"/>
                  </a:lnTo>
                  <a:lnTo>
                    <a:pt x="18803" y="62014"/>
                  </a:lnTo>
                  <a:lnTo>
                    <a:pt x="15710" y="6674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387">
              <a:extLst>
                <a:ext uri="{FF2B5EF4-FFF2-40B4-BE49-F238E27FC236}">
                  <a16:creationId xmlns:a16="http://schemas.microsoft.com/office/drawing/2014/main" id="{8A3AF509-1F2E-3F1F-58C5-8A3629C8A82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743700" y="51435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57333" y="10966"/>
                  </a:lnTo>
                  <a:lnTo>
                    <a:pt x="65346" y="7343"/>
                  </a:lnTo>
                  <a:lnTo>
                    <a:pt x="68964" y="4895"/>
                  </a:lnTo>
                  <a:lnTo>
                    <a:pt x="84169" y="14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388">
              <a:extLst>
                <a:ext uri="{FF2B5EF4-FFF2-40B4-BE49-F238E27FC236}">
                  <a16:creationId xmlns:a16="http://schemas.microsoft.com/office/drawing/2014/main" id="{D78AC695-8C2F-BF86-F170-0A5067CE6EA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600825" y="5115433"/>
              <a:ext cx="111063" cy="180468"/>
            </a:xfrm>
            <a:custGeom>
              <a:avLst/>
              <a:gdLst/>
              <a:ahLst/>
              <a:cxnLst/>
              <a:rect l="0" t="0" r="0" b="0"/>
              <a:pathLst>
                <a:path w="111063" h="180468">
                  <a:moveTo>
                    <a:pt x="66675" y="18542"/>
                  </a:moveTo>
                  <a:lnTo>
                    <a:pt x="66675" y="18542"/>
                  </a:lnTo>
                  <a:lnTo>
                    <a:pt x="71731" y="18542"/>
                  </a:lnTo>
                  <a:lnTo>
                    <a:pt x="77036" y="15720"/>
                  </a:lnTo>
                  <a:lnTo>
                    <a:pt x="79932" y="13486"/>
                  </a:lnTo>
                  <a:lnTo>
                    <a:pt x="83150" y="8181"/>
                  </a:lnTo>
                  <a:lnTo>
                    <a:pt x="85217" y="1208"/>
                  </a:lnTo>
                  <a:lnTo>
                    <a:pt x="79855" y="255"/>
                  </a:lnTo>
                  <a:lnTo>
                    <a:pt x="75461" y="0"/>
                  </a:lnTo>
                  <a:lnTo>
                    <a:pt x="59165" y="4699"/>
                  </a:lnTo>
                  <a:lnTo>
                    <a:pt x="23411" y="33653"/>
                  </a:lnTo>
                  <a:lnTo>
                    <a:pt x="16402" y="40427"/>
                  </a:lnTo>
                  <a:lnTo>
                    <a:pt x="12581" y="49789"/>
                  </a:lnTo>
                  <a:lnTo>
                    <a:pt x="11563" y="55248"/>
                  </a:lnTo>
                  <a:lnTo>
                    <a:pt x="13253" y="66958"/>
                  </a:lnTo>
                  <a:lnTo>
                    <a:pt x="15184" y="73044"/>
                  </a:lnTo>
                  <a:lnTo>
                    <a:pt x="19648" y="78160"/>
                  </a:lnTo>
                  <a:lnTo>
                    <a:pt x="62076" y="108355"/>
                  </a:lnTo>
                  <a:lnTo>
                    <a:pt x="103372" y="134255"/>
                  </a:lnTo>
                  <a:lnTo>
                    <a:pt x="109443" y="141584"/>
                  </a:lnTo>
                  <a:lnTo>
                    <a:pt x="111062" y="145020"/>
                  </a:lnTo>
                  <a:lnTo>
                    <a:pt x="108966" y="148369"/>
                  </a:lnTo>
                  <a:lnTo>
                    <a:pt x="98172" y="154912"/>
                  </a:lnTo>
                  <a:lnTo>
                    <a:pt x="58825" y="167737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389">
              <a:extLst>
                <a:ext uri="{FF2B5EF4-FFF2-40B4-BE49-F238E27FC236}">
                  <a16:creationId xmlns:a16="http://schemas.microsoft.com/office/drawing/2014/main" id="{D62BE8DD-BBDD-BE7D-8B93-14A47532297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488543" y="5124566"/>
              <a:ext cx="17033" cy="171335"/>
            </a:xfrm>
            <a:custGeom>
              <a:avLst/>
              <a:gdLst/>
              <a:ahLst/>
              <a:cxnLst/>
              <a:rect l="0" t="0" r="0" b="0"/>
              <a:pathLst>
                <a:path w="17033" h="171335">
                  <a:moveTo>
                    <a:pt x="17032" y="9409"/>
                  </a:moveTo>
                  <a:lnTo>
                    <a:pt x="17032" y="9409"/>
                  </a:lnTo>
                  <a:lnTo>
                    <a:pt x="17032" y="0"/>
                  </a:lnTo>
                  <a:lnTo>
                    <a:pt x="11976" y="45647"/>
                  </a:lnTo>
                  <a:lnTo>
                    <a:pt x="7331" y="85242"/>
                  </a:lnTo>
                  <a:lnTo>
                    <a:pt x="142" y="126459"/>
                  </a:lnTo>
                  <a:lnTo>
                    <a:pt x="0" y="147157"/>
                  </a:lnTo>
                  <a:lnTo>
                    <a:pt x="7507" y="1713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390">
              <a:extLst>
                <a:ext uri="{FF2B5EF4-FFF2-40B4-BE49-F238E27FC236}">
                  <a16:creationId xmlns:a16="http://schemas.microsoft.com/office/drawing/2014/main" id="{C3C49694-7E5D-8658-E658-250B1423F5F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276975" y="5105988"/>
              <a:ext cx="140738" cy="178994"/>
            </a:xfrm>
            <a:custGeom>
              <a:avLst/>
              <a:gdLst/>
              <a:ahLst/>
              <a:cxnLst/>
              <a:rect l="0" t="0" r="0" b="0"/>
              <a:pathLst>
                <a:path w="140738" h="178994">
                  <a:moveTo>
                    <a:pt x="9525" y="8937"/>
                  </a:moveTo>
                  <a:lnTo>
                    <a:pt x="9525" y="8937"/>
                  </a:lnTo>
                  <a:lnTo>
                    <a:pt x="9525" y="3881"/>
                  </a:lnTo>
                  <a:lnTo>
                    <a:pt x="10583" y="2392"/>
                  </a:lnTo>
                  <a:lnTo>
                    <a:pt x="12347" y="1398"/>
                  </a:lnTo>
                  <a:lnTo>
                    <a:pt x="22708" y="0"/>
                  </a:lnTo>
                  <a:lnTo>
                    <a:pt x="61350" y="493"/>
                  </a:lnTo>
                  <a:lnTo>
                    <a:pt x="73482" y="4478"/>
                  </a:lnTo>
                  <a:lnTo>
                    <a:pt x="92210" y="17729"/>
                  </a:lnTo>
                  <a:lnTo>
                    <a:pt x="116304" y="57720"/>
                  </a:lnTo>
                  <a:lnTo>
                    <a:pt x="128300" y="79835"/>
                  </a:lnTo>
                  <a:lnTo>
                    <a:pt x="140446" y="124444"/>
                  </a:lnTo>
                  <a:lnTo>
                    <a:pt x="140737" y="141765"/>
                  </a:lnTo>
                  <a:lnTo>
                    <a:pt x="137339" y="156519"/>
                  </a:lnTo>
                  <a:lnTo>
                    <a:pt x="133891" y="161300"/>
                  </a:lnTo>
                  <a:lnTo>
                    <a:pt x="129479" y="164488"/>
                  </a:lnTo>
                  <a:lnTo>
                    <a:pt x="87371" y="177840"/>
                  </a:lnTo>
                  <a:lnTo>
                    <a:pt x="46587" y="178993"/>
                  </a:lnTo>
                  <a:lnTo>
                    <a:pt x="0" y="170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391">
              <a:extLst>
                <a:ext uri="{FF2B5EF4-FFF2-40B4-BE49-F238E27FC236}">
                  <a16:creationId xmlns:a16="http://schemas.microsoft.com/office/drawing/2014/main" id="{5C108B4B-117C-CB35-AF32-5EC651B7B02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24600" y="5106841"/>
              <a:ext cx="36268" cy="170010"/>
            </a:xfrm>
            <a:custGeom>
              <a:avLst/>
              <a:gdLst/>
              <a:ahLst/>
              <a:cxnLst/>
              <a:rect l="0" t="0" r="0" b="0"/>
              <a:pathLst>
                <a:path w="36268" h="170010">
                  <a:moveTo>
                    <a:pt x="9525" y="17609"/>
                  </a:moveTo>
                  <a:lnTo>
                    <a:pt x="9525" y="17609"/>
                  </a:lnTo>
                  <a:lnTo>
                    <a:pt x="9525" y="12553"/>
                  </a:lnTo>
                  <a:lnTo>
                    <a:pt x="10583" y="11064"/>
                  </a:lnTo>
                  <a:lnTo>
                    <a:pt x="12347" y="10070"/>
                  </a:lnTo>
                  <a:lnTo>
                    <a:pt x="14581" y="9408"/>
                  </a:lnTo>
                  <a:lnTo>
                    <a:pt x="28823" y="719"/>
                  </a:lnTo>
                  <a:lnTo>
                    <a:pt x="31915" y="0"/>
                  </a:lnTo>
                  <a:lnTo>
                    <a:pt x="33977" y="1636"/>
                  </a:lnTo>
                  <a:lnTo>
                    <a:pt x="36267" y="9098"/>
                  </a:lnTo>
                  <a:lnTo>
                    <a:pt x="30319" y="50393"/>
                  </a:lnTo>
                  <a:lnTo>
                    <a:pt x="23864" y="92759"/>
                  </a:lnTo>
                  <a:lnTo>
                    <a:pt x="12145" y="135650"/>
                  </a:lnTo>
                  <a:lnTo>
                    <a:pt x="0" y="170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392">
              <a:extLst>
                <a:ext uri="{FF2B5EF4-FFF2-40B4-BE49-F238E27FC236}">
                  <a16:creationId xmlns:a16="http://schemas.microsoft.com/office/drawing/2014/main" id="{DCC81E91-B301-7DBB-0B9A-4740342B8F6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72200" y="5238750"/>
              <a:ext cx="19051" cy="26744"/>
            </a:xfrm>
            <a:custGeom>
              <a:avLst/>
              <a:gdLst/>
              <a:ahLst/>
              <a:cxnLst/>
              <a:rect l="0" t="0" r="0" b="0"/>
              <a:pathLst>
                <a:path w="19051" h="26744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4751" y="1058"/>
                  </a:lnTo>
                  <a:lnTo>
                    <a:pt x="14066" y="2822"/>
                  </a:lnTo>
                  <a:lnTo>
                    <a:pt x="11543" y="7604"/>
                  </a:lnTo>
                  <a:lnTo>
                    <a:pt x="9790" y="22390"/>
                  </a:lnTo>
                  <a:lnTo>
                    <a:pt x="8643" y="24452"/>
                  </a:lnTo>
                  <a:lnTo>
                    <a:pt x="6820" y="25826"/>
                  </a:lnTo>
                  <a:lnTo>
                    <a:pt x="4547" y="26743"/>
                  </a:lnTo>
                  <a:lnTo>
                    <a:pt x="3032" y="26295"/>
                  </a:lnTo>
                  <a:lnTo>
                    <a:pt x="2020" y="24938"/>
                  </a:lnTo>
                  <a:lnTo>
                    <a:pt x="600" y="17972"/>
                  </a:lnTo>
                  <a:lnTo>
                    <a:pt x="11" y="967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393">
              <a:extLst>
                <a:ext uri="{FF2B5EF4-FFF2-40B4-BE49-F238E27FC236}">
                  <a16:creationId xmlns:a16="http://schemas.microsoft.com/office/drawing/2014/main" id="{8FB1FE34-1B30-C231-E3BF-A57BDCEA73C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13616" y="5096267"/>
              <a:ext cx="34644" cy="161534"/>
            </a:xfrm>
            <a:custGeom>
              <a:avLst/>
              <a:gdLst/>
              <a:ahLst/>
              <a:cxnLst/>
              <a:rect l="0" t="0" r="0" b="0"/>
              <a:pathLst>
                <a:path w="34644" h="161534">
                  <a:moveTo>
                    <a:pt x="25234" y="9133"/>
                  </a:moveTo>
                  <a:lnTo>
                    <a:pt x="25234" y="9133"/>
                  </a:lnTo>
                  <a:lnTo>
                    <a:pt x="34366" y="0"/>
                  </a:lnTo>
                  <a:lnTo>
                    <a:pt x="34643" y="9837"/>
                  </a:lnTo>
                  <a:lnTo>
                    <a:pt x="24383" y="48580"/>
                  </a:lnTo>
                  <a:lnTo>
                    <a:pt x="10305" y="93976"/>
                  </a:lnTo>
                  <a:lnTo>
                    <a:pt x="0" y="135777"/>
                  </a:lnTo>
                  <a:lnTo>
                    <a:pt x="6184" y="161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394">
              <a:extLst>
                <a:ext uri="{FF2B5EF4-FFF2-40B4-BE49-F238E27FC236}">
                  <a16:creationId xmlns:a16="http://schemas.microsoft.com/office/drawing/2014/main" id="{572CD2A0-B3D5-0AF0-A3B7-6D0F04D938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963974" y="5038725"/>
              <a:ext cx="217752" cy="62639"/>
            </a:xfrm>
            <a:custGeom>
              <a:avLst/>
              <a:gdLst/>
              <a:ahLst/>
              <a:cxnLst/>
              <a:rect l="0" t="0" r="0" b="0"/>
              <a:pathLst>
                <a:path w="217752" h="62639">
                  <a:moveTo>
                    <a:pt x="8201" y="57150"/>
                  </a:moveTo>
                  <a:lnTo>
                    <a:pt x="8201" y="57150"/>
                  </a:lnTo>
                  <a:lnTo>
                    <a:pt x="3145" y="57150"/>
                  </a:lnTo>
                  <a:lnTo>
                    <a:pt x="1656" y="58208"/>
                  </a:lnTo>
                  <a:lnTo>
                    <a:pt x="662" y="59972"/>
                  </a:lnTo>
                  <a:lnTo>
                    <a:pt x="0" y="62206"/>
                  </a:lnTo>
                  <a:lnTo>
                    <a:pt x="617" y="62638"/>
                  </a:lnTo>
                  <a:lnTo>
                    <a:pt x="7601" y="59246"/>
                  </a:lnTo>
                  <a:lnTo>
                    <a:pt x="44470" y="52369"/>
                  </a:lnTo>
                  <a:lnTo>
                    <a:pt x="91644" y="34412"/>
                  </a:lnTo>
                  <a:lnTo>
                    <a:pt x="136083" y="22397"/>
                  </a:lnTo>
                  <a:lnTo>
                    <a:pt x="179127" y="11886"/>
                  </a:lnTo>
                  <a:lnTo>
                    <a:pt x="2177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1395">
            <a:extLst>
              <a:ext uri="{FF2B5EF4-FFF2-40B4-BE49-F238E27FC236}">
                <a16:creationId xmlns:a16="http://schemas.microsoft.com/office/drawing/2014/main" id="{5A2DE424-D2ED-3753-CA31-F667D9C29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91375" y="4543425"/>
            <a:ext cx="19051" cy="1"/>
          </a:xfrm>
          <a:custGeom>
            <a:avLst/>
            <a:gdLst/>
            <a:ahLst/>
            <a:cxnLst/>
            <a:rect l="0" t="0" r="0" b="0"/>
            <a:pathLst>
              <a:path w="19051" h="1">
                <a:moveTo>
                  <a:pt x="0" y="0"/>
                </a:moveTo>
                <a:lnTo>
                  <a:pt x="0" y="0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SMARTInkShape-Group238">
            <a:extLst>
              <a:ext uri="{FF2B5EF4-FFF2-40B4-BE49-F238E27FC236}">
                <a16:creationId xmlns:a16="http://schemas.microsoft.com/office/drawing/2014/main" id="{09F39782-7273-AAA3-C407-56EC7BBC5C2A}"/>
              </a:ext>
            </a:extLst>
          </p:cNvPr>
          <p:cNvGrpSpPr/>
          <p:nvPr/>
        </p:nvGrpSpPr>
        <p:grpSpPr>
          <a:xfrm>
            <a:off x="6210300" y="4429689"/>
            <a:ext cx="981076" cy="304237"/>
            <a:chOff x="6210300" y="4429689"/>
            <a:chExt cx="981076" cy="304237"/>
          </a:xfrm>
        </p:grpSpPr>
        <p:sp>
          <p:nvSpPr>
            <p:cNvPr id="241" name="SMARTInkShape-1396">
              <a:extLst>
                <a:ext uri="{FF2B5EF4-FFF2-40B4-BE49-F238E27FC236}">
                  <a16:creationId xmlns:a16="http://schemas.microsoft.com/office/drawing/2014/main" id="{BC1B88F1-FB32-9105-F7C9-8AABD311B7C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181850" y="4619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6547" y="1032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97">
              <a:extLst>
                <a:ext uri="{FF2B5EF4-FFF2-40B4-BE49-F238E27FC236}">
                  <a16:creationId xmlns:a16="http://schemas.microsoft.com/office/drawing/2014/main" id="{387DF514-49C3-CBED-8643-F457CF4C947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24675" y="4457700"/>
              <a:ext cx="28576" cy="276226"/>
            </a:xfrm>
            <a:custGeom>
              <a:avLst/>
              <a:gdLst/>
              <a:ahLst/>
              <a:cxnLst/>
              <a:rect l="0" t="0" r="0" b="0"/>
              <a:pathLst>
                <a:path w="28576" h="276226">
                  <a:moveTo>
                    <a:pt x="28575" y="0"/>
                  </a:moveTo>
                  <a:lnTo>
                    <a:pt x="28575" y="0"/>
                  </a:lnTo>
                  <a:lnTo>
                    <a:pt x="27517" y="16267"/>
                  </a:lnTo>
                  <a:lnTo>
                    <a:pt x="20375" y="63094"/>
                  </a:lnTo>
                  <a:lnTo>
                    <a:pt x="19311" y="109556"/>
                  </a:lnTo>
                  <a:lnTo>
                    <a:pt x="16279" y="146955"/>
                  </a:lnTo>
                  <a:lnTo>
                    <a:pt x="10859" y="194481"/>
                  </a:lnTo>
                  <a:lnTo>
                    <a:pt x="3242" y="23597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98">
              <a:extLst>
                <a:ext uri="{FF2B5EF4-FFF2-40B4-BE49-F238E27FC236}">
                  <a16:creationId xmlns:a16="http://schemas.microsoft.com/office/drawing/2014/main" id="{3907D772-990E-10F6-19F6-E2E2B59038A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712190" y="4591490"/>
              <a:ext cx="126761" cy="92653"/>
            </a:xfrm>
            <a:custGeom>
              <a:avLst/>
              <a:gdLst/>
              <a:ahLst/>
              <a:cxnLst/>
              <a:rect l="0" t="0" r="0" b="0"/>
              <a:pathLst>
                <a:path w="126761" h="92653">
                  <a:moveTo>
                    <a:pt x="2935" y="37660"/>
                  </a:moveTo>
                  <a:lnTo>
                    <a:pt x="2935" y="37660"/>
                  </a:lnTo>
                  <a:lnTo>
                    <a:pt x="7991" y="37660"/>
                  </a:lnTo>
                  <a:lnTo>
                    <a:pt x="9480" y="38718"/>
                  </a:lnTo>
                  <a:lnTo>
                    <a:pt x="10473" y="40482"/>
                  </a:lnTo>
                  <a:lnTo>
                    <a:pt x="11135" y="42717"/>
                  </a:lnTo>
                  <a:lnTo>
                    <a:pt x="12636" y="44206"/>
                  </a:lnTo>
                  <a:lnTo>
                    <a:pt x="17124" y="45861"/>
                  </a:lnTo>
                  <a:lnTo>
                    <a:pt x="34816" y="47068"/>
                  </a:lnTo>
                  <a:lnTo>
                    <a:pt x="79388" y="35423"/>
                  </a:lnTo>
                  <a:lnTo>
                    <a:pt x="89830" y="30315"/>
                  </a:lnTo>
                  <a:lnTo>
                    <a:pt x="94472" y="24518"/>
                  </a:lnTo>
                  <a:lnTo>
                    <a:pt x="97859" y="10928"/>
                  </a:lnTo>
                  <a:lnTo>
                    <a:pt x="93033" y="4574"/>
                  </a:lnTo>
                  <a:lnTo>
                    <a:pt x="87781" y="1789"/>
                  </a:lnTo>
                  <a:lnTo>
                    <a:pt x="75786" y="0"/>
                  </a:lnTo>
                  <a:lnTo>
                    <a:pt x="56271" y="4747"/>
                  </a:lnTo>
                  <a:lnTo>
                    <a:pt x="35436" y="17914"/>
                  </a:lnTo>
                  <a:lnTo>
                    <a:pt x="15857" y="35219"/>
                  </a:lnTo>
                  <a:lnTo>
                    <a:pt x="1707" y="58809"/>
                  </a:lnTo>
                  <a:lnTo>
                    <a:pt x="0" y="65518"/>
                  </a:lnTo>
                  <a:lnTo>
                    <a:pt x="2340" y="87529"/>
                  </a:lnTo>
                  <a:lnTo>
                    <a:pt x="6771" y="89956"/>
                  </a:lnTo>
                  <a:lnTo>
                    <a:pt x="22984" y="92652"/>
                  </a:lnTo>
                  <a:lnTo>
                    <a:pt x="61341" y="86779"/>
                  </a:lnTo>
                  <a:lnTo>
                    <a:pt x="126760" y="66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99">
              <a:extLst>
                <a:ext uri="{FF2B5EF4-FFF2-40B4-BE49-F238E27FC236}">
                  <a16:creationId xmlns:a16="http://schemas.microsoft.com/office/drawing/2014/main" id="{93E3B19B-6FE0-B577-0D48-8E8847B8E0E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14783" y="4581525"/>
              <a:ext cx="81293" cy="104173"/>
            </a:xfrm>
            <a:custGeom>
              <a:avLst/>
              <a:gdLst/>
              <a:ahLst/>
              <a:cxnLst/>
              <a:rect l="0" t="0" r="0" b="0"/>
              <a:pathLst>
                <a:path w="81293" h="104173">
                  <a:moveTo>
                    <a:pt x="81292" y="0"/>
                  </a:moveTo>
                  <a:lnTo>
                    <a:pt x="81292" y="0"/>
                  </a:lnTo>
                  <a:lnTo>
                    <a:pt x="72630" y="7604"/>
                  </a:lnTo>
                  <a:lnTo>
                    <a:pt x="58499" y="15188"/>
                  </a:lnTo>
                  <a:lnTo>
                    <a:pt x="46081" y="20022"/>
                  </a:lnTo>
                  <a:lnTo>
                    <a:pt x="22393" y="40358"/>
                  </a:lnTo>
                  <a:lnTo>
                    <a:pt x="11864" y="55585"/>
                  </a:lnTo>
                  <a:lnTo>
                    <a:pt x="0" y="90915"/>
                  </a:lnTo>
                  <a:lnTo>
                    <a:pt x="640" y="94476"/>
                  </a:lnTo>
                  <a:lnTo>
                    <a:pt x="2124" y="97909"/>
                  </a:lnTo>
                  <a:lnTo>
                    <a:pt x="4172" y="100198"/>
                  </a:lnTo>
                  <a:lnTo>
                    <a:pt x="9269" y="102741"/>
                  </a:lnTo>
                  <a:lnTo>
                    <a:pt x="23146" y="104172"/>
                  </a:lnTo>
                  <a:lnTo>
                    <a:pt x="62242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00">
              <a:extLst>
                <a:ext uri="{FF2B5EF4-FFF2-40B4-BE49-F238E27FC236}">
                  <a16:creationId xmlns:a16="http://schemas.microsoft.com/office/drawing/2014/main" id="{F001EA94-711B-8F3D-CEE2-32AC689974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10325" y="4586386"/>
              <a:ext cx="104776" cy="128490"/>
            </a:xfrm>
            <a:custGeom>
              <a:avLst/>
              <a:gdLst/>
              <a:ahLst/>
              <a:cxnLst/>
              <a:rect l="0" t="0" r="0" b="0"/>
              <a:pathLst>
                <a:path w="104776" h="128490">
                  <a:moveTo>
                    <a:pt x="104775" y="14189"/>
                  </a:moveTo>
                  <a:lnTo>
                    <a:pt x="104775" y="14189"/>
                  </a:lnTo>
                  <a:lnTo>
                    <a:pt x="104775" y="5988"/>
                  </a:lnTo>
                  <a:lnTo>
                    <a:pt x="99719" y="0"/>
                  </a:lnTo>
                  <a:lnTo>
                    <a:pt x="96113" y="1554"/>
                  </a:lnTo>
                  <a:lnTo>
                    <a:pt x="56829" y="45683"/>
                  </a:lnTo>
                  <a:lnTo>
                    <a:pt x="19022" y="92631"/>
                  </a:lnTo>
                  <a:lnTo>
                    <a:pt x="0" y="128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01">
              <a:extLst>
                <a:ext uri="{FF2B5EF4-FFF2-40B4-BE49-F238E27FC236}">
                  <a16:creationId xmlns:a16="http://schemas.microsoft.com/office/drawing/2014/main" id="{09CAD5CE-0455-6779-4AA8-2D194928AF1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400800" y="4610100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45057" y="21459"/>
                  </a:lnTo>
                  <a:lnTo>
                    <a:pt x="82371" y="63057"/>
                  </a:lnTo>
                  <a:lnTo>
                    <a:pt x="92666" y="79053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02">
              <a:extLst>
                <a:ext uri="{FF2B5EF4-FFF2-40B4-BE49-F238E27FC236}">
                  <a16:creationId xmlns:a16="http://schemas.microsoft.com/office/drawing/2014/main" id="{E9D6B43E-C353-9600-1AA1-63A8BA27385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19825" y="4657725"/>
              <a:ext cx="142876" cy="27987"/>
            </a:xfrm>
            <a:custGeom>
              <a:avLst/>
              <a:gdLst/>
              <a:ahLst/>
              <a:cxnLst/>
              <a:rect l="0" t="0" r="0" b="0"/>
              <a:pathLst>
                <a:path w="142876" h="27987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8" y="25596"/>
                  </a:lnTo>
                  <a:lnTo>
                    <a:pt x="2822" y="26589"/>
                  </a:lnTo>
                  <a:lnTo>
                    <a:pt x="13183" y="27986"/>
                  </a:lnTo>
                  <a:lnTo>
                    <a:pt x="24910" y="27255"/>
                  </a:lnTo>
                  <a:lnTo>
                    <a:pt x="68168" y="16801"/>
                  </a:lnTo>
                  <a:lnTo>
                    <a:pt x="81097" y="1275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03">
              <a:extLst>
                <a:ext uri="{FF2B5EF4-FFF2-40B4-BE49-F238E27FC236}">
                  <a16:creationId xmlns:a16="http://schemas.microsoft.com/office/drawing/2014/main" id="{6079ABD3-49E1-D5B6-EE19-4BF5CE1F813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248400" y="45434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1756" y="8467"/>
                  </a:lnTo>
                  <a:lnTo>
                    <a:pt x="85963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04">
              <a:extLst>
                <a:ext uri="{FF2B5EF4-FFF2-40B4-BE49-F238E27FC236}">
                  <a16:creationId xmlns:a16="http://schemas.microsoft.com/office/drawing/2014/main" id="{D53174E7-8B49-1957-1F53-1C4B4F67B6B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210300" y="4429689"/>
              <a:ext cx="152401" cy="47062"/>
            </a:xfrm>
            <a:custGeom>
              <a:avLst/>
              <a:gdLst/>
              <a:ahLst/>
              <a:cxnLst/>
              <a:rect l="0" t="0" r="0" b="0"/>
              <a:pathLst>
                <a:path w="152401" h="47062">
                  <a:moveTo>
                    <a:pt x="0" y="47061"/>
                  </a:moveTo>
                  <a:lnTo>
                    <a:pt x="0" y="47061"/>
                  </a:lnTo>
                  <a:lnTo>
                    <a:pt x="5056" y="47061"/>
                  </a:lnTo>
                  <a:lnTo>
                    <a:pt x="52051" y="25602"/>
                  </a:lnTo>
                  <a:lnTo>
                    <a:pt x="95833" y="9062"/>
                  </a:lnTo>
                  <a:lnTo>
                    <a:pt x="138588" y="0"/>
                  </a:lnTo>
                  <a:lnTo>
                    <a:pt x="152400" y="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05">
              <a:extLst>
                <a:ext uri="{FF2B5EF4-FFF2-40B4-BE49-F238E27FC236}">
                  <a16:creationId xmlns:a16="http://schemas.microsoft.com/office/drawing/2014/main" id="{A44E3920-92CD-D47A-618E-9321267164D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248400" y="4467225"/>
              <a:ext cx="19041" cy="200026"/>
            </a:xfrm>
            <a:custGeom>
              <a:avLst/>
              <a:gdLst/>
              <a:ahLst/>
              <a:cxnLst/>
              <a:rect l="0" t="0" r="0" b="0"/>
              <a:pathLst>
                <a:path w="19041" h="200026">
                  <a:moveTo>
                    <a:pt x="9525" y="19050"/>
                  </a:moveTo>
                  <a:lnTo>
                    <a:pt x="9525" y="19050"/>
                  </a:lnTo>
                  <a:lnTo>
                    <a:pt x="9525" y="9559"/>
                  </a:lnTo>
                  <a:lnTo>
                    <a:pt x="19040" y="10"/>
                  </a:lnTo>
                  <a:lnTo>
                    <a:pt x="13560" y="2"/>
                  </a:lnTo>
                  <a:lnTo>
                    <a:pt x="15904" y="0"/>
                  </a:lnTo>
                  <a:lnTo>
                    <a:pt x="16952" y="1059"/>
                  </a:lnTo>
                  <a:lnTo>
                    <a:pt x="18118" y="5057"/>
                  </a:lnTo>
                  <a:lnTo>
                    <a:pt x="8711" y="51825"/>
                  </a:lnTo>
                  <a:lnTo>
                    <a:pt x="1356" y="82685"/>
                  </a:lnTo>
                  <a:lnTo>
                    <a:pt x="79" y="125949"/>
                  </a:lnTo>
                  <a:lnTo>
                    <a:pt x="0" y="17325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239">
            <a:extLst>
              <a:ext uri="{FF2B5EF4-FFF2-40B4-BE49-F238E27FC236}">
                <a16:creationId xmlns:a16="http://schemas.microsoft.com/office/drawing/2014/main" id="{8F4EF464-D4DF-F72B-3AD4-2E969C02464E}"/>
              </a:ext>
            </a:extLst>
          </p:cNvPr>
          <p:cNvGrpSpPr/>
          <p:nvPr/>
        </p:nvGrpSpPr>
        <p:grpSpPr>
          <a:xfrm>
            <a:off x="3312701" y="4706801"/>
            <a:ext cx="1792700" cy="370025"/>
            <a:chOff x="3312701" y="4706801"/>
            <a:chExt cx="1792700" cy="370025"/>
          </a:xfrm>
        </p:grpSpPr>
        <p:sp>
          <p:nvSpPr>
            <p:cNvPr id="252" name="SMARTInkShape-1406">
              <a:extLst>
                <a:ext uri="{FF2B5EF4-FFF2-40B4-BE49-F238E27FC236}">
                  <a16:creationId xmlns:a16="http://schemas.microsoft.com/office/drawing/2014/main" id="{5607FB13-6005-3D82-8BF2-856854BB604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75577" y="4848778"/>
              <a:ext cx="129824" cy="122132"/>
            </a:xfrm>
            <a:custGeom>
              <a:avLst/>
              <a:gdLst/>
              <a:ahLst/>
              <a:cxnLst/>
              <a:rect l="0" t="0" r="0" b="0"/>
              <a:pathLst>
                <a:path w="129824" h="122132">
                  <a:moveTo>
                    <a:pt x="25048" y="28022"/>
                  </a:moveTo>
                  <a:lnTo>
                    <a:pt x="25048" y="28022"/>
                  </a:lnTo>
                  <a:lnTo>
                    <a:pt x="30104" y="28022"/>
                  </a:lnTo>
                  <a:lnTo>
                    <a:pt x="35409" y="30844"/>
                  </a:lnTo>
                  <a:lnTo>
                    <a:pt x="41295" y="34567"/>
                  </a:lnTo>
                  <a:lnTo>
                    <a:pt x="53696" y="36959"/>
                  </a:lnTo>
                  <a:lnTo>
                    <a:pt x="80909" y="37513"/>
                  </a:lnTo>
                  <a:lnTo>
                    <a:pt x="89740" y="34710"/>
                  </a:lnTo>
                  <a:lnTo>
                    <a:pt x="107336" y="21298"/>
                  </a:lnTo>
                  <a:lnTo>
                    <a:pt x="115987" y="12037"/>
                  </a:lnTo>
                  <a:lnTo>
                    <a:pt x="118382" y="5749"/>
                  </a:lnTo>
                  <a:lnTo>
                    <a:pt x="117963" y="3647"/>
                  </a:lnTo>
                  <a:lnTo>
                    <a:pt x="116624" y="2247"/>
                  </a:lnTo>
                  <a:lnTo>
                    <a:pt x="114675" y="1314"/>
                  </a:lnTo>
                  <a:lnTo>
                    <a:pt x="96760" y="0"/>
                  </a:lnTo>
                  <a:lnTo>
                    <a:pt x="71343" y="9724"/>
                  </a:lnTo>
                  <a:lnTo>
                    <a:pt x="25519" y="47387"/>
                  </a:lnTo>
                  <a:lnTo>
                    <a:pt x="8372" y="69038"/>
                  </a:lnTo>
                  <a:lnTo>
                    <a:pt x="1761" y="83645"/>
                  </a:lnTo>
                  <a:lnTo>
                    <a:pt x="0" y="90504"/>
                  </a:lnTo>
                  <a:lnTo>
                    <a:pt x="862" y="103770"/>
                  </a:lnTo>
                  <a:lnTo>
                    <a:pt x="2574" y="110270"/>
                  </a:lnTo>
                  <a:lnTo>
                    <a:pt x="5832" y="114604"/>
                  </a:lnTo>
                  <a:lnTo>
                    <a:pt x="15096" y="119420"/>
                  </a:lnTo>
                  <a:lnTo>
                    <a:pt x="32212" y="122131"/>
                  </a:lnTo>
                  <a:lnTo>
                    <a:pt x="73616" y="112761"/>
                  </a:lnTo>
                  <a:lnTo>
                    <a:pt x="129823" y="85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407">
              <a:extLst>
                <a:ext uri="{FF2B5EF4-FFF2-40B4-BE49-F238E27FC236}">
                  <a16:creationId xmlns:a16="http://schemas.microsoft.com/office/drawing/2014/main" id="{57BFC24D-422B-0A91-8501-803C2870220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67275" y="4848342"/>
              <a:ext cx="66676" cy="92790"/>
            </a:xfrm>
            <a:custGeom>
              <a:avLst/>
              <a:gdLst/>
              <a:ahLst/>
              <a:cxnLst/>
              <a:rect l="0" t="0" r="0" b="0"/>
              <a:pathLst>
                <a:path w="66676" h="92790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6545" y="8350"/>
                  </a:lnTo>
                  <a:lnTo>
                    <a:pt x="7539" y="6586"/>
                  </a:lnTo>
                  <a:lnTo>
                    <a:pt x="9491" y="0"/>
                  </a:lnTo>
                  <a:lnTo>
                    <a:pt x="8465" y="26895"/>
                  </a:lnTo>
                  <a:lnTo>
                    <a:pt x="4037" y="47750"/>
                  </a:lnTo>
                  <a:lnTo>
                    <a:pt x="9249" y="87221"/>
                  </a:lnTo>
                  <a:lnTo>
                    <a:pt x="12516" y="89858"/>
                  </a:lnTo>
                  <a:lnTo>
                    <a:pt x="24613" y="92789"/>
                  </a:lnTo>
                  <a:lnTo>
                    <a:pt x="34928" y="91269"/>
                  </a:lnTo>
                  <a:lnTo>
                    <a:pt x="39160" y="89383"/>
                  </a:lnTo>
                  <a:lnTo>
                    <a:pt x="46686" y="78819"/>
                  </a:lnTo>
                  <a:lnTo>
                    <a:pt x="65815" y="32188"/>
                  </a:lnTo>
                  <a:lnTo>
                    <a:pt x="66675" y="28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08">
              <a:extLst>
                <a:ext uri="{FF2B5EF4-FFF2-40B4-BE49-F238E27FC236}">
                  <a16:creationId xmlns:a16="http://schemas.microsoft.com/office/drawing/2014/main" id="{422E27EF-4BB0-DA08-89A1-FBE089D715D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81550" y="4706801"/>
              <a:ext cx="18972" cy="255725"/>
            </a:xfrm>
            <a:custGeom>
              <a:avLst/>
              <a:gdLst/>
              <a:ahLst/>
              <a:cxnLst/>
              <a:rect l="0" t="0" r="0" b="0"/>
              <a:pathLst>
                <a:path w="18972" h="255725">
                  <a:moveTo>
                    <a:pt x="0" y="27124"/>
                  </a:moveTo>
                  <a:lnTo>
                    <a:pt x="0" y="27124"/>
                  </a:lnTo>
                  <a:lnTo>
                    <a:pt x="8201" y="18923"/>
                  </a:lnTo>
                  <a:lnTo>
                    <a:pt x="9132" y="12935"/>
                  </a:lnTo>
                  <a:lnTo>
                    <a:pt x="10321" y="11314"/>
                  </a:lnTo>
                  <a:lnTo>
                    <a:pt x="14465" y="9514"/>
                  </a:lnTo>
                  <a:lnTo>
                    <a:pt x="15994" y="7976"/>
                  </a:lnTo>
                  <a:lnTo>
                    <a:pt x="18648" y="0"/>
                  </a:lnTo>
                  <a:lnTo>
                    <a:pt x="18971" y="8556"/>
                  </a:lnTo>
                  <a:lnTo>
                    <a:pt x="13982" y="52548"/>
                  </a:lnTo>
                  <a:lnTo>
                    <a:pt x="10846" y="93453"/>
                  </a:lnTo>
                  <a:lnTo>
                    <a:pt x="4860" y="139087"/>
                  </a:lnTo>
                  <a:lnTo>
                    <a:pt x="960" y="180160"/>
                  </a:lnTo>
                  <a:lnTo>
                    <a:pt x="127" y="227233"/>
                  </a:lnTo>
                  <a:lnTo>
                    <a:pt x="0" y="25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09">
              <a:extLst>
                <a:ext uri="{FF2B5EF4-FFF2-40B4-BE49-F238E27FC236}">
                  <a16:creationId xmlns:a16="http://schemas.microsoft.com/office/drawing/2014/main" id="{1E3507DA-55B2-6A8A-5289-076F7F123A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601061" y="4838700"/>
              <a:ext cx="151915" cy="94927"/>
            </a:xfrm>
            <a:custGeom>
              <a:avLst/>
              <a:gdLst/>
              <a:ahLst/>
              <a:cxnLst/>
              <a:rect l="0" t="0" r="0" b="0"/>
              <a:pathLst>
                <a:path w="151915" h="94927">
                  <a:moveTo>
                    <a:pt x="85239" y="9525"/>
                  </a:moveTo>
                  <a:lnTo>
                    <a:pt x="85239" y="9525"/>
                  </a:lnTo>
                  <a:lnTo>
                    <a:pt x="90727" y="9525"/>
                  </a:lnTo>
                  <a:lnTo>
                    <a:pt x="86170" y="9525"/>
                  </a:lnTo>
                  <a:lnTo>
                    <a:pt x="85293" y="883"/>
                  </a:lnTo>
                  <a:lnTo>
                    <a:pt x="85239" y="10"/>
                  </a:lnTo>
                  <a:lnTo>
                    <a:pt x="62849" y="0"/>
                  </a:lnTo>
                  <a:lnTo>
                    <a:pt x="56591" y="2822"/>
                  </a:lnTo>
                  <a:lnTo>
                    <a:pt x="12636" y="34942"/>
                  </a:lnTo>
                  <a:lnTo>
                    <a:pt x="5048" y="47277"/>
                  </a:lnTo>
                  <a:lnTo>
                    <a:pt x="1154" y="64338"/>
                  </a:lnTo>
                  <a:lnTo>
                    <a:pt x="0" y="82798"/>
                  </a:lnTo>
                  <a:lnTo>
                    <a:pt x="896" y="86949"/>
                  </a:lnTo>
                  <a:lnTo>
                    <a:pt x="2552" y="89716"/>
                  </a:lnTo>
                  <a:lnTo>
                    <a:pt x="4715" y="91561"/>
                  </a:lnTo>
                  <a:lnTo>
                    <a:pt x="9939" y="93611"/>
                  </a:lnTo>
                  <a:lnTo>
                    <a:pt x="16861" y="94926"/>
                  </a:lnTo>
                  <a:lnTo>
                    <a:pt x="25832" y="87582"/>
                  </a:lnTo>
                  <a:lnTo>
                    <a:pt x="34711" y="80043"/>
                  </a:lnTo>
                  <a:lnTo>
                    <a:pt x="40910" y="77908"/>
                  </a:lnTo>
                  <a:lnTo>
                    <a:pt x="42986" y="76279"/>
                  </a:lnTo>
                  <a:lnTo>
                    <a:pt x="57257" y="43785"/>
                  </a:lnTo>
                  <a:lnTo>
                    <a:pt x="65667" y="20498"/>
                  </a:lnTo>
                  <a:lnTo>
                    <a:pt x="66086" y="13848"/>
                  </a:lnTo>
                  <a:lnTo>
                    <a:pt x="66188" y="32229"/>
                  </a:lnTo>
                  <a:lnTo>
                    <a:pt x="69011" y="38313"/>
                  </a:lnTo>
                  <a:lnTo>
                    <a:pt x="81999" y="54866"/>
                  </a:lnTo>
                  <a:lnTo>
                    <a:pt x="83799" y="60721"/>
                  </a:lnTo>
                  <a:lnTo>
                    <a:pt x="85337" y="62705"/>
                  </a:lnTo>
                  <a:lnTo>
                    <a:pt x="89869" y="64911"/>
                  </a:lnTo>
                  <a:lnTo>
                    <a:pt x="91501" y="66558"/>
                  </a:lnTo>
                  <a:lnTo>
                    <a:pt x="99392" y="79778"/>
                  </a:lnTo>
                  <a:lnTo>
                    <a:pt x="104934" y="83082"/>
                  </a:lnTo>
                  <a:lnTo>
                    <a:pt x="112060" y="85203"/>
                  </a:lnTo>
                  <a:lnTo>
                    <a:pt x="112644" y="86435"/>
                  </a:lnTo>
                  <a:lnTo>
                    <a:pt x="113294" y="90627"/>
                  </a:lnTo>
                  <a:lnTo>
                    <a:pt x="115584" y="91110"/>
                  </a:lnTo>
                  <a:lnTo>
                    <a:pt x="123773" y="88824"/>
                  </a:lnTo>
                  <a:lnTo>
                    <a:pt x="151914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410">
              <a:extLst>
                <a:ext uri="{FF2B5EF4-FFF2-40B4-BE49-F238E27FC236}">
                  <a16:creationId xmlns:a16="http://schemas.microsoft.com/office/drawing/2014/main" id="{AE33A0FD-42A7-589B-1CD1-BF548D391BE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467225" y="4838700"/>
              <a:ext cx="104776" cy="116079"/>
            </a:xfrm>
            <a:custGeom>
              <a:avLst/>
              <a:gdLst/>
              <a:ahLst/>
              <a:cxnLst/>
              <a:rect l="0" t="0" r="0" b="0"/>
              <a:pathLst>
                <a:path w="104776" h="116079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6" y="14974"/>
                  </a:lnTo>
                  <a:lnTo>
                    <a:pt x="7539" y="22883"/>
                  </a:lnTo>
                  <a:lnTo>
                    <a:pt x="10321" y="64396"/>
                  </a:lnTo>
                  <a:lnTo>
                    <a:pt x="20261" y="106413"/>
                  </a:lnTo>
                  <a:lnTo>
                    <a:pt x="28761" y="115381"/>
                  </a:lnTo>
                  <a:lnTo>
                    <a:pt x="32932" y="116078"/>
                  </a:lnTo>
                  <a:lnTo>
                    <a:pt x="36771" y="114428"/>
                  </a:lnTo>
                  <a:lnTo>
                    <a:pt x="50538" y="101625"/>
                  </a:lnTo>
                  <a:lnTo>
                    <a:pt x="66641" y="60289"/>
                  </a:lnTo>
                  <a:lnTo>
                    <a:pt x="83604" y="2032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411">
              <a:extLst>
                <a:ext uri="{FF2B5EF4-FFF2-40B4-BE49-F238E27FC236}">
                  <a16:creationId xmlns:a16="http://schemas.microsoft.com/office/drawing/2014/main" id="{E21475F8-66D7-524A-934B-6AA08AFCB27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76725" y="4886325"/>
              <a:ext cx="104776" cy="5489"/>
            </a:xfrm>
            <a:custGeom>
              <a:avLst/>
              <a:gdLst/>
              <a:ahLst/>
              <a:cxnLst/>
              <a:rect l="0" t="0" r="0" b="0"/>
              <a:pathLst>
                <a:path w="104776" h="5489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604" y="5488"/>
                  </a:lnTo>
                  <a:lnTo>
                    <a:pt x="10361" y="4716"/>
                  </a:lnTo>
                  <a:lnTo>
                    <a:pt x="13257" y="3144"/>
                  </a:lnTo>
                  <a:lnTo>
                    <a:pt x="53257" y="27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12">
              <a:extLst>
                <a:ext uri="{FF2B5EF4-FFF2-40B4-BE49-F238E27FC236}">
                  <a16:creationId xmlns:a16="http://schemas.microsoft.com/office/drawing/2014/main" id="{9E88EB03-39E9-E887-EEBE-6A8D8B41EDA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86225" y="4839874"/>
              <a:ext cx="121412" cy="103602"/>
            </a:xfrm>
            <a:custGeom>
              <a:avLst/>
              <a:gdLst/>
              <a:ahLst/>
              <a:cxnLst/>
              <a:rect l="0" t="0" r="0" b="0"/>
              <a:pathLst>
                <a:path w="121412" h="103602">
                  <a:moveTo>
                    <a:pt x="38100" y="36926"/>
                  </a:moveTo>
                  <a:lnTo>
                    <a:pt x="38100" y="36926"/>
                  </a:lnTo>
                  <a:lnTo>
                    <a:pt x="38100" y="23669"/>
                  </a:lnTo>
                  <a:lnTo>
                    <a:pt x="39158" y="21738"/>
                  </a:lnTo>
                  <a:lnTo>
                    <a:pt x="40922" y="20451"/>
                  </a:lnTo>
                  <a:lnTo>
                    <a:pt x="45704" y="17962"/>
                  </a:lnTo>
                  <a:lnTo>
                    <a:pt x="51357" y="13328"/>
                  </a:lnTo>
                  <a:lnTo>
                    <a:pt x="54575" y="7741"/>
                  </a:lnTo>
                  <a:lnTo>
                    <a:pt x="55433" y="4769"/>
                  </a:lnTo>
                  <a:lnTo>
                    <a:pt x="58122" y="2788"/>
                  </a:lnTo>
                  <a:lnTo>
                    <a:pt x="72019" y="0"/>
                  </a:lnTo>
                  <a:lnTo>
                    <a:pt x="89543" y="233"/>
                  </a:lnTo>
                  <a:lnTo>
                    <a:pt x="101886" y="4037"/>
                  </a:lnTo>
                  <a:lnTo>
                    <a:pt x="111605" y="12078"/>
                  </a:lnTo>
                  <a:lnTo>
                    <a:pt x="115679" y="17186"/>
                  </a:lnTo>
                  <a:lnTo>
                    <a:pt x="120204" y="31328"/>
                  </a:lnTo>
                  <a:lnTo>
                    <a:pt x="121411" y="39544"/>
                  </a:lnTo>
                  <a:lnTo>
                    <a:pt x="117107" y="54317"/>
                  </a:lnTo>
                  <a:lnTo>
                    <a:pt x="97098" y="81049"/>
                  </a:lnTo>
                  <a:lnTo>
                    <a:pt x="85136" y="88286"/>
                  </a:lnTo>
                  <a:lnTo>
                    <a:pt x="46293" y="99860"/>
                  </a:lnTo>
                  <a:lnTo>
                    <a:pt x="0" y="103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413">
              <a:extLst>
                <a:ext uri="{FF2B5EF4-FFF2-40B4-BE49-F238E27FC236}">
                  <a16:creationId xmlns:a16="http://schemas.microsoft.com/office/drawing/2014/main" id="{7DE4A1B1-B565-82EA-6611-8E67ECE544F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95750" y="4840024"/>
              <a:ext cx="19051" cy="236802"/>
            </a:xfrm>
            <a:custGeom>
              <a:avLst/>
              <a:gdLst/>
              <a:ahLst/>
              <a:cxnLst/>
              <a:rect l="0" t="0" r="0" b="0"/>
              <a:pathLst>
                <a:path w="19051" h="2368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16890" y="14856"/>
                  </a:lnTo>
                  <a:lnTo>
                    <a:pt x="18623" y="52672"/>
                  </a:lnTo>
                  <a:lnTo>
                    <a:pt x="18966" y="94362"/>
                  </a:lnTo>
                  <a:lnTo>
                    <a:pt x="19025" y="129922"/>
                  </a:lnTo>
                  <a:lnTo>
                    <a:pt x="19043" y="167268"/>
                  </a:lnTo>
                  <a:lnTo>
                    <a:pt x="17990" y="201970"/>
                  </a:lnTo>
                  <a:lnTo>
                    <a:pt x="13562" y="220365"/>
                  </a:lnTo>
                  <a:lnTo>
                    <a:pt x="19050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414">
              <a:extLst>
                <a:ext uri="{FF2B5EF4-FFF2-40B4-BE49-F238E27FC236}">
                  <a16:creationId xmlns:a16="http://schemas.microsoft.com/office/drawing/2014/main" id="{3BE66FC1-14BA-1C23-38C3-CFBA8266B86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762375" y="49149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51457" y="864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15">
              <a:extLst>
                <a:ext uri="{FF2B5EF4-FFF2-40B4-BE49-F238E27FC236}">
                  <a16:creationId xmlns:a16="http://schemas.microsoft.com/office/drawing/2014/main" id="{FE2E6924-C0B1-D305-86AF-82B05446FE6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62375" y="4867667"/>
              <a:ext cx="85726" cy="9134"/>
            </a:xfrm>
            <a:custGeom>
              <a:avLst/>
              <a:gdLst/>
              <a:ahLst/>
              <a:cxnLst/>
              <a:rect l="0" t="0" r="0" b="0"/>
              <a:pathLst>
                <a:path w="85726" h="91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7604" y="6232"/>
                  </a:lnTo>
                  <a:lnTo>
                    <a:pt x="17333" y="8750"/>
                  </a:lnTo>
                  <a:lnTo>
                    <a:pt x="63786" y="9123"/>
                  </a:lnTo>
                  <a:lnTo>
                    <a:pt x="8572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416">
              <a:extLst>
                <a:ext uri="{FF2B5EF4-FFF2-40B4-BE49-F238E27FC236}">
                  <a16:creationId xmlns:a16="http://schemas.microsoft.com/office/drawing/2014/main" id="{F600ACD0-1E6C-42BA-9007-E8606510C45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467100" y="4876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417">
              <a:extLst>
                <a:ext uri="{FF2B5EF4-FFF2-40B4-BE49-F238E27FC236}">
                  <a16:creationId xmlns:a16="http://schemas.microsoft.com/office/drawing/2014/main" id="{7129D657-E02A-81C6-32DD-F7984E16A4C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457575" y="49244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9050"/>
                  </a:lnTo>
                  <a:lnTo>
                    <a:pt x="883" y="179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418">
              <a:extLst>
                <a:ext uri="{FF2B5EF4-FFF2-40B4-BE49-F238E27FC236}">
                  <a16:creationId xmlns:a16="http://schemas.microsoft.com/office/drawing/2014/main" id="{E23BF595-24E5-3DC4-8570-8F2E4EE07A3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419475" y="49720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419">
              <a:extLst>
                <a:ext uri="{FF2B5EF4-FFF2-40B4-BE49-F238E27FC236}">
                  <a16:creationId xmlns:a16="http://schemas.microsoft.com/office/drawing/2014/main" id="{1629EF2B-564F-47D3-A63F-59D828C8455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62325" y="4905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420">
              <a:extLst>
                <a:ext uri="{FF2B5EF4-FFF2-40B4-BE49-F238E27FC236}">
                  <a16:creationId xmlns:a16="http://schemas.microsoft.com/office/drawing/2014/main" id="{6920D5A7-ED44-E529-60EE-F7522AEC288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09950" y="47815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4468"/>
                  </a:lnTo>
                  <a:lnTo>
                    <a:pt x="8689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421">
              <a:extLst>
                <a:ext uri="{FF2B5EF4-FFF2-40B4-BE49-F238E27FC236}">
                  <a16:creationId xmlns:a16="http://schemas.microsoft.com/office/drawing/2014/main" id="{2322DC46-3EAF-A6BA-4B82-089CF6CDE05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09950" y="4876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422">
              <a:extLst>
                <a:ext uri="{FF2B5EF4-FFF2-40B4-BE49-F238E27FC236}">
                  <a16:creationId xmlns:a16="http://schemas.microsoft.com/office/drawing/2014/main" id="{B0A31D61-8170-A18F-D380-1A0921D567F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312701" y="4752975"/>
              <a:ext cx="249650" cy="276226"/>
            </a:xfrm>
            <a:custGeom>
              <a:avLst/>
              <a:gdLst/>
              <a:ahLst/>
              <a:cxnLst/>
              <a:rect l="0" t="0" r="0" b="0"/>
              <a:pathLst>
                <a:path w="249650" h="276226">
                  <a:moveTo>
                    <a:pt x="21049" y="9525"/>
                  </a:moveTo>
                  <a:lnTo>
                    <a:pt x="21049" y="9525"/>
                  </a:lnTo>
                  <a:lnTo>
                    <a:pt x="15561" y="9525"/>
                  </a:lnTo>
                  <a:lnTo>
                    <a:pt x="45904" y="8467"/>
                  </a:lnTo>
                  <a:lnTo>
                    <a:pt x="91212" y="883"/>
                  </a:lnTo>
                  <a:lnTo>
                    <a:pt x="129335" y="175"/>
                  </a:lnTo>
                  <a:lnTo>
                    <a:pt x="174578" y="23"/>
                  </a:lnTo>
                  <a:lnTo>
                    <a:pt x="211543" y="0"/>
                  </a:lnTo>
                  <a:lnTo>
                    <a:pt x="212607" y="23851"/>
                  </a:lnTo>
                  <a:lnTo>
                    <a:pt x="219088" y="53591"/>
                  </a:lnTo>
                  <a:lnTo>
                    <a:pt x="221870" y="97760"/>
                  </a:lnTo>
                  <a:lnTo>
                    <a:pt x="228562" y="136669"/>
                  </a:lnTo>
                  <a:lnTo>
                    <a:pt x="232817" y="172433"/>
                  </a:lnTo>
                  <a:lnTo>
                    <a:pt x="238680" y="217387"/>
                  </a:lnTo>
                  <a:lnTo>
                    <a:pt x="248198" y="262820"/>
                  </a:lnTo>
                  <a:lnTo>
                    <a:pt x="249649" y="276222"/>
                  </a:lnTo>
                  <a:lnTo>
                    <a:pt x="244593" y="276225"/>
                  </a:lnTo>
                  <a:lnTo>
                    <a:pt x="200744" y="268024"/>
                  </a:lnTo>
                  <a:lnTo>
                    <a:pt x="155008" y="266962"/>
                  </a:lnTo>
                  <a:lnTo>
                    <a:pt x="113540" y="266778"/>
                  </a:lnTo>
                  <a:lnTo>
                    <a:pt x="67188" y="269537"/>
                  </a:lnTo>
                  <a:lnTo>
                    <a:pt x="22637" y="274904"/>
                  </a:lnTo>
                  <a:lnTo>
                    <a:pt x="0" y="276050"/>
                  </a:lnTo>
                  <a:lnTo>
                    <a:pt x="30574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423">
              <a:extLst>
                <a:ext uri="{FF2B5EF4-FFF2-40B4-BE49-F238E27FC236}">
                  <a16:creationId xmlns:a16="http://schemas.microsoft.com/office/drawing/2014/main" id="{15A14546-3DE5-2139-319C-DB9694846CB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33750" y="4772142"/>
              <a:ext cx="9521" cy="247534"/>
            </a:xfrm>
            <a:custGeom>
              <a:avLst/>
              <a:gdLst/>
              <a:ahLst/>
              <a:cxnLst/>
              <a:rect l="0" t="0" r="0" b="0"/>
              <a:pathLst>
                <a:path w="9521" h="247534">
                  <a:moveTo>
                    <a:pt x="0" y="9408"/>
                  </a:moveTo>
                  <a:lnTo>
                    <a:pt x="0" y="9408"/>
                  </a:lnTo>
                  <a:lnTo>
                    <a:pt x="9408" y="0"/>
                  </a:lnTo>
                  <a:lnTo>
                    <a:pt x="9520" y="44127"/>
                  </a:lnTo>
                  <a:lnTo>
                    <a:pt x="6702" y="72259"/>
                  </a:lnTo>
                  <a:lnTo>
                    <a:pt x="1986" y="99644"/>
                  </a:lnTo>
                  <a:lnTo>
                    <a:pt x="392" y="146824"/>
                  </a:lnTo>
                  <a:lnTo>
                    <a:pt x="116" y="189354"/>
                  </a:lnTo>
                  <a:lnTo>
                    <a:pt x="0" y="247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240">
            <a:extLst>
              <a:ext uri="{FF2B5EF4-FFF2-40B4-BE49-F238E27FC236}">
                <a16:creationId xmlns:a16="http://schemas.microsoft.com/office/drawing/2014/main" id="{FBDC5273-7093-3C93-4074-C8E0292AB1F9}"/>
              </a:ext>
            </a:extLst>
          </p:cNvPr>
          <p:cNvGrpSpPr/>
          <p:nvPr/>
        </p:nvGrpSpPr>
        <p:grpSpPr>
          <a:xfrm>
            <a:off x="390525" y="4115033"/>
            <a:ext cx="2838451" cy="1833599"/>
            <a:chOff x="390525" y="4115033"/>
            <a:chExt cx="2838451" cy="1833599"/>
          </a:xfrm>
        </p:grpSpPr>
        <p:sp>
          <p:nvSpPr>
            <p:cNvPr id="271" name="SMARTInkShape-1424">
              <a:extLst>
                <a:ext uri="{FF2B5EF4-FFF2-40B4-BE49-F238E27FC236}">
                  <a16:creationId xmlns:a16="http://schemas.microsoft.com/office/drawing/2014/main" id="{8E0E3C06-B6F5-3743-E5E6-302C3CDD92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0449" y="549592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425">
              <a:extLst>
                <a:ext uri="{FF2B5EF4-FFF2-40B4-BE49-F238E27FC236}">
                  <a16:creationId xmlns:a16="http://schemas.microsoft.com/office/drawing/2014/main" id="{448110E4-0A6E-C709-04E2-3235E901EF7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09600" y="5486400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426">
              <a:extLst>
                <a:ext uri="{FF2B5EF4-FFF2-40B4-BE49-F238E27FC236}">
                  <a16:creationId xmlns:a16="http://schemas.microsoft.com/office/drawing/2014/main" id="{544CB371-CD68-6BE4-466E-9AFEB15E093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38175" y="5448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3993" y="19050"/>
                  </a:lnTo>
                  <a:lnTo>
                    <a:pt x="12504" y="17992"/>
                  </a:lnTo>
                  <a:lnTo>
                    <a:pt x="11511" y="16228"/>
                  </a:lnTo>
                  <a:lnTo>
                    <a:pt x="10849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427">
              <a:extLst>
                <a:ext uri="{FF2B5EF4-FFF2-40B4-BE49-F238E27FC236}">
                  <a16:creationId xmlns:a16="http://schemas.microsoft.com/office/drawing/2014/main" id="{D79750A6-9349-31F7-1BFA-AD9F5F92FC8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6750" y="55340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428">
              <a:extLst>
                <a:ext uri="{FF2B5EF4-FFF2-40B4-BE49-F238E27FC236}">
                  <a16:creationId xmlns:a16="http://schemas.microsoft.com/office/drawing/2014/main" id="{D600DF6B-8958-C862-577E-0E5E9168E7F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9125" y="5572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429">
              <a:extLst>
                <a:ext uri="{FF2B5EF4-FFF2-40B4-BE49-F238E27FC236}">
                  <a16:creationId xmlns:a16="http://schemas.microsoft.com/office/drawing/2014/main" id="{20AD37C3-F5DE-4B2C-1407-9FF2FBEA753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1500" y="5562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430">
              <a:extLst>
                <a:ext uri="{FF2B5EF4-FFF2-40B4-BE49-F238E27FC236}">
                  <a16:creationId xmlns:a16="http://schemas.microsoft.com/office/drawing/2014/main" id="{EE6008B8-6762-E522-ED01-21618FCFE9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876550" y="554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431">
              <a:extLst>
                <a:ext uri="{FF2B5EF4-FFF2-40B4-BE49-F238E27FC236}">
                  <a16:creationId xmlns:a16="http://schemas.microsoft.com/office/drawing/2014/main" id="{114CDD62-BF0E-B7C1-4534-AA35D5FB60C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09875" y="554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432">
              <a:extLst>
                <a:ext uri="{FF2B5EF4-FFF2-40B4-BE49-F238E27FC236}">
                  <a16:creationId xmlns:a16="http://schemas.microsoft.com/office/drawing/2014/main" id="{C2413F10-1547-B8DE-0F58-4B2ABC66DFF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33675" y="5486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33">
              <a:extLst>
                <a:ext uri="{FF2B5EF4-FFF2-40B4-BE49-F238E27FC236}">
                  <a16:creationId xmlns:a16="http://schemas.microsoft.com/office/drawing/2014/main" id="{15703F22-93D9-7F1B-8EA2-16E9841A068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800350" y="5457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34">
              <a:extLst>
                <a:ext uri="{FF2B5EF4-FFF2-40B4-BE49-F238E27FC236}">
                  <a16:creationId xmlns:a16="http://schemas.microsoft.com/office/drawing/2014/main" id="{B153F01B-BC3F-B727-970F-82BDE6ADB5D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57500" y="5505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35">
              <a:extLst>
                <a:ext uri="{FF2B5EF4-FFF2-40B4-BE49-F238E27FC236}">
                  <a16:creationId xmlns:a16="http://schemas.microsoft.com/office/drawing/2014/main" id="{B31DB260-D8D8-83ED-AE25-C787A45D94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00350" y="5534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36">
              <a:extLst>
                <a:ext uri="{FF2B5EF4-FFF2-40B4-BE49-F238E27FC236}">
                  <a16:creationId xmlns:a16="http://schemas.microsoft.com/office/drawing/2014/main" id="{520FF247-90D6-3F86-6C57-E546C714177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6275" y="5353176"/>
              <a:ext cx="19051" cy="180850"/>
            </a:xfrm>
            <a:custGeom>
              <a:avLst/>
              <a:gdLst/>
              <a:ahLst/>
              <a:cxnLst/>
              <a:rect l="0" t="0" r="0" b="0"/>
              <a:pathLst>
                <a:path w="19051" h="180850">
                  <a:moveTo>
                    <a:pt x="0" y="37974"/>
                  </a:moveTo>
                  <a:lnTo>
                    <a:pt x="0" y="37974"/>
                  </a:lnTo>
                  <a:lnTo>
                    <a:pt x="8201" y="29773"/>
                  </a:lnTo>
                  <a:lnTo>
                    <a:pt x="9491" y="19351"/>
                  </a:lnTo>
                  <a:lnTo>
                    <a:pt x="9525" y="0"/>
                  </a:lnTo>
                  <a:lnTo>
                    <a:pt x="9525" y="45024"/>
                  </a:lnTo>
                  <a:lnTo>
                    <a:pt x="9525" y="92162"/>
                  </a:lnTo>
                  <a:lnTo>
                    <a:pt x="9525" y="139205"/>
                  </a:lnTo>
                  <a:lnTo>
                    <a:pt x="19050" y="180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37">
              <a:extLst>
                <a:ext uri="{FF2B5EF4-FFF2-40B4-BE49-F238E27FC236}">
                  <a16:creationId xmlns:a16="http://schemas.microsoft.com/office/drawing/2014/main" id="{A3F4BBB5-9003-A7FB-25E5-8729195490E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3450" y="576262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22120" y="9277"/>
                  </a:lnTo>
                  <a:lnTo>
                    <a:pt x="33114" y="412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38">
              <a:extLst>
                <a:ext uri="{FF2B5EF4-FFF2-40B4-BE49-F238E27FC236}">
                  <a16:creationId xmlns:a16="http://schemas.microsoft.com/office/drawing/2014/main" id="{AA428B3B-525A-CC06-BD1E-3B9AE693799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04875" y="5800841"/>
              <a:ext cx="85134" cy="147791"/>
            </a:xfrm>
            <a:custGeom>
              <a:avLst/>
              <a:gdLst/>
              <a:ahLst/>
              <a:cxnLst/>
              <a:rect l="0" t="0" r="0" b="0"/>
              <a:pathLst>
                <a:path w="85134" h="147791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133" y="0"/>
                  </a:lnTo>
                  <a:lnTo>
                    <a:pt x="2902" y="7511"/>
                  </a:lnTo>
                  <a:lnTo>
                    <a:pt x="860" y="16138"/>
                  </a:lnTo>
                  <a:lnTo>
                    <a:pt x="113" y="31685"/>
                  </a:lnTo>
                  <a:lnTo>
                    <a:pt x="2873" y="38006"/>
                  </a:lnTo>
                  <a:lnTo>
                    <a:pt x="6568" y="44344"/>
                  </a:lnTo>
                  <a:lnTo>
                    <a:pt x="8211" y="50688"/>
                  </a:lnTo>
                  <a:lnTo>
                    <a:pt x="14585" y="57036"/>
                  </a:lnTo>
                  <a:lnTo>
                    <a:pt x="23416" y="62327"/>
                  </a:lnTo>
                  <a:lnTo>
                    <a:pt x="30868" y="64678"/>
                  </a:lnTo>
                  <a:lnTo>
                    <a:pt x="34337" y="64247"/>
                  </a:lnTo>
                  <a:lnTo>
                    <a:pt x="50331" y="58772"/>
                  </a:lnTo>
                  <a:lnTo>
                    <a:pt x="55779" y="58192"/>
                  </a:lnTo>
                  <a:lnTo>
                    <a:pt x="64654" y="60371"/>
                  </a:lnTo>
                  <a:lnTo>
                    <a:pt x="72127" y="63809"/>
                  </a:lnTo>
                  <a:lnTo>
                    <a:pt x="83725" y="66197"/>
                  </a:lnTo>
                  <a:lnTo>
                    <a:pt x="84836" y="72042"/>
                  </a:lnTo>
                  <a:lnTo>
                    <a:pt x="85133" y="76566"/>
                  </a:lnTo>
                  <a:lnTo>
                    <a:pt x="77472" y="106273"/>
                  </a:lnTo>
                  <a:lnTo>
                    <a:pt x="57931" y="137552"/>
                  </a:lnTo>
                  <a:lnTo>
                    <a:pt x="44135" y="147130"/>
                  </a:lnTo>
                  <a:lnTo>
                    <a:pt x="41065" y="147790"/>
                  </a:lnTo>
                  <a:lnTo>
                    <a:pt x="28575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439">
              <a:extLst>
                <a:ext uri="{FF2B5EF4-FFF2-40B4-BE49-F238E27FC236}">
                  <a16:creationId xmlns:a16="http://schemas.microsoft.com/office/drawing/2014/main" id="{65DBB235-F71F-246E-B2DB-6A7DA82FA07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5802083"/>
              <a:ext cx="80153" cy="141518"/>
            </a:xfrm>
            <a:custGeom>
              <a:avLst/>
              <a:gdLst/>
              <a:ahLst/>
              <a:cxnLst/>
              <a:rect l="0" t="0" r="0" b="0"/>
              <a:pathLst>
                <a:path w="80153" h="141518">
                  <a:moveTo>
                    <a:pt x="0" y="17692"/>
                  </a:moveTo>
                  <a:lnTo>
                    <a:pt x="0" y="17692"/>
                  </a:lnTo>
                  <a:lnTo>
                    <a:pt x="0" y="12636"/>
                  </a:lnTo>
                  <a:lnTo>
                    <a:pt x="1058" y="11147"/>
                  </a:lnTo>
                  <a:lnTo>
                    <a:pt x="2822" y="10153"/>
                  </a:lnTo>
                  <a:lnTo>
                    <a:pt x="16247" y="7371"/>
                  </a:lnTo>
                  <a:lnTo>
                    <a:pt x="26569" y="1698"/>
                  </a:lnTo>
                  <a:lnTo>
                    <a:pt x="36855" y="0"/>
                  </a:lnTo>
                  <a:lnTo>
                    <a:pt x="54547" y="4101"/>
                  </a:lnTo>
                  <a:lnTo>
                    <a:pt x="58590" y="6516"/>
                  </a:lnTo>
                  <a:lnTo>
                    <a:pt x="61285" y="9182"/>
                  </a:lnTo>
                  <a:lnTo>
                    <a:pt x="64279" y="14968"/>
                  </a:lnTo>
                  <a:lnTo>
                    <a:pt x="65610" y="21067"/>
                  </a:lnTo>
                  <a:lnTo>
                    <a:pt x="60557" y="30128"/>
                  </a:lnTo>
                  <a:lnTo>
                    <a:pt x="51256" y="40154"/>
                  </a:lnTo>
                  <a:lnTo>
                    <a:pt x="40067" y="48135"/>
                  </a:lnTo>
                  <a:lnTo>
                    <a:pt x="10007" y="55704"/>
                  </a:lnTo>
                  <a:lnTo>
                    <a:pt x="9846" y="55733"/>
                  </a:lnTo>
                  <a:lnTo>
                    <a:pt x="44741" y="56849"/>
                  </a:lnTo>
                  <a:lnTo>
                    <a:pt x="60294" y="63396"/>
                  </a:lnTo>
                  <a:lnTo>
                    <a:pt x="68425" y="69049"/>
                  </a:lnTo>
                  <a:lnTo>
                    <a:pt x="78953" y="83238"/>
                  </a:lnTo>
                  <a:lnTo>
                    <a:pt x="80152" y="88906"/>
                  </a:lnTo>
                  <a:lnTo>
                    <a:pt x="78662" y="100849"/>
                  </a:lnTo>
                  <a:lnTo>
                    <a:pt x="71873" y="119471"/>
                  </a:lnTo>
                  <a:lnTo>
                    <a:pt x="63341" y="129250"/>
                  </a:lnTo>
                  <a:lnTo>
                    <a:pt x="52493" y="136065"/>
                  </a:lnTo>
                  <a:lnTo>
                    <a:pt x="9525" y="14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440">
              <a:extLst>
                <a:ext uri="{FF2B5EF4-FFF2-40B4-BE49-F238E27FC236}">
                  <a16:creationId xmlns:a16="http://schemas.microsoft.com/office/drawing/2014/main" id="{6648068D-E920-72E7-67B8-CBA6B93165D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04850" y="5895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41">
              <a:extLst>
                <a:ext uri="{FF2B5EF4-FFF2-40B4-BE49-F238E27FC236}">
                  <a16:creationId xmlns:a16="http://schemas.microsoft.com/office/drawing/2014/main" id="{49C617D1-E75E-6B27-E9FF-047A2BE25AC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3400" y="5791593"/>
              <a:ext cx="102971" cy="142483"/>
            </a:xfrm>
            <a:custGeom>
              <a:avLst/>
              <a:gdLst/>
              <a:ahLst/>
              <a:cxnLst/>
              <a:rect l="0" t="0" r="0" b="0"/>
              <a:pathLst>
                <a:path w="102971" h="142483">
                  <a:moveTo>
                    <a:pt x="19050" y="9132"/>
                  </a:moveTo>
                  <a:lnTo>
                    <a:pt x="19050" y="9132"/>
                  </a:lnTo>
                  <a:lnTo>
                    <a:pt x="24106" y="9132"/>
                  </a:lnTo>
                  <a:lnTo>
                    <a:pt x="29411" y="6310"/>
                  </a:lnTo>
                  <a:lnTo>
                    <a:pt x="32307" y="4076"/>
                  </a:lnTo>
                  <a:lnTo>
                    <a:pt x="41170" y="1593"/>
                  </a:lnTo>
                  <a:lnTo>
                    <a:pt x="64106" y="0"/>
                  </a:lnTo>
                  <a:lnTo>
                    <a:pt x="73647" y="2604"/>
                  </a:lnTo>
                  <a:lnTo>
                    <a:pt x="77673" y="4780"/>
                  </a:lnTo>
                  <a:lnTo>
                    <a:pt x="88396" y="17955"/>
                  </a:lnTo>
                  <a:lnTo>
                    <a:pt x="93219" y="30209"/>
                  </a:lnTo>
                  <a:lnTo>
                    <a:pt x="88703" y="42840"/>
                  </a:lnTo>
                  <a:lnTo>
                    <a:pt x="79640" y="56922"/>
                  </a:lnTo>
                  <a:lnTo>
                    <a:pt x="63696" y="69741"/>
                  </a:lnTo>
                  <a:lnTo>
                    <a:pt x="47829" y="75737"/>
                  </a:lnTo>
                  <a:lnTo>
                    <a:pt x="82298" y="75806"/>
                  </a:lnTo>
                  <a:lnTo>
                    <a:pt x="87024" y="78629"/>
                  </a:lnTo>
                  <a:lnTo>
                    <a:pt x="98682" y="89064"/>
                  </a:lnTo>
                  <a:lnTo>
                    <a:pt x="102067" y="95105"/>
                  </a:lnTo>
                  <a:lnTo>
                    <a:pt x="102970" y="98197"/>
                  </a:lnTo>
                  <a:lnTo>
                    <a:pt x="101150" y="107278"/>
                  </a:lnTo>
                  <a:lnTo>
                    <a:pt x="99184" y="112663"/>
                  </a:lnTo>
                  <a:lnTo>
                    <a:pt x="88532" y="121468"/>
                  </a:lnTo>
                  <a:lnTo>
                    <a:pt x="54345" y="137990"/>
                  </a:lnTo>
                  <a:lnTo>
                    <a:pt x="0" y="142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42">
              <a:extLst>
                <a:ext uri="{FF2B5EF4-FFF2-40B4-BE49-F238E27FC236}">
                  <a16:creationId xmlns:a16="http://schemas.microsoft.com/office/drawing/2014/main" id="{6C04AF9B-086E-B294-B7B1-8B8F5CB3177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525" y="5852387"/>
              <a:ext cx="123826" cy="5489"/>
            </a:xfrm>
            <a:custGeom>
              <a:avLst/>
              <a:gdLst/>
              <a:ahLst/>
              <a:cxnLst/>
              <a:rect l="0" t="0" r="0" b="0"/>
              <a:pathLst>
                <a:path w="123826" h="5489">
                  <a:moveTo>
                    <a:pt x="0" y="5488"/>
                  </a:moveTo>
                  <a:lnTo>
                    <a:pt x="0" y="5488"/>
                  </a:lnTo>
                  <a:lnTo>
                    <a:pt x="18363" y="4430"/>
                  </a:lnTo>
                  <a:lnTo>
                    <a:pt x="39660" y="0"/>
                  </a:lnTo>
                  <a:lnTo>
                    <a:pt x="85631" y="5074"/>
                  </a:lnTo>
                  <a:lnTo>
                    <a:pt x="12382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443">
              <a:extLst>
                <a:ext uri="{FF2B5EF4-FFF2-40B4-BE49-F238E27FC236}">
                  <a16:creationId xmlns:a16="http://schemas.microsoft.com/office/drawing/2014/main" id="{CBD21A63-FBD2-7706-A331-880BCBA8501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95325" y="552450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488" y="23851"/>
                  </a:lnTo>
                  <a:lnTo>
                    <a:pt x="3155" y="42816"/>
                  </a:lnTo>
                  <a:lnTo>
                    <a:pt x="8477" y="76233"/>
                  </a:lnTo>
                  <a:lnTo>
                    <a:pt x="72" y="123535"/>
                  </a:lnTo>
                  <a:lnTo>
                    <a:pt x="32" y="128282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444">
              <a:extLst>
                <a:ext uri="{FF2B5EF4-FFF2-40B4-BE49-F238E27FC236}">
                  <a16:creationId xmlns:a16="http://schemas.microsoft.com/office/drawing/2014/main" id="{A1D79A42-7628-4E75-68A6-62834032A83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096950" y="5676900"/>
              <a:ext cx="132026" cy="28576"/>
            </a:xfrm>
            <a:custGeom>
              <a:avLst/>
              <a:gdLst/>
              <a:ahLst/>
              <a:cxnLst/>
              <a:rect l="0" t="0" r="0" b="0"/>
              <a:pathLst>
                <a:path w="132026" h="28576">
                  <a:moveTo>
                    <a:pt x="8200" y="28575"/>
                  </a:moveTo>
                  <a:lnTo>
                    <a:pt x="8200" y="28575"/>
                  </a:lnTo>
                  <a:lnTo>
                    <a:pt x="3144" y="28575"/>
                  </a:lnTo>
                  <a:lnTo>
                    <a:pt x="1654" y="27517"/>
                  </a:lnTo>
                  <a:lnTo>
                    <a:pt x="662" y="25753"/>
                  </a:lnTo>
                  <a:lnTo>
                    <a:pt x="0" y="23519"/>
                  </a:lnTo>
                  <a:lnTo>
                    <a:pt x="616" y="20971"/>
                  </a:lnTo>
                  <a:lnTo>
                    <a:pt x="6541" y="12328"/>
                  </a:lnTo>
                  <a:lnTo>
                    <a:pt x="12049" y="6185"/>
                  </a:lnTo>
                  <a:lnTo>
                    <a:pt x="23669" y="2749"/>
                  </a:lnTo>
                  <a:lnTo>
                    <a:pt x="65075" y="362"/>
                  </a:lnTo>
                  <a:lnTo>
                    <a:pt x="106322" y="32"/>
                  </a:lnTo>
                  <a:lnTo>
                    <a:pt x="132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445">
              <a:extLst>
                <a:ext uri="{FF2B5EF4-FFF2-40B4-BE49-F238E27FC236}">
                  <a16:creationId xmlns:a16="http://schemas.microsoft.com/office/drawing/2014/main" id="{E295AA2C-20BA-7E49-33D5-BAB3143658D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086100" y="5696066"/>
              <a:ext cx="94693" cy="133235"/>
            </a:xfrm>
            <a:custGeom>
              <a:avLst/>
              <a:gdLst/>
              <a:ahLst/>
              <a:cxnLst/>
              <a:rect l="0" t="0" r="0" b="0"/>
              <a:pathLst>
                <a:path w="94693" h="13323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5056" y="4975"/>
                  </a:lnTo>
                  <a:lnTo>
                    <a:pt x="7538" y="10260"/>
                  </a:lnTo>
                  <a:lnTo>
                    <a:pt x="10506" y="43485"/>
                  </a:lnTo>
                  <a:lnTo>
                    <a:pt x="17049" y="56866"/>
                  </a:lnTo>
                  <a:lnTo>
                    <a:pt x="17716" y="60096"/>
                  </a:lnTo>
                  <a:lnTo>
                    <a:pt x="19219" y="62251"/>
                  </a:lnTo>
                  <a:lnTo>
                    <a:pt x="21279" y="63687"/>
                  </a:lnTo>
                  <a:lnTo>
                    <a:pt x="26391" y="65283"/>
                  </a:lnTo>
                  <a:lnTo>
                    <a:pt x="32190" y="65992"/>
                  </a:lnTo>
                  <a:lnTo>
                    <a:pt x="35219" y="64065"/>
                  </a:lnTo>
                  <a:lnTo>
                    <a:pt x="44537" y="53355"/>
                  </a:lnTo>
                  <a:lnTo>
                    <a:pt x="50839" y="50106"/>
                  </a:lnTo>
                  <a:lnTo>
                    <a:pt x="66680" y="47851"/>
                  </a:lnTo>
                  <a:lnTo>
                    <a:pt x="69853" y="47737"/>
                  </a:lnTo>
                  <a:lnTo>
                    <a:pt x="76201" y="50432"/>
                  </a:lnTo>
                  <a:lnTo>
                    <a:pt x="88901" y="60787"/>
                  </a:lnTo>
                  <a:lnTo>
                    <a:pt x="92428" y="66816"/>
                  </a:lnTo>
                  <a:lnTo>
                    <a:pt x="94692" y="79310"/>
                  </a:lnTo>
                  <a:lnTo>
                    <a:pt x="92180" y="85632"/>
                  </a:lnTo>
                  <a:lnTo>
                    <a:pt x="88594" y="91969"/>
                  </a:lnTo>
                  <a:lnTo>
                    <a:pt x="87000" y="98313"/>
                  </a:lnTo>
                  <a:lnTo>
                    <a:pt x="75990" y="112891"/>
                  </a:lnTo>
                  <a:lnTo>
                    <a:pt x="65171" y="118901"/>
                  </a:lnTo>
                  <a:lnTo>
                    <a:pt x="54364" y="122630"/>
                  </a:lnTo>
                  <a:lnTo>
                    <a:pt x="41273" y="129621"/>
                  </a:lnTo>
                  <a:lnTo>
                    <a:pt x="1905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446">
              <a:extLst>
                <a:ext uri="{FF2B5EF4-FFF2-40B4-BE49-F238E27FC236}">
                  <a16:creationId xmlns:a16="http://schemas.microsoft.com/office/drawing/2014/main" id="{97BF2B76-55AF-E054-E081-A0054345FAC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924175" y="5705868"/>
              <a:ext cx="103785" cy="104383"/>
            </a:xfrm>
            <a:custGeom>
              <a:avLst/>
              <a:gdLst/>
              <a:ahLst/>
              <a:cxnLst/>
              <a:rect l="0" t="0" r="0" b="0"/>
              <a:pathLst>
                <a:path w="103785" h="104383">
                  <a:moveTo>
                    <a:pt x="19050" y="18657"/>
                  </a:moveTo>
                  <a:lnTo>
                    <a:pt x="19050" y="18657"/>
                  </a:lnTo>
                  <a:lnTo>
                    <a:pt x="19050" y="13601"/>
                  </a:lnTo>
                  <a:lnTo>
                    <a:pt x="17992" y="12112"/>
                  </a:lnTo>
                  <a:lnTo>
                    <a:pt x="16228" y="11118"/>
                  </a:lnTo>
                  <a:lnTo>
                    <a:pt x="9917" y="9248"/>
                  </a:lnTo>
                  <a:lnTo>
                    <a:pt x="19324" y="8096"/>
                  </a:lnTo>
                  <a:lnTo>
                    <a:pt x="63590" y="196"/>
                  </a:lnTo>
                  <a:lnTo>
                    <a:pt x="67793" y="0"/>
                  </a:lnTo>
                  <a:lnTo>
                    <a:pt x="75286" y="2604"/>
                  </a:lnTo>
                  <a:lnTo>
                    <a:pt x="78766" y="4780"/>
                  </a:lnTo>
                  <a:lnTo>
                    <a:pt x="80027" y="7289"/>
                  </a:lnTo>
                  <a:lnTo>
                    <a:pt x="79810" y="10020"/>
                  </a:lnTo>
                  <a:lnTo>
                    <a:pt x="71856" y="27064"/>
                  </a:lnTo>
                  <a:lnTo>
                    <a:pt x="60511" y="35799"/>
                  </a:lnTo>
                  <a:lnTo>
                    <a:pt x="31210" y="46563"/>
                  </a:lnTo>
                  <a:lnTo>
                    <a:pt x="31390" y="46786"/>
                  </a:lnTo>
                  <a:lnTo>
                    <a:pt x="34412" y="47035"/>
                  </a:lnTo>
                  <a:lnTo>
                    <a:pt x="35642" y="46041"/>
                  </a:lnTo>
                  <a:lnTo>
                    <a:pt x="37007" y="42116"/>
                  </a:lnTo>
                  <a:lnTo>
                    <a:pt x="39488" y="40648"/>
                  </a:lnTo>
                  <a:lnTo>
                    <a:pt x="64519" y="38094"/>
                  </a:lnTo>
                  <a:lnTo>
                    <a:pt x="77795" y="37822"/>
                  </a:lnTo>
                  <a:lnTo>
                    <a:pt x="87845" y="43402"/>
                  </a:lnTo>
                  <a:lnTo>
                    <a:pt x="97251" y="51879"/>
                  </a:lnTo>
                  <a:lnTo>
                    <a:pt x="101431" y="59175"/>
                  </a:lnTo>
                  <a:lnTo>
                    <a:pt x="103784" y="69233"/>
                  </a:lnTo>
                  <a:lnTo>
                    <a:pt x="103056" y="72482"/>
                  </a:lnTo>
                  <a:lnTo>
                    <a:pt x="99425" y="78916"/>
                  </a:lnTo>
                  <a:lnTo>
                    <a:pt x="86374" y="88487"/>
                  </a:lnTo>
                  <a:lnTo>
                    <a:pt x="58779" y="99354"/>
                  </a:lnTo>
                  <a:lnTo>
                    <a:pt x="16116" y="103720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447">
              <a:extLst>
                <a:ext uri="{FF2B5EF4-FFF2-40B4-BE49-F238E27FC236}">
                  <a16:creationId xmlns:a16="http://schemas.microsoft.com/office/drawing/2014/main" id="{733549DA-A3ED-7874-6259-309D1FE3E88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857500" y="5800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448">
              <a:extLst>
                <a:ext uri="{FF2B5EF4-FFF2-40B4-BE49-F238E27FC236}">
                  <a16:creationId xmlns:a16="http://schemas.microsoft.com/office/drawing/2014/main" id="{DD5496D4-9EDC-A90D-0301-CE3F79D1B7A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67000" y="5687749"/>
              <a:ext cx="112390" cy="140715"/>
            </a:xfrm>
            <a:custGeom>
              <a:avLst/>
              <a:gdLst/>
              <a:ahLst/>
              <a:cxnLst/>
              <a:rect l="0" t="0" r="0" b="0"/>
              <a:pathLst>
                <a:path w="112390" h="140715">
                  <a:moveTo>
                    <a:pt x="19050" y="8201"/>
                  </a:moveTo>
                  <a:lnTo>
                    <a:pt x="19050" y="8201"/>
                  </a:lnTo>
                  <a:lnTo>
                    <a:pt x="27251" y="8201"/>
                  </a:lnTo>
                  <a:lnTo>
                    <a:pt x="49123" y="662"/>
                  </a:lnTo>
                  <a:lnTo>
                    <a:pt x="54974" y="0"/>
                  </a:lnTo>
                  <a:lnTo>
                    <a:pt x="59933" y="1676"/>
                  </a:lnTo>
                  <a:lnTo>
                    <a:pt x="78905" y="20251"/>
                  </a:lnTo>
                  <a:lnTo>
                    <a:pt x="88761" y="35290"/>
                  </a:lnTo>
                  <a:lnTo>
                    <a:pt x="88807" y="41077"/>
                  </a:lnTo>
                  <a:lnTo>
                    <a:pt x="83214" y="53152"/>
                  </a:lnTo>
                  <a:lnTo>
                    <a:pt x="73222" y="66793"/>
                  </a:lnTo>
                  <a:lnTo>
                    <a:pt x="66763" y="71284"/>
                  </a:lnTo>
                  <a:lnTo>
                    <a:pt x="57317" y="74814"/>
                  </a:lnTo>
                  <a:lnTo>
                    <a:pt x="87746" y="74874"/>
                  </a:lnTo>
                  <a:lnTo>
                    <a:pt x="91305" y="76992"/>
                  </a:lnTo>
                  <a:lnTo>
                    <a:pt x="109999" y="99764"/>
                  </a:lnTo>
                  <a:lnTo>
                    <a:pt x="112389" y="106398"/>
                  </a:lnTo>
                  <a:lnTo>
                    <a:pt x="110909" y="109649"/>
                  </a:lnTo>
                  <a:lnTo>
                    <a:pt x="103621" y="116083"/>
                  </a:lnTo>
                  <a:lnTo>
                    <a:pt x="61269" y="135196"/>
                  </a:lnTo>
                  <a:lnTo>
                    <a:pt x="21161" y="140714"/>
                  </a:lnTo>
                  <a:lnTo>
                    <a:pt x="9405" y="140120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49">
              <a:extLst>
                <a:ext uri="{FF2B5EF4-FFF2-40B4-BE49-F238E27FC236}">
                  <a16:creationId xmlns:a16="http://schemas.microsoft.com/office/drawing/2014/main" id="{A946B7AB-A4CE-3CBB-6D90-4186CCA2613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07086" y="5381628"/>
              <a:ext cx="17065" cy="247609"/>
            </a:xfrm>
            <a:custGeom>
              <a:avLst/>
              <a:gdLst/>
              <a:ahLst/>
              <a:cxnLst/>
              <a:rect l="0" t="0" r="0" b="0"/>
              <a:pathLst>
                <a:path w="17065" h="247609">
                  <a:moveTo>
                    <a:pt x="7539" y="9522"/>
                  </a:moveTo>
                  <a:lnTo>
                    <a:pt x="7539" y="9522"/>
                  </a:lnTo>
                  <a:lnTo>
                    <a:pt x="7539" y="0"/>
                  </a:lnTo>
                  <a:lnTo>
                    <a:pt x="6481" y="39057"/>
                  </a:lnTo>
                  <a:lnTo>
                    <a:pt x="0" y="83717"/>
                  </a:lnTo>
                  <a:lnTo>
                    <a:pt x="1425" y="116525"/>
                  </a:lnTo>
                  <a:lnTo>
                    <a:pt x="6331" y="160481"/>
                  </a:lnTo>
                  <a:lnTo>
                    <a:pt x="7433" y="205688"/>
                  </a:lnTo>
                  <a:lnTo>
                    <a:pt x="7539" y="247608"/>
                  </a:lnTo>
                  <a:lnTo>
                    <a:pt x="7539" y="242579"/>
                  </a:lnTo>
                  <a:lnTo>
                    <a:pt x="8597" y="241094"/>
                  </a:lnTo>
                  <a:lnTo>
                    <a:pt x="17064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450">
              <a:extLst>
                <a:ext uri="{FF2B5EF4-FFF2-40B4-BE49-F238E27FC236}">
                  <a16:creationId xmlns:a16="http://schemas.microsoft.com/office/drawing/2014/main" id="{FF21FC71-10B6-4F4C-499B-9F9B7846C62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1975" y="4115033"/>
              <a:ext cx="2343151" cy="1352317"/>
            </a:xfrm>
            <a:custGeom>
              <a:avLst/>
              <a:gdLst/>
              <a:ahLst/>
              <a:cxnLst/>
              <a:rect l="0" t="0" r="0" b="0"/>
              <a:pathLst>
                <a:path w="2343151" h="1352317">
                  <a:moveTo>
                    <a:pt x="0" y="1323742"/>
                  </a:moveTo>
                  <a:lnTo>
                    <a:pt x="0" y="1323742"/>
                  </a:lnTo>
                  <a:lnTo>
                    <a:pt x="22666" y="1323742"/>
                  </a:lnTo>
                  <a:lnTo>
                    <a:pt x="24636" y="1322684"/>
                  </a:lnTo>
                  <a:lnTo>
                    <a:pt x="25949" y="1320920"/>
                  </a:lnTo>
                  <a:lnTo>
                    <a:pt x="26824" y="1318686"/>
                  </a:lnTo>
                  <a:lnTo>
                    <a:pt x="28466" y="1317197"/>
                  </a:lnTo>
                  <a:lnTo>
                    <a:pt x="46735" y="1309553"/>
                  </a:lnTo>
                  <a:lnTo>
                    <a:pt x="50207" y="1306874"/>
                  </a:lnTo>
                  <a:lnTo>
                    <a:pt x="88925" y="1263414"/>
                  </a:lnTo>
                  <a:lnTo>
                    <a:pt x="117123" y="1221542"/>
                  </a:lnTo>
                  <a:lnTo>
                    <a:pt x="127196" y="1212702"/>
                  </a:lnTo>
                  <a:lnTo>
                    <a:pt x="162587" y="1166445"/>
                  </a:lnTo>
                  <a:lnTo>
                    <a:pt x="187456" y="1144975"/>
                  </a:lnTo>
                  <a:lnTo>
                    <a:pt x="216594" y="1099339"/>
                  </a:lnTo>
                  <a:lnTo>
                    <a:pt x="249863" y="1056916"/>
                  </a:lnTo>
                  <a:lnTo>
                    <a:pt x="283348" y="1013821"/>
                  </a:lnTo>
                  <a:lnTo>
                    <a:pt x="315730" y="970005"/>
                  </a:lnTo>
                  <a:lnTo>
                    <a:pt x="341275" y="925137"/>
                  </a:lnTo>
                  <a:lnTo>
                    <a:pt x="369346" y="878180"/>
                  </a:lnTo>
                  <a:lnTo>
                    <a:pt x="390338" y="830614"/>
                  </a:lnTo>
                  <a:lnTo>
                    <a:pt x="402817" y="810035"/>
                  </a:lnTo>
                  <a:lnTo>
                    <a:pt x="431404" y="764980"/>
                  </a:lnTo>
                  <a:lnTo>
                    <a:pt x="450445" y="722836"/>
                  </a:lnTo>
                  <a:lnTo>
                    <a:pt x="468566" y="685403"/>
                  </a:lnTo>
                  <a:lnTo>
                    <a:pt x="488882" y="641947"/>
                  </a:lnTo>
                  <a:lnTo>
                    <a:pt x="512629" y="598906"/>
                  </a:lnTo>
                  <a:lnTo>
                    <a:pt x="535578" y="556811"/>
                  </a:lnTo>
                  <a:lnTo>
                    <a:pt x="558891" y="511743"/>
                  </a:lnTo>
                  <a:lnTo>
                    <a:pt x="578848" y="472726"/>
                  </a:lnTo>
                  <a:lnTo>
                    <a:pt x="592727" y="442586"/>
                  </a:lnTo>
                  <a:lnTo>
                    <a:pt x="616041" y="399177"/>
                  </a:lnTo>
                  <a:lnTo>
                    <a:pt x="639899" y="357164"/>
                  </a:lnTo>
                  <a:lnTo>
                    <a:pt x="659856" y="313492"/>
                  </a:lnTo>
                  <a:lnTo>
                    <a:pt x="685195" y="270073"/>
                  </a:lnTo>
                  <a:lnTo>
                    <a:pt x="716191" y="222994"/>
                  </a:lnTo>
                  <a:lnTo>
                    <a:pt x="747300" y="180779"/>
                  </a:lnTo>
                  <a:lnTo>
                    <a:pt x="790644" y="142180"/>
                  </a:lnTo>
                  <a:lnTo>
                    <a:pt x="831503" y="104501"/>
                  </a:lnTo>
                  <a:lnTo>
                    <a:pt x="874057" y="73347"/>
                  </a:lnTo>
                  <a:lnTo>
                    <a:pt x="917630" y="41957"/>
                  </a:lnTo>
                  <a:lnTo>
                    <a:pt x="955679" y="23131"/>
                  </a:lnTo>
                  <a:lnTo>
                    <a:pt x="1000125" y="8708"/>
                  </a:lnTo>
                  <a:lnTo>
                    <a:pt x="1012825" y="3741"/>
                  </a:lnTo>
                  <a:lnTo>
                    <a:pt x="1057275" y="0"/>
                  </a:lnTo>
                  <a:lnTo>
                    <a:pt x="1102587" y="834"/>
                  </a:lnTo>
                  <a:lnTo>
                    <a:pt x="1123970" y="7374"/>
                  </a:lnTo>
                  <a:lnTo>
                    <a:pt x="1165338" y="28415"/>
                  </a:lnTo>
                  <a:lnTo>
                    <a:pt x="1209049" y="44227"/>
                  </a:lnTo>
                  <a:lnTo>
                    <a:pt x="1256104" y="63268"/>
                  </a:lnTo>
                  <a:lnTo>
                    <a:pt x="1302013" y="93724"/>
                  </a:lnTo>
                  <a:lnTo>
                    <a:pt x="1348074" y="130107"/>
                  </a:lnTo>
                  <a:lnTo>
                    <a:pt x="1385107" y="158176"/>
                  </a:lnTo>
                  <a:lnTo>
                    <a:pt x="1421412" y="201182"/>
                  </a:lnTo>
                  <a:lnTo>
                    <a:pt x="1450378" y="241260"/>
                  </a:lnTo>
                  <a:lnTo>
                    <a:pt x="1487344" y="286450"/>
                  </a:lnTo>
                  <a:lnTo>
                    <a:pt x="1521230" y="329004"/>
                  </a:lnTo>
                  <a:lnTo>
                    <a:pt x="1562105" y="371127"/>
                  </a:lnTo>
                  <a:lnTo>
                    <a:pt x="1583555" y="410581"/>
                  </a:lnTo>
                  <a:lnTo>
                    <a:pt x="1616639" y="456240"/>
                  </a:lnTo>
                  <a:lnTo>
                    <a:pt x="1640893" y="502542"/>
                  </a:lnTo>
                  <a:lnTo>
                    <a:pt x="1655296" y="525857"/>
                  </a:lnTo>
                  <a:lnTo>
                    <a:pt x="1679042" y="573447"/>
                  </a:lnTo>
                  <a:lnTo>
                    <a:pt x="1711910" y="621069"/>
                  </a:lnTo>
                  <a:lnTo>
                    <a:pt x="1736145" y="668694"/>
                  </a:lnTo>
                  <a:lnTo>
                    <a:pt x="1765642" y="713370"/>
                  </a:lnTo>
                  <a:lnTo>
                    <a:pt x="1796884" y="756129"/>
                  </a:lnTo>
                  <a:lnTo>
                    <a:pt x="1826021" y="800379"/>
                  </a:lnTo>
                  <a:lnTo>
                    <a:pt x="1848987" y="837009"/>
                  </a:lnTo>
                  <a:lnTo>
                    <a:pt x="1866383" y="877405"/>
                  </a:lnTo>
                  <a:lnTo>
                    <a:pt x="1897002" y="923222"/>
                  </a:lnTo>
                  <a:lnTo>
                    <a:pt x="1924669" y="962985"/>
                  </a:lnTo>
                  <a:lnTo>
                    <a:pt x="1948277" y="1007456"/>
                  </a:lnTo>
                  <a:lnTo>
                    <a:pt x="1981180" y="1054912"/>
                  </a:lnTo>
                  <a:lnTo>
                    <a:pt x="1986483" y="1062445"/>
                  </a:lnTo>
                  <a:lnTo>
                    <a:pt x="2004503" y="1095451"/>
                  </a:lnTo>
                  <a:lnTo>
                    <a:pt x="2039063" y="1136546"/>
                  </a:lnTo>
                  <a:lnTo>
                    <a:pt x="2077785" y="1181796"/>
                  </a:lnTo>
                  <a:lnTo>
                    <a:pt x="2105619" y="1207160"/>
                  </a:lnTo>
                  <a:lnTo>
                    <a:pt x="2149302" y="1243395"/>
                  </a:lnTo>
                  <a:lnTo>
                    <a:pt x="2192161" y="1277930"/>
                  </a:lnTo>
                  <a:lnTo>
                    <a:pt x="2238554" y="1307461"/>
                  </a:lnTo>
                  <a:lnTo>
                    <a:pt x="2250096" y="1316506"/>
                  </a:lnTo>
                  <a:lnTo>
                    <a:pt x="2292745" y="1336718"/>
                  </a:lnTo>
                  <a:lnTo>
                    <a:pt x="2321330" y="1349531"/>
                  </a:lnTo>
                  <a:lnTo>
                    <a:pt x="2343134" y="1352316"/>
                  </a:lnTo>
                  <a:lnTo>
                    <a:pt x="2343150" y="1342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1451">
            <a:extLst>
              <a:ext uri="{FF2B5EF4-FFF2-40B4-BE49-F238E27FC236}">
                <a16:creationId xmlns:a16="http://schemas.microsoft.com/office/drawing/2014/main" id="{CEFAF9B3-E0AF-3CFC-42BA-83C1DA30E0C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2925" y="5585689"/>
            <a:ext cx="2419351" cy="39550"/>
          </a:xfrm>
          <a:custGeom>
            <a:avLst/>
            <a:gdLst/>
            <a:ahLst/>
            <a:cxnLst/>
            <a:rect l="0" t="0" r="0" b="0"/>
            <a:pathLst>
              <a:path w="2419351" h="39550">
                <a:moveTo>
                  <a:pt x="0" y="34061"/>
                </a:moveTo>
                <a:lnTo>
                  <a:pt x="0" y="34061"/>
                </a:lnTo>
                <a:lnTo>
                  <a:pt x="5488" y="34061"/>
                </a:lnTo>
                <a:lnTo>
                  <a:pt x="7" y="34061"/>
                </a:lnTo>
                <a:lnTo>
                  <a:pt x="8202" y="34061"/>
                </a:lnTo>
                <a:lnTo>
                  <a:pt x="4076" y="39117"/>
                </a:lnTo>
                <a:lnTo>
                  <a:pt x="2717" y="39549"/>
                </a:lnTo>
                <a:lnTo>
                  <a:pt x="1812" y="38777"/>
                </a:lnTo>
                <a:lnTo>
                  <a:pt x="1208" y="37205"/>
                </a:lnTo>
                <a:lnTo>
                  <a:pt x="1864" y="36157"/>
                </a:lnTo>
                <a:lnTo>
                  <a:pt x="5414" y="34993"/>
                </a:lnTo>
                <a:lnTo>
                  <a:pt x="5726" y="34682"/>
                </a:lnTo>
                <a:lnTo>
                  <a:pt x="3250" y="34337"/>
                </a:lnTo>
                <a:lnTo>
                  <a:pt x="3225" y="34245"/>
                </a:lnTo>
                <a:lnTo>
                  <a:pt x="50257" y="34061"/>
                </a:lnTo>
                <a:lnTo>
                  <a:pt x="84132" y="33003"/>
                </a:lnTo>
                <a:lnTo>
                  <a:pt x="126442" y="25419"/>
                </a:lnTo>
                <a:lnTo>
                  <a:pt x="170539" y="18067"/>
                </a:lnTo>
                <a:lnTo>
                  <a:pt x="212479" y="14222"/>
                </a:lnTo>
                <a:lnTo>
                  <a:pt x="247342" y="8545"/>
                </a:lnTo>
                <a:lnTo>
                  <a:pt x="288599" y="6393"/>
                </a:lnTo>
                <a:lnTo>
                  <a:pt x="334878" y="5665"/>
                </a:lnTo>
                <a:lnTo>
                  <a:pt x="371920" y="5540"/>
                </a:lnTo>
                <a:lnTo>
                  <a:pt x="412250" y="5496"/>
                </a:lnTo>
                <a:lnTo>
                  <a:pt x="455808" y="0"/>
                </a:lnTo>
                <a:lnTo>
                  <a:pt x="499533" y="4089"/>
                </a:lnTo>
                <a:lnTo>
                  <a:pt x="539293" y="5210"/>
                </a:lnTo>
                <a:lnTo>
                  <a:pt x="575480" y="5404"/>
                </a:lnTo>
                <a:lnTo>
                  <a:pt x="613013" y="10518"/>
                </a:lnTo>
                <a:lnTo>
                  <a:pt x="650530" y="14123"/>
                </a:lnTo>
                <a:lnTo>
                  <a:pt x="685463" y="15806"/>
                </a:lnTo>
                <a:lnTo>
                  <a:pt x="727798" y="20420"/>
                </a:lnTo>
                <a:lnTo>
                  <a:pt x="774921" y="16393"/>
                </a:lnTo>
                <a:lnTo>
                  <a:pt x="820409" y="15284"/>
                </a:lnTo>
                <a:lnTo>
                  <a:pt x="864084" y="15065"/>
                </a:lnTo>
                <a:lnTo>
                  <a:pt x="902658" y="15022"/>
                </a:lnTo>
                <a:lnTo>
                  <a:pt x="950181" y="15013"/>
                </a:lnTo>
                <a:lnTo>
                  <a:pt x="990501" y="15011"/>
                </a:lnTo>
                <a:lnTo>
                  <a:pt x="1035961" y="15011"/>
                </a:lnTo>
                <a:lnTo>
                  <a:pt x="1080150" y="15011"/>
                </a:lnTo>
                <a:lnTo>
                  <a:pt x="1110833" y="15011"/>
                </a:lnTo>
                <a:lnTo>
                  <a:pt x="1145637" y="15011"/>
                </a:lnTo>
                <a:lnTo>
                  <a:pt x="1182272" y="15011"/>
                </a:lnTo>
                <a:lnTo>
                  <a:pt x="1219721" y="15011"/>
                </a:lnTo>
                <a:lnTo>
                  <a:pt x="1260354" y="15011"/>
                </a:lnTo>
                <a:lnTo>
                  <a:pt x="1298874" y="15011"/>
                </a:lnTo>
                <a:lnTo>
                  <a:pt x="1342643" y="15011"/>
                </a:lnTo>
                <a:lnTo>
                  <a:pt x="1380250" y="15011"/>
                </a:lnTo>
                <a:lnTo>
                  <a:pt x="1413192" y="15011"/>
                </a:lnTo>
                <a:lnTo>
                  <a:pt x="1444060" y="15011"/>
                </a:lnTo>
                <a:lnTo>
                  <a:pt x="1478946" y="15011"/>
                </a:lnTo>
                <a:lnTo>
                  <a:pt x="1524174" y="15011"/>
                </a:lnTo>
                <a:lnTo>
                  <a:pt x="1570836" y="15011"/>
                </a:lnTo>
                <a:lnTo>
                  <a:pt x="1616899" y="15011"/>
                </a:lnTo>
                <a:lnTo>
                  <a:pt x="1661942" y="15011"/>
                </a:lnTo>
                <a:lnTo>
                  <a:pt x="1695021" y="15011"/>
                </a:lnTo>
                <a:lnTo>
                  <a:pt x="1731243" y="15011"/>
                </a:lnTo>
                <a:lnTo>
                  <a:pt x="1774376" y="15011"/>
                </a:lnTo>
                <a:lnTo>
                  <a:pt x="1820755" y="15011"/>
                </a:lnTo>
                <a:lnTo>
                  <a:pt x="1865311" y="15011"/>
                </a:lnTo>
                <a:lnTo>
                  <a:pt x="1912291" y="15011"/>
                </a:lnTo>
                <a:lnTo>
                  <a:pt x="1952904" y="15011"/>
                </a:lnTo>
                <a:lnTo>
                  <a:pt x="1990143" y="15011"/>
                </a:lnTo>
                <a:lnTo>
                  <a:pt x="2037590" y="15011"/>
                </a:lnTo>
                <a:lnTo>
                  <a:pt x="2073642" y="15011"/>
                </a:lnTo>
                <a:lnTo>
                  <a:pt x="2114361" y="15011"/>
                </a:lnTo>
                <a:lnTo>
                  <a:pt x="2157152" y="15011"/>
                </a:lnTo>
                <a:lnTo>
                  <a:pt x="2202667" y="15011"/>
                </a:lnTo>
                <a:lnTo>
                  <a:pt x="2234147" y="15011"/>
                </a:lnTo>
                <a:lnTo>
                  <a:pt x="2268246" y="15011"/>
                </a:lnTo>
                <a:lnTo>
                  <a:pt x="2301040" y="15011"/>
                </a:lnTo>
                <a:lnTo>
                  <a:pt x="2344196" y="15011"/>
                </a:lnTo>
                <a:lnTo>
                  <a:pt x="2383794" y="9955"/>
                </a:lnTo>
                <a:lnTo>
                  <a:pt x="2419350" y="54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Alexander Bolt Company produces half-inch A-class stainless steel bolts that have a mean tensile strength of more than </a:t>
            </a:r>
            <a:r>
              <a:rPr lang="en-US" dirty="0">
                <a:solidFill>
                  <a:srgbClr val="0000FF"/>
                </a:solidFill>
              </a:rPr>
              <a:t>4000</a:t>
            </a:r>
            <a:r>
              <a:rPr lang="en-US" dirty="0"/>
              <a:t> pounds per square inch (psi), the specified quality standard. The company wants to be sure that its A-class product is above the quality standard. A sample of </a:t>
            </a:r>
            <a:r>
              <a:rPr lang="en-US" dirty="0">
                <a:solidFill>
                  <a:srgbClr val="0000FF"/>
                </a:solidFill>
              </a:rPr>
              <a:t>25</a:t>
            </a:r>
            <a:r>
              <a:rPr lang="en-US" dirty="0"/>
              <a:t> bolts is to be randomly selected from stock and tested for tensile strength.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test of hypothesis to determine if there is overwhelming evidence that the bolts are better than the specified quality standard. </a:t>
            </a:r>
          </a:p>
          <a:p>
            <a:r>
              <a:rPr lang="en-US" dirty="0"/>
              <a:t>Sample values:</a:t>
            </a:r>
          </a:p>
          <a:p>
            <a:r>
              <a:rPr lang="en-US" dirty="0">
                <a:solidFill>
                  <a:srgbClr val="0000FF"/>
                </a:solidFill>
              </a:rPr>
              <a:t>4023 3993 4009 4006 4039 3984 4003 4007 </a:t>
            </a:r>
          </a:p>
          <a:p>
            <a:r>
              <a:rPr lang="en-US" dirty="0">
                <a:solidFill>
                  <a:srgbClr val="0000FF"/>
                </a:solidFill>
              </a:rPr>
              <a:t>4007 4055 4004 4049 4000 3995 4019 4003 4029 </a:t>
            </a:r>
          </a:p>
          <a:p>
            <a:r>
              <a:rPr lang="en-US" dirty="0">
                <a:solidFill>
                  <a:srgbClr val="0000FF"/>
                </a:solidFill>
              </a:rPr>
              <a:t>4009 4041 4021 4012 3984 4040 4025 3986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 (cont.)</a:t>
            </a:r>
          </a:p>
        </p:txBody>
      </p:sp>
      <p:grpSp>
        <p:nvGrpSpPr>
          <p:cNvPr id="6" name="SMARTInkShape-Group242">
            <a:extLst>
              <a:ext uri="{FF2B5EF4-FFF2-40B4-BE49-F238E27FC236}">
                <a16:creationId xmlns:a16="http://schemas.microsoft.com/office/drawing/2014/main" id="{291A5947-9A61-78E4-D894-B7521788824B}"/>
              </a:ext>
            </a:extLst>
          </p:cNvPr>
          <p:cNvGrpSpPr/>
          <p:nvPr/>
        </p:nvGrpSpPr>
        <p:grpSpPr>
          <a:xfrm>
            <a:off x="1028700" y="1543050"/>
            <a:ext cx="685801" cy="244966"/>
            <a:chOff x="1028700" y="1543050"/>
            <a:chExt cx="685801" cy="244966"/>
          </a:xfrm>
        </p:grpSpPr>
        <p:sp>
          <p:nvSpPr>
            <p:cNvPr id="3" name="SMARTInkShape-1452">
              <a:extLst>
                <a:ext uri="{FF2B5EF4-FFF2-40B4-BE49-F238E27FC236}">
                  <a16:creationId xmlns:a16="http://schemas.microsoft.com/office/drawing/2014/main" id="{7DCB485C-A1D6-82D7-DFD4-7C1F87F29CB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8700" y="1543050"/>
              <a:ext cx="171414" cy="238126"/>
            </a:xfrm>
            <a:custGeom>
              <a:avLst/>
              <a:gdLst/>
              <a:ahLst/>
              <a:cxnLst/>
              <a:rect l="0" t="0" r="0" b="0"/>
              <a:pathLst>
                <a:path w="171414" h="238126">
                  <a:moveTo>
                    <a:pt x="152400" y="0"/>
                  </a:moveTo>
                  <a:lnTo>
                    <a:pt x="152400" y="0"/>
                  </a:lnTo>
                  <a:lnTo>
                    <a:pt x="171413" y="0"/>
                  </a:lnTo>
                  <a:lnTo>
                    <a:pt x="166383" y="0"/>
                  </a:lnTo>
                  <a:lnTo>
                    <a:pt x="123146" y="16247"/>
                  </a:lnTo>
                  <a:lnTo>
                    <a:pt x="76223" y="41504"/>
                  </a:lnTo>
                  <a:lnTo>
                    <a:pt x="61746" y="49490"/>
                  </a:lnTo>
                  <a:lnTo>
                    <a:pt x="51079" y="62212"/>
                  </a:lnTo>
                  <a:lnTo>
                    <a:pt x="41946" y="81581"/>
                  </a:lnTo>
                  <a:lnTo>
                    <a:pt x="40664" y="86137"/>
                  </a:lnTo>
                  <a:lnTo>
                    <a:pt x="40868" y="90233"/>
                  </a:lnTo>
                  <a:lnTo>
                    <a:pt x="43916" y="97606"/>
                  </a:lnTo>
                  <a:lnTo>
                    <a:pt x="51583" y="107708"/>
                  </a:lnTo>
                  <a:lnTo>
                    <a:pt x="60320" y="111370"/>
                  </a:lnTo>
                  <a:lnTo>
                    <a:pt x="106842" y="119185"/>
                  </a:lnTo>
                  <a:lnTo>
                    <a:pt x="148849" y="136675"/>
                  </a:lnTo>
                  <a:lnTo>
                    <a:pt x="153207" y="141917"/>
                  </a:lnTo>
                  <a:lnTo>
                    <a:pt x="158051" y="156208"/>
                  </a:lnTo>
                  <a:lnTo>
                    <a:pt x="157225" y="163405"/>
                  </a:lnTo>
                  <a:lnTo>
                    <a:pt x="150664" y="177047"/>
                  </a:lnTo>
                  <a:lnTo>
                    <a:pt x="137870" y="187343"/>
                  </a:lnTo>
                  <a:lnTo>
                    <a:pt x="90930" y="216812"/>
                  </a:lnTo>
                  <a:lnTo>
                    <a:pt x="79572" y="224419"/>
                  </a:lnTo>
                  <a:lnTo>
                    <a:pt x="55327" y="233594"/>
                  </a:lnTo>
                  <a:lnTo>
                    <a:pt x="9561" y="23772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53">
              <a:extLst>
                <a:ext uri="{FF2B5EF4-FFF2-40B4-BE49-F238E27FC236}">
                  <a16:creationId xmlns:a16="http://schemas.microsoft.com/office/drawing/2014/main" id="{4D32411D-1E70-89B6-7DCB-B022A9149BA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76959" y="1610286"/>
              <a:ext cx="141153" cy="177730"/>
            </a:xfrm>
            <a:custGeom>
              <a:avLst/>
              <a:gdLst/>
              <a:ahLst/>
              <a:cxnLst/>
              <a:rect l="0" t="0" r="0" b="0"/>
              <a:pathLst>
                <a:path w="141153" h="177730">
                  <a:moveTo>
                    <a:pt x="8916" y="94689"/>
                  </a:moveTo>
                  <a:lnTo>
                    <a:pt x="8916" y="94689"/>
                  </a:lnTo>
                  <a:lnTo>
                    <a:pt x="55286" y="94689"/>
                  </a:lnTo>
                  <a:lnTo>
                    <a:pt x="97929" y="84988"/>
                  </a:lnTo>
                  <a:lnTo>
                    <a:pt x="129580" y="72023"/>
                  </a:lnTo>
                  <a:lnTo>
                    <a:pt x="136628" y="65918"/>
                  </a:lnTo>
                  <a:lnTo>
                    <a:pt x="138508" y="62808"/>
                  </a:lnTo>
                  <a:lnTo>
                    <a:pt x="141152" y="48319"/>
                  </a:lnTo>
                  <a:lnTo>
                    <a:pt x="138949" y="39508"/>
                  </a:lnTo>
                  <a:lnTo>
                    <a:pt x="128911" y="25228"/>
                  </a:lnTo>
                  <a:lnTo>
                    <a:pt x="97201" y="5823"/>
                  </a:lnTo>
                  <a:lnTo>
                    <a:pt x="65749" y="700"/>
                  </a:lnTo>
                  <a:lnTo>
                    <a:pt x="51461" y="0"/>
                  </a:lnTo>
                  <a:lnTo>
                    <a:pt x="38055" y="5333"/>
                  </a:lnTo>
                  <a:lnTo>
                    <a:pt x="26100" y="14759"/>
                  </a:lnTo>
                  <a:lnTo>
                    <a:pt x="13420" y="33023"/>
                  </a:lnTo>
                  <a:lnTo>
                    <a:pt x="4018" y="58073"/>
                  </a:lnTo>
                  <a:lnTo>
                    <a:pt x="0" y="99353"/>
                  </a:lnTo>
                  <a:lnTo>
                    <a:pt x="7116" y="139198"/>
                  </a:lnTo>
                  <a:lnTo>
                    <a:pt x="18712" y="166824"/>
                  </a:lnTo>
                  <a:lnTo>
                    <a:pt x="21797" y="171354"/>
                  </a:lnTo>
                  <a:lnTo>
                    <a:pt x="25970" y="174374"/>
                  </a:lnTo>
                  <a:lnTo>
                    <a:pt x="36251" y="177729"/>
                  </a:lnTo>
                  <a:lnTo>
                    <a:pt x="47876" y="176399"/>
                  </a:lnTo>
                  <a:lnTo>
                    <a:pt x="79938" y="162952"/>
                  </a:lnTo>
                  <a:lnTo>
                    <a:pt x="132741" y="13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54">
              <a:extLst>
                <a:ext uri="{FF2B5EF4-FFF2-40B4-BE49-F238E27FC236}">
                  <a16:creationId xmlns:a16="http://schemas.microsoft.com/office/drawing/2014/main" id="{50F333EF-F31D-B3C4-8A46-58E91B82259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44051" y="1634645"/>
              <a:ext cx="270450" cy="135891"/>
            </a:xfrm>
            <a:custGeom>
              <a:avLst/>
              <a:gdLst/>
              <a:ahLst/>
              <a:cxnLst/>
              <a:rect l="0" t="0" r="0" b="0"/>
              <a:pathLst>
                <a:path w="270450" h="135891">
                  <a:moveTo>
                    <a:pt x="41849" y="89380"/>
                  </a:moveTo>
                  <a:lnTo>
                    <a:pt x="41849" y="89380"/>
                  </a:lnTo>
                  <a:lnTo>
                    <a:pt x="83353" y="88322"/>
                  </a:lnTo>
                  <a:lnTo>
                    <a:pt x="115891" y="70082"/>
                  </a:lnTo>
                  <a:lnTo>
                    <a:pt x="130322" y="57581"/>
                  </a:lnTo>
                  <a:lnTo>
                    <a:pt x="140148" y="43034"/>
                  </a:lnTo>
                  <a:lnTo>
                    <a:pt x="144705" y="25318"/>
                  </a:lnTo>
                  <a:lnTo>
                    <a:pt x="146055" y="11720"/>
                  </a:lnTo>
                  <a:lnTo>
                    <a:pt x="144129" y="7973"/>
                  </a:lnTo>
                  <a:lnTo>
                    <a:pt x="136342" y="988"/>
                  </a:lnTo>
                  <a:lnTo>
                    <a:pt x="120182" y="0"/>
                  </a:lnTo>
                  <a:lnTo>
                    <a:pt x="99947" y="4147"/>
                  </a:lnTo>
                  <a:lnTo>
                    <a:pt x="61086" y="24057"/>
                  </a:lnTo>
                  <a:lnTo>
                    <a:pt x="27892" y="48372"/>
                  </a:lnTo>
                  <a:lnTo>
                    <a:pt x="8557" y="73558"/>
                  </a:lnTo>
                  <a:lnTo>
                    <a:pt x="1300" y="86228"/>
                  </a:lnTo>
                  <a:lnTo>
                    <a:pt x="0" y="92571"/>
                  </a:lnTo>
                  <a:lnTo>
                    <a:pt x="1377" y="105262"/>
                  </a:lnTo>
                  <a:lnTo>
                    <a:pt x="13159" y="124307"/>
                  </a:lnTo>
                  <a:lnTo>
                    <a:pt x="21337" y="131361"/>
                  </a:lnTo>
                  <a:lnTo>
                    <a:pt x="24999" y="133243"/>
                  </a:lnTo>
                  <a:lnTo>
                    <a:pt x="50380" y="135890"/>
                  </a:lnTo>
                  <a:lnTo>
                    <a:pt x="96882" y="130239"/>
                  </a:lnTo>
                  <a:lnTo>
                    <a:pt x="144011" y="128025"/>
                  </a:lnTo>
                  <a:lnTo>
                    <a:pt x="184208" y="122531"/>
                  </a:lnTo>
                  <a:lnTo>
                    <a:pt x="223780" y="118859"/>
                  </a:lnTo>
                  <a:lnTo>
                    <a:pt x="270449" y="11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43">
            <a:extLst>
              <a:ext uri="{FF2B5EF4-FFF2-40B4-BE49-F238E27FC236}">
                <a16:creationId xmlns:a16="http://schemas.microsoft.com/office/drawing/2014/main" id="{2932F896-753D-CB3A-D422-2B82615D81B2}"/>
              </a:ext>
            </a:extLst>
          </p:cNvPr>
          <p:cNvGrpSpPr/>
          <p:nvPr/>
        </p:nvGrpSpPr>
        <p:grpSpPr>
          <a:xfrm>
            <a:off x="2048037" y="1504950"/>
            <a:ext cx="618964" cy="200026"/>
            <a:chOff x="2048037" y="1504950"/>
            <a:chExt cx="618964" cy="200026"/>
          </a:xfrm>
        </p:grpSpPr>
        <p:sp>
          <p:nvSpPr>
            <p:cNvPr id="7" name="SMARTInkShape-1455">
              <a:extLst>
                <a:ext uri="{FF2B5EF4-FFF2-40B4-BE49-F238E27FC236}">
                  <a16:creationId xmlns:a16="http://schemas.microsoft.com/office/drawing/2014/main" id="{C349A0A1-CCA2-536E-F253-53F839F1B15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048037" y="1524000"/>
              <a:ext cx="127981" cy="119331"/>
            </a:xfrm>
            <a:custGeom>
              <a:avLst/>
              <a:gdLst/>
              <a:ahLst/>
              <a:cxnLst/>
              <a:rect l="0" t="0" r="0" b="0"/>
              <a:pathLst>
                <a:path w="127981" h="119331">
                  <a:moveTo>
                    <a:pt x="85563" y="0"/>
                  </a:moveTo>
                  <a:lnTo>
                    <a:pt x="85563" y="0"/>
                  </a:lnTo>
                  <a:lnTo>
                    <a:pt x="61494" y="0"/>
                  </a:lnTo>
                  <a:lnTo>
                    <a:pt x="56168" y="2822"/>
                  </a:lnTo>
                  <a:lnTo>
                    <a:pt x="50274" y="6546"/>
                  </a:lnTo>
                  <a:lnTo>
                    <a:pt x="41005" y="9701"/>
                  </a:lnTo>
                  <a:lnTo>
                    <a:pt x="15320" y="32181"/>
                  </a:lnTo>
                  <a:lnTo>
                    <a:pt x="6072" y="46459"/>
                  </a:lnTo>
                  <a:lnTo>
                    <a:pt x="1685" y="64095"/>
                  </a:lnTo>
                  <a:lnTo>
                    <a:pt x="0" y="93451"/>
                  </a:lnTo>
                  <a:lnTo>
                    <a:pt x="2732" y="102564"/>
                  </a:lnTo>
                  <a:lnTo>
                    <a:pt x="4942" y="106476"/>
                  </a:lnTo>
                  <a:lnTo>
                    <a:pt x="7474" y="109084"/>
                  </a:lnTo>
                  <a:lnTo>
                    <a:pt x="22233" y="118670"/>
                  </a:lnTo>
                  <a:lnTo>
                    <a:pt x="24293" y="119330"/>
                  </a:lnTo>
                  <a:lnTo>
                    <a:pt x="25666" y="118712"/>
                  </a:lnTo>
                  <a:lnTo>
                    <a:pt x="26582" y="117241"/>
                  </a:lnTo>
                  <a:lnTo>
                    <a:pt x="28250" y="116261"/>
                  </a:lnTo>
                  <a:lnTo>
                    <a:pt x="35656" y="114881"/>
                  </a:lnTo>
                  <a:lnTo>
                    <a:pt x="66073" y="114301"/>
                  </a:lnTo>
                  <a:lnTo>
                    <a:pt x="74675" y="106099"/>
                  </a:lnTo>
                  <a:lnTo>
                    <a:pt x="99324" y="104809"/>
                  </a:lnTo>
                  <a:lnTo>
                    <a:pt x="101087" y="103740"/>
                  </a:lnTo>
                  <a:lnTo>
                    <a:pt x="102263" y="101968"/>
                  </a:lnTo>
                  <a:lnTo>
                    <a:pt x="103046" y="99729"/>
                  </a:lnTo>
                  <a:lnTo>
                    <a:pt x="104627" y="98236"/>
                  </a:lnTo>
                  <a:lnTo>
                    <a:pt x="114768" y="93018"/>
                  </a:lnTo>
                  <a:lnTo>
                    <a:pt x="120768" y="86849"/>
                  </a:lnTo>
                  <a:lnTo>
                    <a:pt x="126963" y="77053"/>
                  </a:lnTo>
                  <a:lnTo>
                    <a:pt x="127980" y="72535"/>
                  </a:lnTo>
                  <a:lnTo>
                    <a:pt x="127599" y="68465"/>
                  </a:lnTo>
                  <a:lnTo>
                    <a:pt x="119384" y="49272"/>
                  </a:lnTo>
                  <a:lnTo>
                    <a:pt x="98197" y="17622"/>
                  </a:lnTo>
                  <a:lnTo>
                    <a:pt x="95044" y="14923"/>
                  </a:lnTo>
                  <a:lnTo>
                    <a:pt x="66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56">
              <a:extLst>
                <a:ext uri="{FF2B5EF4-FFF2-40B4-BE49-F238E27FC236}">
                  <a16:creationId xmlns:a16="http://schemas.microsoft.com/office/drawing/2014/main" id="{107ACAAA-A7FB-51A1-6248-70EC3DD320C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66925" y="1601534"/>
              <a:ext cx="114301" cy="103442"/>
            </a:xfrm>
            <a:custGeom>
              <a:avLst/>
              <a:gdLst/>
              <a:ahLst/>
              <a:cxnLst/>
              <a:rect l="0" t="0" r="0" b="0"/>
              <a:pathLst>
                <a:path w="114301" h="103442">
                  <a:moveTo>
                    <a:pt x="0" y="17716"/>
                  </a:moveTo>
                  <a:lnTo>
                    <a:pt x="0" y="17716"/>
                  </a:lnTo>
                  <a:lnTo>
                    <a:pt x="0" y="9515"/>
                  </a:lnTo>
                  <a:lnTo>
                    <a:pt x="1058" y="9074"/>
                  </a:lnTo>
                  <a:lnTo>
                    <a:pt x="8201" y="8307"/>
                  </a:lnTo>
                  <a:lnTo>
                    <a:pt x="14189" y="3169"/>
                  </a:lnTo>
                  <a:lnTo>
                    <a:pt x="22534" y="667"/>
                  </a:lnTo>
                  <a:lnTo>
                    <a:pt x="27723" y="0"/>
                  </a:lnTo>
                  <a:lnTo>
                    <a:pt x="36310" y="2081"/>
                  </a:lnTo>
                  <a:lnTo>
                    <a:pt x="50447" y="12041"/>
                  </a:lnTo>
                  <a:lnTo>
                    <a:pt x="81647" y="43331"/>
                  </a:lnTo>
                  <a:lnTo>
                    <a:pt x="100462" y="77280"/>
                  </a:lnTo>
                  <a:lnTo>
                    <a:pt x="104556" y="89575"/>
                  </a:lnTo>
                  <a:lnTo>
                    <a:pt x="114300" y="10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57">
              <a:extLst>
                <a:ext uri="{FF2B5EF4-FFF2-40B4-BE49-F238E27FC236}">
                  <a16:creationId xmlns:a16="http://schemas.microsoft.com/office/drawing/2014/main" id="{2B72C819-D781-7538-B920-C54C2C36AD5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9613" y="1571625"/>
              <a:ext cx="84013" cy="116824"/>
            </a:xfrm>
            <a:custGeom>
              <a:avLst/>
              <a:gdLst/>
              <a:ahLst/>
              <a:cxnLst/>
              <a:rect l="0" t="0" r="0" b="0"/>
              <a:pathLst>
                <a:path w="84013" h="116824">
                  <a:moveTo>
                    <a:pt x="7812" y="9525"/>
                  </a:moveTo>
                  <a:lnTo>
                    <a:pt x="7812" y="9525"/>
                  </a:lnTo>
                  <a:lnTo>
                    <a:pt x="17221" y="116"/>
                  </a:lnTo>
                  <a:lnTo>
                    <a:pt x="9710" y="8686"/>
                  </a:lnTo>
                  <a:lnTo>
                    <a:pt x="4069" y="18324"/>
                  </a:lnTo>
                  <a:lnTo>
                    <a:pt x="0" y="40707"/>
                  </a:lnTo>
                  <a:lnTo>
                    <a:pt x="3851" y="62391"/>
                  </a:lnTo>
                  <a:lnTo>
                    <a:pt x="17652" y="99821"/>
                  </a:lnTo>
                  <a:lnTo>
                    <a:pt x="24885" y="108923"/>
                  </a:lnTo>
                  <a:lnTo>
                    <a:pt x="35155" y="116496"/>
                  </a:lnTo>
                  <a:lnTo>
                    <a:pt x="39800" y="116823"/>
                  </a:lnTo>
                  <a:lnTo>
                    <a:pt x="43954" y="114923"/>
                  </a:lnTo>
                  <a:lnTo>
                    <a:pt x="51392" y="107169"/>
                  </a:lnTo>
                  <a:lnTo>
                    <a:pt x="64790" y="82121"/>
                  </a:lnTo>
                  <a:lnTo>
                    <a:pt x="71614" y="58904"/>
                  </a:lnTo>
                  <a:lnTo>
                    <a:pt x="84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58">
              <a:extLst>
                <a:ext uri="{FF2B5EF4-FFF2-40B4-BE49-F238E27FC236}">
                  <a16:creationId xmlns:a16="http://schemas.microsoft.com/office/drawing/2014/main" id="{4372E87B-C491-A549-80E4-D0930EECDB1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381250" y="1562254"/>
              <a:ext cx="9526" cy="123672"/>
            </a:xfrm>
            <a:custGeom>
              <a:avLst/>
              <a:gdLst/>
              <a:ahLst/>
              <a:cxnLst/>
              <a:rect l="0" t="0" r="0" b="0"/>
              <a:pathLst>
                <a:path w="9526" h="123672">
                  <a:moveTo>
                    <a:pt x="0" y="28421"/>
                  </a:moveTo>
                  <a:lnTo>
                    <a:pt x="0" y="28421"/>
                  </a:lnTo>
                  <a:lnTo>
                    <a:pt x="0" y="14232"/>
                  </a:lnTo>
                  <a:lnTo>
                    <a:pt x="2822" y="8709"/>
                  </a:lnTo>
                  <a:lnTo>
                    <a:pt x="9409" y="0"/>
                  </a:lnTo>
                  <a:lnTo>
                    <a:pt x="9490" y="4948"/>
                  </a:lnTo>
                  <a:lnTo>
                    <a:pt x="1321" y="40554"/>
                  </a:lnTo>
                  <a:lnTo>
                    <a:pt x="174" y="83092"/>
                  </a:lnTo>
                  <a:lnTo>
                    <a:pt x="1135" y="97169"/>
                  </a:lnTo>
                  <a:lnTo>
                    <a:pt x="9525" y="123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59">
              <a:extLst>
                <a:ext uri="{FF2B5EF4-FFF2-40B4-BE49-F238E27FC236}">
                  <a16:creationId xmlns:a16="http://schemas.microsoft.com/office/drawing/2014/main" id="{774839EC-404F-1254-D88E-413315700B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419742" y="1504950"/>
              <a:ext cx="9134" cy="19051"/>
            </a:xfrm>
            <a:custGeom>
              <a:avLst/>
              <a:gdLst/>
              <a:ahLst/>
              <a:cxnLst/>
              <a:rect l="0" t="0" r="0" b="0"/>
              <a:pathLst>
                <a:path w="9134" h="19051">
                  <a:moveTo>
                    <a:pt x="9133" y="19050"/>
                  </a:moveTo>
                  <a:lnTo>
                    <a:pt x="9133" y="19050"/>
                  </a:lnTo>
                  <a:lnTo>
                    <a:pt x="4077" y="13994"/>
                  </a:lnTo>
                  <a:lnTo>
                    <a:pt x="1594" y="8689"/>
                  </a:lnTo>
                  <a:lnTo>
                    <a:pt x="0" y="1716"/>
                  </a:lnTo>
                  <a:lnTo>
                    <a:pt x="928" y="1144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60">
              <a:extLst>
                <a:ext uri="{FF2B5EF4-FFF2-40B4-BE49-F238E27FC236}">
                  <a16:creationId xmlns:a16="http://schemas.microsoft.com/office/drawing/2014/main" id="{3288BE85-B02C-2E94-3888-8F70A4CE4DE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24125" y="1510209"/>
              <a:ext cx="123826" cy="175417"/>
            </a:xfrm>
            <a:custGeom>
              <a:avLst/>
              <a:gdLst/>
              <a:ahLst/>
              <a:cxnLst/>
              <a:rect l="0" t="0" r="0" b="0"/>
              <a:pathLst>
                <a:path w="123826" h="175417">
                  <a:moveTo>
                    <a:pt x="0" y="32841"/>
                  </a:moveTo>
                  <a:lnTo>
                    <a:pt x="0" y="32841"/>
                  </a:lnTo>
                  <a:lnTo>
                    <a:pt x="8663" y="25237"/>
                  </a:lnTo>
                  <a:lnTo>
                    <a:pt x="55485" y="4192"/>
                  </a:lnTo>
                  <a:lnTo>
                    <a:pt x="62390" y="1042"/>
                  </a:lnTo>
                  <a:lnTo>
                    <a:pt x="68052" y="0"/>
                  </a:lnTo>
                  <a:lnTo>
                    <a:pt x="77165" y="1664"/>
                  </a:lnTo>
                  <a:lnTo>
                    <a:pt x="80018" y="5707"/>
                  </a:lnTo>
                  <a:lnTo>
                    <a:pt x="83189" y="18664"/>
                  </a:lnTo>
                  <a:lnTo>
                    <a:pt x="74861" y="48867"/>
                  </a:lnTo>
                  <a:lnTo>
                    <a:pt x="54142" y="89394"/>
                  </a:lnTo>
                  <a:lnTo>
                    <a:pt x="35365" y="132481"/>
                  </a:lnTo>
                  <a:lnTo>
                    <a:pt x="11418" y="172294"/>
                  </a:lnTo>
                  <a:lnTo>
                    <a:pt x="11845" y="173435"/>
                  </a:lnTo>
                  <a:lnTo>
                    <a:pt x="13188" y="174195"/>
                  </a:lnTo>
                  <a:lnTo>
                    <a:pt x="22948" y="175416"/>
                  </a:lnTo>
                  <a:lnTo>
                    <a:pt x="69382" y="167056"/>
                  </a:lnTo>
                  <a:lnTo>
                    <a:pt x="88761" y="165389"/>
                  </a:lnTo>
                  <a:lnTo>
                    <a:pt x="123825" y="15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61">
              <a:extLst>
                <a:ext uri="{FF2B5EF4-FFF2-40B4-BE49-F238E27FC236}">
                  <a16:creationId xmlns:a16="http://schemas.microsoft.com/office/drawing/2014/main" id="{6C5BB477-5F35-CE88-4AAA-A0C4C61623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86025" y="1567122"/>
              <a:ext cx="180976" cy="42604"/>
            </a:xfrm>
            <a:custGeom>
              <a:avLst/>
              <a:gdLst/>
              <a:ahLst/>
              <a:cxnLst/>
              <a:rect l="0" t="0" r="0" b="0"/>
              <a:pathLst>
                <a:path w="180976" h="42604">
                  <a:moveTo>
                    <a:pt x="0" y="42603"/>
                  </a:moveTo>
                  <a:lnTo>
                    <a:pt x="0" y="42603"/>
                  </a:lnTo>
                  <a:lnTo>
                    <a:pt x="46644" y="26356"/>
                  </a:lnTo>
                  <a:lnTo>
                    <a:pt x="85531" y="13954"/>
                  </a:lnTo>
                  <a:lnTo>
                    <a:pt x="132497" y="2510"/>
                  </a:lnTo>
                  <a:lnTo>
                    <a:pt x="139131" y="0"/>
                  </a:lnTo>
                  <a:lnTo>
                    <a:pt x="180975" y="4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44">
            <a:extLst>
              <a:ext uri="{FF2B5EF4-FFF2-40B4-BE49-F238E27FC236}">
                <a16:creationId xmlns:a16="http://schemas.microsoft.com/office/drawing/2014/main" id="{59C3B3D0-C0C6-C821-79E9-FA18FABFE712}"/>
              </a:ext>
            </a:extLst>
          </p:cNvPr>
          <p:cNvGrpSpPr/>
          <p:nvPr/>
        </p:nvGrpSpPr>
        <p:grpSpPr>
          <a:xfrm>
            <a:off x="2952750" y="1468682"/>
            <a:ext cx="333376" cy="217244"/>
            <a:chOff x="2952750" y="1468682"/>
            <a:chExt cx="333376" cy="217244"/>
          </a:xfrm>
        </p:grpSpPr>
        <p:sp>
          <p:nvSpPr>
            <p:cNvPr id="15" name="SMARTInkShape-1462">
              <a:extLst>
                <a:ext uri="{FF2B5EF4-FFF2-40B4-BE49-F238E27FC236}">
                  <a16:creationId xmlns:a16="http://schemas.microsoft.com/office/drawing/2014/main" id="{865FA63A-34EA-EE4F-0087-49C8FA771AF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52750" y="1468682"/>
              <a:ext cx="179813" cy="207719"/>
            </a:xfrm>
            <a:custGeom>
              <a:avLst/>
              <a:gdLst/>
              <a:ahLst/>
              <a:cxnLst/>
              <a:rect l="0" t="0" r="0" b="0"/>
              <a:pathLst>
                <a:path w="179813" h="207719">
                  <a:moveTo>
                    <a:pt x="0" y="26743"/>
                  </a:moveTo>
                  <a:lnTo>
                    <a:pt x="0" y="26743"/>
                  </a:lnTo>
                  <a:lnTo>
                    <a:pt x="5056" y="21687"/>
                  </a:lnTo>
                  <a:lnTo>
                    <a:pt x="47559" y="7445"/>
                  </a:lnTo>
                  <a:lnTo>
                    <a:pt x="85712" y="0"/>
                  </a:lnTo>
                  <a:lnTo>
                    <a:pt x="114296" y="3767"/>
                  </a:lnTo>
                  <a:lnTo>
                    <a:pt x="124881" y="8770"/>
                  </a:lnTo>
                  <a:lnTo>
                    <a:pt x="136734" y="20606"/>
                  </a:lnTo>
                  <a:lnTo>
                    <a:pt x="136664" y="25827"/>
                  </a:lnTo>
                  <a:lnTo>
                    <a:pt x="130943" y="40094"/>
                  </a:lnTo>
                  <a:lnTo>
                    <a:pt x="115699" y="54196"/>
                  </a:lnTo>
                  <a:lnTo>
                    <a:pt x="72351" y="82958"/>
                  </a:lnTo>
                  <a:lnTo>
                    <a:pt x="47453" y="96408"/>
                  </a:lnTo>
                  <a:lnTo>
                    <a:pt x="45393" y="99645"/>
                  </a:lnTo>
                  <a:lnTo>
                    <a:pt x="45079" y="102861"/>
                  </a:lnTo>
                  <a:lnTo>
                    <a:pt x="47122" y="110570"/>
                  </a:lnTo>
                  <a:lnTo>
                    <a:pt x="87353" y="117358"/>
                  </a:lnTo>
                  <a:lnTo>
                    <a:pt x="133565" y="131744"/>
                  </a:lnTo>
                  <a:lnTo>
                    <a:pt x="171492" y="149319"/>
                  </a:lnTo>
                  <a:lnTo>
                    <a:pt x="176770" y="153969"/>
                  </a:lnTo>
                  <a:lnTo>
                    <a:pt x="179230" y="158127"/>
                  </a:lnTo>
                  <a:lnTo>
                    <a:pt x="179812" y="161957"/>
                  </a:lnTo>
                  <a:lnTo>
                    <a:pt x="179142" y="165569"/>
                  </a:lnTo>
                  <a:lnTo>
                    <a:pt x="175574" y="172405"/>
                  </a:lnTo>
                  <a:lnTo>
                    <a:pt x="157503" y="182203"/>
                  </a:lnTo>
                  <a:lnTo>
                    <a:pt x="118435" y="190639"/>
                  </a:lnTo>
                  <a:lnTo>
                    <a:pt x="71960" y="196701"/>
                  </a:lnTo>
                  <a:lnTo>
                    <a:pt x="25190" y="198957"/>
                  </a:lnTo>
                  <a:lnTo>
                    <a:pt x="0" y="20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63">
              <a:extLst>
                <a:ext uri="{FF2B5EF4-FFF2-40B4-BE49-F238E27FC236}">
                  <a16:creationId xmlns:a16="http://schemas.microsoft.com/office/drawing/2014/main" id="{4EB96F51-1D95-4556-3E06-7C3ED7FF098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258874" y="1666875"/>
              <a:ext cx="27252" cy="19051"/>
            </a:xfrm>
            <a:custGeom>
              <a:avLst/>
              <a:gdLst/>
              <a:ahLst/>
              <a:cxnLst/>
              <a:rect l="0" t="0" r="0" b="0"/>
              <a:pathLst>
                <a:path w="27252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5" y="13994"/>
                  </a:lnTo>
                  <a:lnTo>
                    <a:pt x="662" y="8689"/>
                  </a:lnTo>
                  <a:lnTo>
                    <a:pt x="0" y="5792"/>
                  </a:lnTo>
                  <a:lnTo>
                    <a:pt x="2734" y="3862"/>
                  </a:lnTo>
                  <a:lnTo>
                    <a:pt x="27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 (cont.)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234" y="2524499"/>
            <a:ext cx="4626166" cy="3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B678E-0C8C-4037-A590-91CB728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i="1" dirty="0"/>
              <a:t>Why Not Make Both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i="1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β</a:t>
            </a:r>
            <a:r>
              <a:rPr lang="el-G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/>
              <a:t>as Small as Possible?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7D0BBB-799D-4EF3-9D0C-04C8A8C2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23046"/>
            <a:ext cx="5334000" cy="549154"/>
          </a:xfrm>
        </p:spPr>
        <p:txBody>
          <a:bodyPr>
            <a:normAutofit/>
          </a:bodyPr>
          <a:lstStyle/>
          <a:p>
            <a:r>
              <a:rPr lang="en-US" sz="1600" dirty="0"/>
              <a:t>https://www.scribbr.com/statistics/type-i-and-type-ii-errors/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A9E3A-9DED-4AC2-83B2-795297DFA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143514"/>
            <a:ext cx="7314286" cy="4114286"/>
          </a:xfrm>
          <a:prstGeom prst="rect">
            <a:avLst/>
          </a:prstGeom>
        </p:spPr>
      </p:pic>
      <p:sp>
        <p:nvSpPr>
          <p:cNvPr id="2" name="SMARTInkShape-1464">
            <a:extLst>
              <a:ext uri="{FF2B5EF4-FFF2-40B4-BE49-F238E27FC236}">
                <a16:creationId xmlns:a16="http://schemas.microsoft.com/office/drawing/2014/main" id="{8FF98942-2DB8-F0EB-793A-95EADEFD08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95825" y="4791075"/>
            <a:ext cx="17727" cy="142876"/>
          </a:xfrm>
          <a:custGeom>
            <a:avLst/>
            <a:gdLst/>
            <a:ahLst/>
            <a:cxnLst/>
            <a:rect l="0" t="0" r="0" b="0"/>
            <a:pathLst>
              <a:path w="17727" h="142876">
                <a:moveTo>
                  <a:pt x="0" y="0"/>
                </a:moveTo>
                <a:lnTo>
                  <a:pt x="0" y="0"/>
                </a:lnTo>
                <a:lnTo>
                  <a:pt x="0" y="9525"/>
                </a:lnTo>
                <a:lnTo>
                  <a:pt x="8201" y="9525"/>
                </a:lnTo>
                <a:lnTo>
                  <a:pt x="8642" y="8467"/>
                </a:lnTo>
                <a:lnTo>
                  <a:pt x="9525" y="0"/>
                </a:lnTo>
                <a:lnTo>
                  <a:pt x="9525" y="13257"/>
                </a:lnTo>
                <a:lnTo>
                  <a:pt x="12347" y="19298"/>
                </a:lnTo>
                <a:lnTo>
                  <a:pt x="17726" y="26743"/>
                </a:lnTo>
                <a:lnTo>
                  <a:pt x="9596" y="72971"/>
                </a:lnTo>
                <a:lnTo>
                  <a:pt x="9535" y="88893"/>
                </a:lnTo>
                <a:lnTo>
                  <a:pt x="6707" y="95247"/>
                </a:lnTo>
                <a:lnTo>
                  <a:pt x="2981" y="101598"/>
                </a:lnTo>
                <a:lnTo>
                  <a:pt x="116" y="113742"/>
                </a:lnTo>
                <a:lnTo>
                  <a:pt x="0" y="123704"/>
                </a:lnTo>
                <a:lnTo>
                  <a:pt x="5488" y="123801"/>
                </a:lnTo>
                <a:lnTo>
                  <a:pt x="931" y="123822"/>
                </a:lnTo>
                <a:lnTo>
                  <a:pt x="5333" y="123825"/>
                </a:lnTo>
                <a:lnTo>
                  <a:pt x="6730" y="122766"/>
                </a:lnTo>
                <a:lnTo>
                  <a:pt x="8283" y="118768"/>
                </a:lnTo>
                <a:lnTo>
                  <a:pt x="9503" y="72020"/>
                </a:lnTo>
                <a:lnTo>
                  <a:pt x="9525" y="57190"/>
                </a:lnTo>
                <a:lnTo>
                  <a:pt x="9525" y="103138"/>
                </a:lnTo>
                <a:lnTo>
                  <a:pt x="6703" y="112162"/>
                </a:lnTo>
                <a:lnTo>
                  <a:pt x="2980" y="119700"/>
                </a:lnTo>
                <a:lnTo>
                  <a:pt x="262" y="133071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35">
            <a:extLst>
              <a:ext uri="{FF2B5EF4-FFF2-40B4-BE49-F238E27FC236}">
                <a16:creationId xmlns:a16="http://schemas.microsoft.com/office/drawing/2014/main" id="{2D782790-5466-4F7D-A8AC-63D84286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CF003045-2617-4462-802F-898B1CCA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0" name="Line 35">
            <a:extLst>
              <a:ext uri="{FF2B5EF4-FFF2-40B4-BE49-F238E27FC236}">
                <a16:creationId xmlns:a16="http://schemas.microsoft.com/office/drawing/2014/main" id="{B48A34E5-7FB7-4DDD-8EDF-CF442240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𝒍𝒐𝒘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35">
            <a:extLst>
              <a:ext uri="{FF2B5EF4-FFF2-40B4-BE49-F238E27FC236}">
                <a16:creationId xmlns:a16="http://schemas.microsoft.com/office/drawing/2014/main" id="{D5F88732-647A-4438-AB32-E2B083D96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𝒉𝒊𝒈𝒉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blipFill>
                <a:blip r:embed="rId7"/>
                <a:stretch>
                  <a:fillRect r="-493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7B111583-247D-4ADF-86F5-452FBCACA216}"/>
              </a:ext>
            </a:extLst>
          </p:cNvPr>
          <p:cNvSpPr/>
          <p:nvPr/>
        </p:nvSpPr>
        <p:spPr>
          <a:xfrm>
            <a:off x="2781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B3194184-9519-407C-96F4-98B932AEAC52}"/>
              </a:ext>
            </a:extLst>
          </p:cNvPr>
          <p:cNvSpPr/>
          <p:nvPr/>
        </p:nvSpPr>
        <p:spPr>
          <a:xfrm>
            <a:off x="5105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FAAB03BA-D533-4251-8D97-F7904CBFDF6F}"/>
              </a:ext>
            </a:extLst>
          </p:cNvPr>
          <p:cNvSpPr/>
          <p:nvPr/>
        </p:nvSpPr>
        <p:spPr>
          <a:xfrm>
            <a:off x="2781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0941367A-B1E4-4F17-9804-009802D78B09}"/>
              </a:ext>
            </a:extLst>
          </p:cNvPr>
          <p:cNvSpPr/>
          <p:nvPr/>
        </p:nvSpPr>
        <p:spPr>
          <a:xfrm>
            <a:off x="5143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078F312-CF58-4145-A1C7-ACEDB80CE962}"/>
              </a:ext>
            </a:extLst>
          </p:cNvPr>
          <p:cNvSpPr txBox="1"/>
          <p:nvPr/>
        </p:nvSpPr>
        <p:spPr>
          <a:xfrm>
            <a:off x="5118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3387C63-1D1A-4758-8CE9-5DCAAB5DCF34}"/>
              </a:ext>
            </a:extLst>
          </p:cNvPr>
          <p:cNvSpPr txBox="1"/>
          <p:nvPr/>
        </p:nvSpPr>
        <p:spPr>
          <a:xfrm>
            <a:off x="2374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2A0F66-0651-467C-B860-C03A4D4E58C3}"/>
              </a:ext>
            </a:extLst>
          </p:cNvPr>
          <p:cNvSpPr txBox="1"/>
          <p:nvPr/>
        </p:nvSpPr>
        <p:spPr>
          <a:xfrm>
            <a:off x="2362200" y="1676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D0C850-E868-4755-ADB4-85186AAB4428}"/>
              </a:ext>
            </a:extLst>
          </p:cNvPr>
          <p:cNvSpPr txBox="1"/>
          <p:nvPr/>
        </p:nvSpPr>
        <p:spPr>
          <a:xfrm>
            <a:off x="5105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35">
            <a:extLst>
              <a:ext uri="{FF2B5EF4-FFF2-40B4-BE49-F238E27FC236}">
                <a16:creationId xmlns:a16="http://schemas.microsoft.com/office/drawing/2014/main" id="{2D782790-5466-4F7D-A8AC-63D84286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CF003045-2617-4462-802F-898B1CCA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𝒉𝒊𝒈𝒉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blipFill>
                <a:blip r:embed="rId7"/>
                <a:stretch>
                  <a:fillRect r="-493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B3194184-9519-407C-96F4-98B932AEAC52}"/>
              </a:ext>
            </a:extLst>
          </p:cNvPr>
          <p:cNvSpPr/>
          <p:nvPr/>
        </p:nvSpPr>
        <p:spPr>
          <a:xfrm>
            <a:off x="5105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0941367A-B1E4-4F17-9804-009802D78B09}"/>
              </a:ext>
            </a:extLst>
          </p:cNvPr>
          <p:cNvSpPr/>
          <p:nvPr/>
        </p:nvSpPr>
        <p:spPr>
          <a:xfrm>
            <a:off x="5143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078F312-CF58-4145-A1C7-ACEDB80CE962}"/>
              </a:ext>
            </a:extLst>
          </p:cNvPr>
          <p:cNvSpPr txBox="1"/>
          <p:nvPr/>
        </p:nvSpPr>
        <p:spPr>
          <a:xfrm>
            <a:off x="5118100" y="4724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D0C850-E868-4755-ADB4-85186AAB4428}"/>
              </a:ext>
            </a:extLst>
          </p:cNvPr>
          <p:cNvSpPr txBox="1"/>
          <p:nvPr/>
        </p:nvSpPr>
        <p:spPr>
          <a:xfrm>
            <a:off x="5105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177790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ine 35">
            <a:extLst>
              <a:ext uri="{FF2B5EF4-FFF2-40B4-BE49-F238E27FC236}">
                <a16:creationId xmlns:a16="http://schemas.microsoft.com/office/drawing/2014/main" id="{B48A34E5-7FB7-4DDD-8EDF-CF442240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𝒍𝒐𝒘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35">
            <a:extLst>
              <a:ext uri="{FF2B5EF4-FFF2-40B4-BE49-F238E27FC236}">
                <a16:creationId xmlns:a16="http://schemas.microsoft.com/office/drawing/2014/main" id="{D5F88732-647A-4438-AB32-E2B083D96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7B111583-247D-4ADF-86F5-452FBCACA216}"/>
              </a:ext>
            </a:extLst>
          </p:cNvPr>
          <p:cNvSpPr/>
          <p:nvPr/>
        </p:nvSpPr>
        <p:spPr>
          <a:xfrm>
            <a:off x="2781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FAAB03BA-D533-4251-8D97-F7904CBFDF6F}"/>
              </a:ext>
            </a:extLst>
          </p:cNvPr>
          <p:cNvSpPr/>
          <p:nvPr/>
        </p:nvSpPr>
        <p:spPr>
          <a:xfrm>
            <a:off x="2781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3387C63-1D1A-4758-8CE9-5DCAAB5DCF34}"/>
              </a:ext>
            </a:extLst>
          </p:cNvPr>
          <p:cNvSpPr txBox="1"/>
          <p:nvPr/>
        </p:nvSpPr>
        <p:spPr>
          <a:xfrm>
            <a:off x="2374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2A0F66-0651-467C-B860-C03A4D4E58C3}"/>
              </a:ext>
            </a:extLst>
          </p:cNvPr>
          <p:cNvSpPr txBox="1"/>
          <p:nvPr/>
        </p:nvSpPr>
        <p:spPr>
          <a:xfrm>
            <a:off x="23622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219802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Aim: To illustrate hypothesis testing for a population mean when the population variance is known.</a:t>
            </a:r>
          </a:p>
          <a:p>
            <a:endParaRPr lang="en-US" dirty="0"/>
          </a:p>
          <a:p>
            <a:r>
              <a:rPr lang="en-US" dirty="0"/>
              <a:t>Average national reading level for high school sophomores is </a:t>
            </a:r>
            <a:r>
              <a:rPr lang="en-US" dirty="0">
                <a:solidFill>
                  <a:srgbClr val="0000FF"/>
                </a:solidFill>
              </a:rPr>
              <a:t>150</a:t>
            </a:r>
            <a:r>
              <a:rPr lang="en-US" dirty="0"/>
              <a:t> words per minute with a standard deviation of </a:t>
            </a:r>
            <a:r>
              <a:rPr lang="en-US" dirty="0">
                <a:solidFill>
                  <a:srgbClr val="0000FF"/>
                </a:solidFill>
              </a:rPr>
              <a:t>15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Want to know if sophomore students at Lincoln High School read at a different level.</a:t>
            </a:r>
          </a:p>
          <a:p>
            <a:endParaRPr lang="en-US" dirty="0"/>
          </a:p>
          <a:p>
            <a:r>
              <a:rPr lang="en-US" dirty="0"/>
              <a:t>The level of the test is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. A random sample size of 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/>
              <a:t> students yields an average of </a:t>
            </a:r>
            <a:r>
              <a:rPr lang="en-US" dirty="0">
                <a:solidFill>
                  <a:srgbClr val="0000FF"/>
                </a:solidFill>
              </a:rPr>
              <a:t>154</a:t>
            </a:r>
            <a:r>
              <a:rPr lang="en-US" dirty="0"/>
              <a:t> words per minute.</a:t>
            </a:r>
          </a:p>
        </p:txBody>
      </p:sp>
      <p:grpSp>
        <p:nvGrpSpPr>
          <p:cNvPr id="8" name="SMARTInkShape-Group116">
            <a:extLst>
              <a:ext uri="{FF2B5EF4-FFF2-40B4-BE49-F238E27FC236}">
                <a16:creationId xmlns:a16="http://schemas.microsoft.com/office/drawing/2014/main" id="{D19DCAD8-6A56-A797-99BA-8DE0143F9F23}"/>
              </a:ext>
            </a:extLst>
          </p:cNvPr>
          <p:cNvGrpSpPr/>
          <p:nvPr/>
        </p:nvGrpSpPr>
        <p:grpSpPr>
          <a:xfrm>
            <a:off x="927100" y="3251203"/>
            <a:ext cx="656786" cy="476248"/>
            <a:chOff x="927100" y="3251203"/>
            <a:chExt cx="656786" cy="476248"/>
          </a:xfrm>
        </p:grpSpPr>
        <p:sp>
          <p:nvSpPr>
            <p:cNvPr id="4" name="SMARTInkShape-595">
              <a:extLst>
                <a:ext uri="{FF2B5EF4-FFF2-40B4-BE49-F238E27FC236}">
                  <a16:creationId xmlns:a16="http://schemas.microsoft.com/office/drawing/2014/main" id="{F848A73C-0DE8-51EF-788F-A1E7ADEBCAB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87491" y="3591121"/>
              <a:ext cx="96395" cy="97548"/>
            </a:xfrm>
            <a:custGeom>
              <a:avLst/>
              <a:gdLst/>
              <a:ahLst/>
              <a:cxnLst/>
              <a:rect l="0" t="0" r="0" b="0"/>
              <a:pathLst>
                <a:path w="96395" h="97548">
                  <a:moveTo>
                    <a:pt x="36509" y="28379"/>
                  </a:moveTo>
                  <a:lnTo>
                    <a:pt x="36509" y="28379"/>
                  </a:lnTo>
                  <a:lnTo>
                    <a:pt x="41976" y="22912"/>
                  </a:lnTo>
                  <a:lnTo>
                    <a:pt x="42852" y="15763"/>
                  </a:lnTo>
                  <a:lnTo>
                    <a:pt x="34020" y="15686"/>
                  </a:lnTo>
                  <a:lnTo>
                    <a:pt x="24561" y="22423"/>
                  </a:lnTo>
                  <a:lnTo>
                    <a:pt x="6461" y="41410"/>
                  </a:lnTo>
                  <a:lnTo>
                    <a:pt x="795" y="51995"/>
                  </a:lnTo>
                  <a:lnTo>
                    <a:pt x="0" y="54706"/>
                  </a:lnTo>
                  <a:lnTo>
                    <a:pt x="2251" y="68635"/>
                  </a:lnTo>
                  <a:lnTo>
                    <a:pt x="7387" y="79426"/>
                  </a:lnTo>
                  <a:lnTo>
                    <a:pt x="20119" y="90462"/>
                  </a:lnTo>
                  <a:lnTo>
                    <a:pt x="30555" y="95928"/>
                  </a:lnTo>
                  <a:lnTo>
                    <a:pt x="41487" y="97547"/>
                  </a:lnTo>
                  <a:lnTo>
                    <a:pt x="62187" y="93025"/>
                  </a:lnTo>
                  <a:lnTo>
                    <a:pt x="71675" y="89331"/>
                  </a:lnTo>
                  <a:lnTo>
                    <a:pt x="78714" y="83456"/>
                  </a:lnTo>
                  <a:lnTo>
                    <a:pt x="95644" y="55774"/>
                  </a:lnTo>
                  <a:lnTo>
                    <a:pt x="96394" y="51581"/>
                  </a:lnTo>
                  <a:lnTo>
                    <a:pt x="93287" y="30620"/>
                  </a:lnTo>
                  <a:lnTo>
                    <a:pt x="88688" y="20028"/>
                  </a:lnTo>
                  <a:lnTo>
                    <a:pt x="77931" y="6417"/>
                  </a:lnTo>
                  <a:lnTo>
                    <a:pt x="68851" y="627"/>
                  </a:lnTo>
                  <a:lnTo>
                    <a:pt x="65832" y="0"/>
                  </a:lnTo>
                  <a:lnTo>
                    <a:pt x="63113" y="287"/>
                  </a:lnTo>
                  <a:lnTo>
                    <a:pt x="49315" y="4624"/>
                  </a:lnTo>
                  <a:lnTo>
                    <a:pt x="40763" y="11771"/>
                  </a:lnTo>
                  <a:lnTo>
                    <a:pt x="38400" y="1582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96">
              <a:extLst>
                <a:ext uri="{FF2B5EF4-FFF2-40B4-BE49-F238E27FC236}">
                  <a16:creationId xmlns:a16="http://schemas.microsoft.com/office/drawing/2014/main" id="{A44D2875-9D26-5763-5CD0-1443952661C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62057" y="3524283"/>
              <a:ext cx="273044" cy="203168"/>
            </a:xfrm>
            <a:custGeom>
              <a:avLst/>
              <a:gdLst/>
              <a:ahLst/>
              <a:cxnLst/>
              <a:rect l="0" t="0" r="0" b="0"/>
              <a:pathLst>
                <a:path w="273044" h="203168">
                  <a:moveTo>
                    <a:pt x="6343" y="203167"/>
                  </a:moveTo>
                  <a:lnTo>
                    <a:pt x="6343" y="203167"/>
                  </a:lnTo>
                  <a:lnTo>
                    <a:pt x="71" y="203167"/>
                  </a:lnTo>
                  <a:lnTo>
                    <a:pt x="0" y="194329"/>
                  </a:lnTo>
                  <a:lnTo>
                    <a:pt x="17670" y="164291"/>
                  </a:lnTo>
                  <a:lnTo>
                    <a:pt x="30021" y="138241"/>
                  </a:lnTo>
                  <a:lnTo>
                    <a:pt x="53388" y="107023"/>
                  </a:lnTo>
                  <a:lnTo>
                    <a:pt x="76143" y="77417"/>
                  </a:lnTo>
                  <a:lnTo>
                    <a:pt x="96287" y="47340"/>
                  </a:lnTo>
                  <a:lnTo>
                    <a:pt x="110946" y="27354"/>
                  </a:lnTo>
                  <a:lnTo>
                    <a:pt x="113511" y="22017"/>
                  </a:lnTo>
                  <a:lnTo>
                    <a:pt x="118216" y="15045"/>
                  </a:lnTo>
                  <a:lnTo>
                    <a:pt x="119924" y="8511"/>
                  </a:lnTo>
                  <a:lnTo>
                    <a:pt x="120641" y="0"/>
                  </a:lnTo>
                  <a:lnTo>
                    <a:pt x="119937" y="27805"/>
                  </a:lnTo>
                  <a:lnTo>
                    <a:pt x="110518" y="56571"/>
                  </a:lnTo>
                  <a:lnTo>
                    <a:pt x="103068" y="87821"/>
                  </a:lnTo>
                  <a:lnTo>
                    <a:pt x="102954" y="97574"/>
                  </a:lnTo>
                  <a:lnTo>
                    <a:pt x="106857" y="113554"/>
                  </a:lnTo>
                  <a:lnTo>
                    <a:pt x="110518" y="120535"/>
                  </a:lnTo>
                  <a:lnTo>
                    <a:pt x="114497" y="124109"/>
                  </a:lnTo>
                  <a:lnTo>
                    <a:pt x="116545" y="125061"/>
                  </a:lnTo>
                  <a:lnTo>
                    <a:pt x="129542" y="123032"/>
                  </a:lnTo>
                  <a:lnTo>
                    <a:pt x="143427" y="114590"/>
                  </a:lnTo>
                  <a:lnTo>
                    <a:pt x="156478" y="103153"/>
                  </a:lnTo>
                  <a:lnTo>
                    <a:pt x="172748" y="79303"/>
                  </a:lnTo>
                  <a:lnTo>
                    <a:pt x="179784" y="71916"/>
                  </a:lnTo>
                  <a:lnTo>
                    <a:pt x="192314" y="43857"/>
                  </a:lnTo>
                  <a:lnTo>
                    <a:pt x="201913" y="13010"/>
                  </a:lnTo>
                  <a:lnTo>
                    <a:pt x="204506" y="7410"/>
                  </a:lnTo>
                  <a:lnTo>
                    <a:pt x="209248" y="403"/>
                  </a:lnTo>
                  <a:lnTo>
                    <a:pt x="209536" y="27115"/>
                  </a:lnTo>
                  <a:lnTo>
                    <a:pt x="209542" y="51818"/>
                  </a:lnTo>
                  <a:lnTo>
                    <a:pt x="209543" y="79380"/>
                  </a:lnTo>
                  <a:lnTo>
                    <a:pt x="210249" y="89589"/>
                  </a:lnTo>
                  <a:lnTo>
                    <a:pt x="218381" y="111967"/>
                  </a:lnTo>
                  <a:lnTo>
                    <a:pt x="222408" y="116772"/>
                  </a:lnTo>
                  <a:lnTo>
                    <a:pt x="230742" y="123228"/>
                  </a:lnTo>
                  <a:lnTo>
                    <a:pt x="232848" y="123770"/>
                  </a:lnTo>
                  <a:lnTo>
                    <a:pt x="234958" y="123424"/>
                  </a:lnTo>
                  <a:lnTo>
                    <a:pt x="252671" y="113956"/>
                  </a:lnTo>
                  <a:lnTo>
                    <a:pt x="273043" y="9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97">
              <a:extLst>
                <a:ext uri="{FF2B5EF4-FFF2-40B4-BE49-F238E27FC236}">
                  <a16:creationId xmlns:a16="http://schemas.microsoft.com/office/drawing/2014/main" id="{06ED5152-F855-6C59-EB42-37C3A4948CD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7100" y="3467178"/>
              <a:ext cx="107951" cy="120430"/>
            </a:xfrm>
            <a:custGeom>
              <a:avLst/>
              <a:gdLst/>
              <a:ahLst/>
              <a:cxnLst/>
              <a:rect l="0" t="0" r="0" b="0"/>
              <a:pathLst>
                <a:path w="107951" h="120430">
                  <a:moveTo>
                    <a:pt x="0" y="12622"/>
                  </a:moveTo>
                  <a:lnTo>
                    <a:pt x="0" y="12622"/>
                  </a:lnTo>
                  <a:lnTo>
                    <a:pt x="0" y="2924"/>
                  </a:lnTo>
                  <a:lnTo>
                    <a:pt x="706" y="1923"/>
                  </a:lnTo>
                  <a:lnTo>
                    <a:pt x="1881" y="1256"/>
                  </a:lnTo>
                  <a:lnTo>
                    <a:pt x="3371" y="811"/>
                  </a:lnTo>
                  <a:lnTo>
                    <a:pt x="3658" y="515"/>
                  </a:lnTo>
                  <a:lnTo>
                    <a:pt x="3145" y="317"/>
                  </a:lnTo>
                  <a:lnTo>
                    <a:pt x="621" y="0"/>
                  </a:lnTo>
                  <a:lnTo>
                    <a:pt x="4487" y="5007"/>
                  </a:lnTo>
                  <a:lnTo>
                    <a:pt x="11267" y="27811"/>
                  </a:lnTo>
                  <a:lnTo>
                    <a:pt x="16875" y="56694"/>
                  </a:lnTo>
                  <a:lnTo>
                    <a:pt x="18859" y="84370"/>
                  </a:lnTo>
                  <a:lnTo>
                    <a:pt x="19043" y="115076"/>
                  </a:lnTo>
                  <a:lnTo>
                    <a:pt x="19751" y="116907"/>
                  </a:lnTo>
                  <a:lnTo>
                    <a:pt x="20928" y="118129"/>
                  </a:lnTo>
                  <a:lnTo>
                    <a:pt x="25138" y="120429"/>
                  </a:lnTo>
                  <a:lnTo>
                    <a:pt x="52808" y="98901"/>
                  </a:lnTo>
                  <a:lnTo>
                    <a:pt x="80662" y="73505"/>
                  </a:lnTo>
                  <a:lnTo>
                    <a:pt x="83408" y="72261"/>
                  </a:lnTo>
                  <a:lnTo>
                    <a:pt x="88341" y="67115"/>
                  </a:lnTo>
                  <a:lnTo>
                    <a:pt x="92885" y="61536"/>
                  </a:lnTo>
                  <a:lnTo>
                    <a:pt x="97256" y="59056"/>
                  </a:lnTo>
                  <a:lnTo>
                    <a:pt x="107575" y="57124"/>
                  </a:lnTo>
                  <a:lnTo>
                    <a:pt x="107950" y="6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98">
              <a:extLst>
                <a:ext uri="{FF2B5EF4-FFF2-40B4-BE49-F238E27FC236}">
                  <a16:creationId xmlns:a16="http://schemas.microsoft.com/office/drawing/2014/main" id="{79617131-20B6-0637-D474-80B689DFA74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90688" y="3251203"/>
              <a:ext cx="107863" cy="279329"/>
            </a:xfrm>
            <a:custGeom>
              <a:avLst/>
              <a:gdLst/>
              <a:ahLst/>
              <a:cxnLst/>
              <a:rect l="0" t="0" r="0" b="0"/>
              <a:pathLst>
                <a:path w="107863" h="279329">
                  <a:moveTo>
                    <a:pt x="107862" y="19047"/>
                  </a:moveTo>
                  <a:lnTo>
                    <a:pt x="107862" y="19047"/>
                  </a:lnTo>
                  <a:lnTo>
                    <a:pt x="107862" y="15676"/>
                  </a:lnTo>
                  <a:lnTo>
                    <a:pt x="105980" y="12140"/>
                  </a:lnTo>
                  <a:lnTo>
                    <a:pt x="103498" y="8216"/>
                  </a:lnTo>
                  <a:lnTo>
                    <a:pt x="101512" y="0"/>
                  </a:lnTo>
                  <a:lnTo>
                    <a:pt x="92674" y="28608"/>
                  </a:lnTo>
                  <a:lnTo>
                    <a:pt x="77387" y="57570"/>
                  </a:lnTo>
                  <a:lnTo>
                    <a:pt x="65697" y="88953"/>
                  </a:lnTo>
                  <a:lnTo>
                    <a:pt x="54967" y="120654"/>
                  </a:lnTo>
                  <a:lnTo>
                    <a:pt x="46483" y="150413"/>
                  </a:lnTo>
                  <a:lnTo>
                    <a:pt x="34250" y="181168"/>
                  </a:lnTo>
                  <a:lnTo>
                    <a:pt x="21610" y="208664"/>
                  </a:lnTo>
                  <a:lnTo>
                    <a:pt x="11018" y="239868"/>
                  </a:lnTo>
                  <a:lnTo>
                    <a:pt x="3308" y="270433"/>
                  </a:lnTo>
                  <a:lnTo>
                    <a:pt x="0" y="279164"/>
                  </a:lnTo>
                  <a:lnTo>
                    <a:pt x="3309" y="279328"/>
                  </a:lnTo>
                  <a:lnTo>
                    <a:pt x="12612" y="26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17">
            <a:extLst>
              <a:ext uri="{FF2B5EF4-FFF2-40B4-BE49-F238E27FC236}">
                <a16:creationId xmlns:a16="http://schemas.microsoft.com/office/drawing/2014/main" id="{E73D4B7A-C8A9-DDC9-5131-81DB6FBB7377}"/>
              </a:ext>
            </a:extLst>
          </p:cNvPr>
          <p:cNvGrpSpPr/>
          <p:nvPr/>
        </p:nvGrpSpPr>
        <p:grpSpPr>
          <a:xfrm>
            <a:off x="7835900" y="3238500"/>
            <a:ext cx="412751" cy="454235"/>
            <a:chOff x="7835900" y="3238500"/>
            <a:chExt cx="412751" cy="454235"/>
          </a:xfrm>
        </p:grpSpPr>
        <p:sp>
          <p:nvSpPr>
            <p:cNvPr id="9" name="SMARTInkShape-599">
              <a:extLst>
                <a:ext uri="{FF2B5EF4-FFF2-40B4-BE49-F238E27FC236}">
                  <a16:creationId xmlns:a16="http://schemas.microsoft.com/office/drawing/2014/main" id="{6E2E8DB2-5F35-683E-FD54-A2AD577394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20945" y="3512108"/>
              <a:ext cx="227706" cy="180627"/>
            </a:xfrm>
            <a:custGeom>
              <a:avLst/>
              <a:gdLst/>
              <a:ahLst/>
              <a:cxnLst/>
              <a:rect l="0" t="0" r="0" b="0"/>
              <a:pathLst>
                <a:path w="227706" h="180627">
                  <a:moveTo>
                    <a:pt x="30855" y="62942"/>
                  </a:moveTo>
                  <a:lnTo>
                    <a:pt x="30855" y="62942"/>
                  </a:lnTo>
                  <a:lnTo>
                    <a:pt x="34227" y="62942"/>
                  </a:lnTo>
                  <a:lnTo>
                    <a:pt x="37762" y="61061"/>
                  </a:lnTo>
                  <a:lnTo>
                    <a:pt x="41686" y="58578"/>
                  </a:lnTo>
                  <a:lnTo>
                    <a:pt x="48567" y="57181"/>
                  </a:lnTo>
                  <a:lnTo>
                    <a:pt x="76281" y="56615"/>
                  </a:lnTo>
                  <a:lnTo>
                    <a:pt x="83029" y="60365"/>
                  </a:lnTo>
                  <a:lnTo>
                    <a:pt x="97933" y="73892"/>
                  </a:lnTo>
                  <a:lnTo>
                    <a:pt x="106926" y="90714"/>
                  </a:lnTo>
                  <a:lnTo>
                    <a:pt x="109085" y="96273"/>
                  </a:lnTo>
                  <a:lnTo>
                    <a:pt x="109604" y="106213"/>
                  </a:lnTo>
                  <a:lnTo>
                    <a:pt x="100372" y="134570"/>
                  </a:lnTo>
                  <a:lnTo>
                    <a:pt x="95618" y="145576"/>
                  </a:lnTo>
                  <a:lnTo>
                    <a:pt x="73444" y="172558"/>
                  </a:lnTo>
                  <a:lnTo>
                    <a:pt x="67187" y="175160"/>
                  </a:lnTo>
                  <a:lnTo>
                    <a:pt x="47556" y="180626"/>
                  </a:lnTo>
                  <a:lnTo>
                    <a:pt x="39219" y="179217"/>
                  </a:lnTo>
                  <a:lnTo>
                    <a:pt x="19381" y="168577"/>
                  </a:lnTo>
                  <a:lnTo>
                    <a:pt x="13290" y="162572"/>
                  </a:lnTo>
                  <a:lnTo>
                    <a:pt x="3633" y="147219"/>
                  </a:lnTo>
                  <a:lnTo>
                    <a:pt x="0" y="126234"/>
                  </a:lnTo>
                  <a:lnTo>
                    <a:pt x="75" y="111486"/>
                  </a:lnTo>
                  <a:lnTo>
                    <a:pt x="4254" y="95435"/>
                  </a:lnTo>
                  <a:lnTo>
                    <a:pt x="20308" y="64881"/>
                  </a:lnTo>
                  <a:lnTo>
                    <a:pt x="41813" y="39643"/>
                  </a:lnTo>
                  <a:lnTo>
                    <a:pt x="73197" y="20855"/>
                  </a:lnTo>
                  <a:lnTo>
                    <a:pt x="101264" y="10058"/>
                  </a:lnTo>
                  <a:lnTo>
                    <a:pt x="131285" y="2271"/>
                  </a:lnTo>
                  <a:lnTo>
                    <a:pt x="162511" y="0"/>
                  </a:lnTo>
                  <a:lnTo>
                    <a:pt x="191368" y="221"/>
                  </a:lnTo>
                  <a:lnTo>
                    <a:pt x="221002" y="5769"/>
                  </a:lnTo>
                  <a:lnTo>
                    <a:pt x="221250" y="9156"/>
                  </a:lnTo>
                  <a:lnTo>
                    <a:pt x="221991" y="10151"/>
                  </a:lnTo>
                  <a:lnTo>
                    <a:pt x="227705" y="12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0">
              <a:extLst>
                <a:ext uri="{FF2B5EF4-FFF2-40B4-BE49-F238E27FC236}">
                  <a16:creationId xmlns:a16="http://schemas.microsoft.com/office/drawing/2014/main" id="{D0AEB745-BE1F-03A6-A779-7ADDC19DB91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835900" y="3371850"/>
              <a:ext cx="165101" cy="101514"/>
            </a:xfrm>
            <a:custGeom>
              <a:avLst/>
              <a:gdLst/>
              <a:ahLst/>
              <a:cxnLst/>
              <a:rect l="0" t="0" r="0" b="0"/>
              <a:pathLst>
                <a:path w="165101" h="101514">
                  <a:moveTo>
                    <a:pt x="0" y="25400"/>
                  </a:moveTo>
                  <a:lnTo>
                    <a:pt x="0" y="25400"/>
                  </a:lnTo>
                  <a:lnTo>
                    <a:pt x="0" y="13583"/>
                  </a:lnTo>
                  <a:lnTo>
                    <a:pt x="705" y="13289"/>
                  </a:lnTo>
                  <a:lnTo>
                    <a:pt x="5468" y="12778"/>
                  </a:lnTo>
                  <a:lnTo>
                    <a:pt x="5958" y="10853"/>
                  </a:lnTo>
                  <a:lnTo>
                    <a:pt x="6350" y="6357"/>
                  </a:lnTo>
                  <a:lnTo>
                    <a:pt x="9722" y="6352"/>
                  </a:lnTo>
                  <a:lnTo>
                    <a:pt x="13257" y="8232"/>
                  </a:lnTo>
                  <a:lnTo>
                    <a:pt x="30921" y="24648"/>
                  </a:lnTo>
                  <a:lnTo>
                    <a:pt x="48511" y="52996"/>
                  </a:lnTo>
                  <a:lnTo>
                    <a:pt x="55235" y="67984"/>
                  </a:lnTo>
                  <a:lnTo>
                    <a:pt x="57781" y="86711"/>
                  </a:lnTo>
                  <a:lnTo>
                    <a:pt x="62607" y="93986"/>
                  </a:lnTo>
                  <a:lnTo>
                    <a:pt x="63236" y="98247"/>
                  </a:lnTo>
                  <a:lnTo>
                    <a:pt x="64029" y="99364"/>
                  </a:lnTo>
                  <a:lnTo>
                    <a:pt x="65264" y="100110"/>
                  </a:lnTo>
                  <a:lnTo>
                    <a:pt x="69582" y="101513"/>
                  </a:lnTo>
                  <a:lnTo>
                    <a:pt x="69771" y="98203"/>
                  </a:lnTo>
                  <a:lnTo>
                    <a:pt x="71696" y="94681"/>
                  </a:lnTo>
                  <a:lnTo>
                    <a:pt x="99932" y="65201"/>
                  </a:lnTo>
                  <a:lnTo>
                    <a:pt x="127969" y="37134"/>
                  </a:lnTo>
                  <a:lnTo>
                    <a:pt x="142574" y="24408"/>
                  </a:lnTo>
                  <a:lnTo>
                    <a:pt x="156175" y="14686"/>
                  </a:lnTo>
                  <a:lnTo>
                    <a:pt x="162142" y="842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01">
              <a:extLst>
                <a:ext uri="{FF2B5EF4-FFF2-40B4-BE49-F238E27FC236}">
                  <a16:creationId xmlns:a16="http://schemas.microsoft.com/office/drawing/2014/main" id="{552B1194-17C0-6F69-B07D-ED8078B9851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93050" y="3238500"/>
              <a:ext cx="16064" cy="188976"/>
            </a:xfrm>
            <a:custGeom>
              <a:avLst/>
              <a:gdLst/>
              <a:ahLst/>
              <a:cxnLst/>
              <a:rect l="0" t="0" r="0" b="0"/>
              <a:pathLst>
                <a:path w="16064" h="188976">
                  <a:moveTo>
                    <a:pt x="0" y="0"/>
                  </a:moveTo>
                  <a:lnTo>
                    <a:pt x="0" y="0"/>
                  </a:lnTo>
                  <a:lnTo>
                    <a:pt x="6089" y="0"/>
                  </a:lnTo>
                  <a:lnTo>
                    <a:pt x="860" y="0"/>
                  </a:lnTo>
                  <a:lnTo>
                    <a:pt x="3625" y="0"/>
                  </a:lnTo>
                  <a:lnTo>
                    <a:pt x="7021" y="3763"/>
                  </a:lnTo>
                  <a:lnTo>
                    <a:pt x="8913" y="6742"/>
                  </a:lnTo>
                  <a:lnTo>
                    <a:pt x="12201" y="35782"/>
                  </a:lnTo>
                  <a:lnTo>
                    <a:pt x="12601" y="61318"/>
                  </a:lnTo>
                  <a:lnTo>
                    <a:pt x="12671" y="85274"/>
                  </a:lnTo>
                  <a:lnTo>
                    <a:pt x="16063" y="110246"/>
                  </a:lnTo>
                  <a:lnTo>
                    <a:pt x="15841" y="123317"/>
                  </a:lnTo>
                  <a:lnTo>
                    <a:pt x="13114" y="149093"/>
                  </a:lnTo>
                  <a:lnTo>
                    <a:pt x="12117" y="168746"/>
                  </a:lnTo>
                  <a:lnTo>
                    <a:pt x="6617" y="188975"/>
                  </a:lnTo>
                  <a:lnTo>
                    <a:pt x="5822" y="18877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602">
            <a:extLst>
              <a:ext uri="{FF2B5EF4-FFF2-40B4-BE49-F238E27FC236}">
                <a16:creationId xmlns:a16="http://schemas.microsoft.com/office/drawing/2014/main" id="{726298EA-1ABE-DC3B-9137-E1A690E391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9600" y="4502151"/>
            <a:ext cx="1117601" cy="95250"/>
          </a:xfrm>
          <a:custGeom>
            <a:avLst/>
            <a:gdLst/>
            <a:ahLst/>
            <a:cxnLst/>
            <a:rect l="0" t="0" r="0" b="0"/>
            <a:pathLst>
              <a:path w="1117601" h="95250">
                <a:moveTo>
                  <a:pt x="0" y="19049"/>
                </a:moveTo>
                <a:lnTo>
                  <a:pt x="0" y="19049"/>
                </a:lnTo>
                <a:lnTo>
                  <a:pt x="0" y="12961"/>
                </a:lnTo>
                <a:lnTo>
                  <a:pt x="3371" y="12777"/>
                </a:lnTo>
                <a:lnTo>
                  <a:pt x="6907" y="10851"/>
                </a:lnTo>
                <a:lnTo>
                  <a:pt x="10831" y="8350"/>
                </a:lnTo>
                <a:lnTo>
                  <a:pt x="19099" y="6744"/>
                </a:lnTo>
                <a:lnTo>
                  <a:pt x="43688" y="4502"/>
                </a:lnTo>
                <a:lnTo>
                  <a:pt x="61233" y="888"/>
                </a:lnTo>
                <a:lnTo>
                  <a:pt x="91319" y="116"/>
                </a:lnTo>
                <a:lnTo>
                  <a:pt x="119874" y="22"/>
                </a:lnTo>
                <a:lnTo>
                  <a:pt x="150966" y="4"/>
                </a:lnTo>
                <a:lnTo>
                  <a:pt x="182403" y="0"/>
                </a:lnTo>
                <a:lnTo>
                  <a:pt x="202682" y="1880"/>
                </a:lnTo>
                <a:lnTo>
                  <a:pt x="231869" y="8837"/>
                </a:lnTo>
                <a:lnTo>
                  <a:pt x="263150" y="12190"/>
                </a:lnTo>
                <a:lnTo>
                  <a:pt x="294770" y="15970"/>
                </a:lnTo>
                <a:lnTo>
                  <a:pt x="324534" y="22804"/>
                </a:lnTo>
                <a:lnTo>
                  <a:pt x="352824" y="25336"/>
                </a:lnTo>
                <a:lnTo>
                  <a:pt x="383548" y="30241"/>
                </a:lnTo>
                <a:lnTo>
                  <a:pt x="414995" y="36163"/>
                </a:lnTo>
                <a:lnTo>
                  <a:pt x="445243" y="41680"/>
                </a:lnTo>
                <a:lnTo>
                  <a:pt x="469650" y="44334"/>
                </a:lnTo>
                <a:lnTo>
                  <a:pt x="499302" y="48570"/>
                </a:lnTo>
                <a:lnTo>
                  <a:pt x="522478" y="49808"/>
                </a:lnTo>
                <a:lnTo>
                  <a:pt x="548772" y="52240"/>
                </a:lnTo>
                <a:lnTo>
                  <a:pt x="576215" y="55673"/>
                </a:lnTo>
                <a:lnTo>
                  <a:pt x="602523" y="59550"/>
                </a:lnTo>
                <a:lnTo>
                  <a:pt x="631022" y="62329"/>
                </a:lnTo>
                <a:lnTo>
                  <a:pt x="656242" y="63152"/>
                </a:lnTo>
                <a:lnTo>
                  <a:pt x="685684" y="67794"/>
                </a:lnTo>
                <a:lnTo>
                  <a:pt x="709676" y="69240"/>
                </a:lnTo>
                <a:lnTo>
                  <a:pt x="734659" y="69669"/>
                </a:lnTo>
                <a:lnTo>
                  <a:pt x="759230" y="70501"/>
                </a:lnTo>
                <a:lnTo>
                  <a:pt x="788735" y="74865"/>
                </a:lnTo>
                <a:lnTo>
                  <a:pt x="813195" y="75804"/>
                </a:lnTo>
                <a:lnTo>
                  <a:pt x="838317" y="76082"/>
                </a:lnTo>
                <a:lnTo>
                  <a:pt x="869279" y="76164"/>
                </a:lnTo>
                <a:lnTo>
                  <a:pt x="893641" y="76183"/>
                </a:lnTo>
                <a:lnTo>
                  <a:pt x="923222" y="76194"/>
                </a:lnTo>
                <a:lnTo>
                  <a:pt x="949156" y="76198"/>
                </a:lnTo>
                <a:lnTo>
                  <a:pt x="977239" y="78080"/>
                </a:lnTo>
                <a:lnTo>
                  <a:pt x="1003169" y="81666"/>
                </a:lnTo>
                <a:lnTo>
                  <a:pt x="1029053" y="82287"/>
                </a:lnTo>
                <a:lnTo>
                  <a:pt x="1054902" y="83203"/>
                </a:lnTo>
                <a:lnTo>
                  <a:pt x="1085956" y="88010"/>
                </a:lnTo>
                <a:lnTo>
                  <a:pt x="1117600" y="952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603">
            <a:extLst>
              <a:ext uri="{FF2B5EF4-FFF2-40B4-BE49-F238E27FC236}">
                <a16:creationId xmlns:a16="http://schemas.microsoft.com/office/drawing/2014/main" id="{15293A56-4FA5-88D8-94E9-92F5C5F1DE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67782" y="4832429"/>
            <a:ext cx="208869" cy="157017"/>
          </a:xfrm>
          <a:custGeom>
            <a:avLst/>
            <a:gdLst/>
            <a:ahLst/>
            <a:cxnLst/>
            <a:rect l="0" t="0" r="0" b="0"/>
            <a:pathLst>
              <a:path w="208869" h="157017">
                <a:moveTo>
                  <a:pt x="177118" y="18971"/>
                </a:moveTo>
                <a:lnTo>
                  <a:pt x="177118" y="18971"/>
                </a:lnTo>
                <a:lnTo>
                  <a:pt x="177118" y="6533"/>
                </a:lnTo>
                <a:lnTo>
                  <a:pt x="171030" y="189"/>
                </a:lnTo>
                <a:lnTo>
                  <a:pt x="167474" y="0"/>
                </a:lnTo>
                <a:lnTo>
                  <a:pt x="163895" y="1838"/>
                </a:lnTo>
                <a:lnTo>
                  <a:pt x="159246" y="6418"/>
                </a:lnTo>
                <a:lnTo>
                  <a:pt x="136633" y="37886"/>
                </a:lnTo>
                <a:lnTo>
                  <a:pt x="115699" y="67750"/>
                </a:lnTo>
                <a:lnTo>
                  <a:pt x="99170" y="96759"/>
                </a:lnTo>
                <a:lnTo>
                  <a:pt x="81359" y="125248"/>
                </a:lnTo>
                <a:lnTo>
                  <a:pt x="55576" y="153085"/>
                </a:lnTo>
                <a:lnTo>
                  <a:pt x="50662" y="156189"/>
                </a:lnTo>
                <a:lnTo>
                  <a:pt x="48364" y="157016"/>
                </a:lnTo>
                <a:lnTo>
                  <a:pt x="46127" y="156862"/>
                </a:lnTo>
                <a:lnTo>
                  <a:pt x="41759" y="154810"/>
                </a:lnTo>
                <a:lnTo>
                  <a:pt x="16715" y="130804"/>
                </a:lnTo>
                <a:lnTo>
                  <a:pt x="11048" y="122533"/>
                </a:lnTo>
                <a:lnTo>
                  <a:pt x="4495" y="94593"/>
                </a:lnTo>
                <a:lnTo>
                  <a:pt x="0" y="67709"/>
                </a:lnTo>
                <a:lnTo>
                  <a:pt x="226" y="50816"/>
                </a:lnTo>
                <a:lnTo>
                  <a:pt x="4448" y="37266"/>
                </a:lnTo>
                <a:lnTo>
                  <a:pt x="10314" y="26008"/>
                </a:lnTo>
                <a:lnTo>
                  <a:pt x="10882" y="23662"/>
                </a:lnTo>
                <a:lnTo>
                  <a:pt x="11966" y="22098"/>
                </a:lnTo>
                <a:lnTo>
                  <a:pt x="13394" y="21056"/>
                </a:lnTo>
                <a:lnTo>
                  <a:pt x="17386" y="19383"/>
                </a:lnTo>
                <a:lnTo>
                  <a:pt x="21448" y="19093"/>
                </a:lnTo>
                <a:lnTo>
                  <a:pt x="25146" y="20907"/>
                </a:lnTo>
                <a:lnTo>
                  <a:pt x="30553" y="24065"/>
                </a:lnTo>
                <a:lnTo>
                  <a:pt x="57236" y="37272"/>
                </a:lnTo>
                <a:lnTo>
                  <a:pt x="86384" y="53813"/>
                </a:lnTo>
                <a:lnTo>
                  <a:pt x="116355" y="76136"/>
                </a:lnTo>
                <a:lnTo>
                  <a:pt x="143217" y="91359"/>
                </a:lnTo>
                <a:lnTo>
                  <a:pt x="172510" y="111305"/>
                </a:lnTo>
                <a:lnTo>
                  <a:pt x="190631" y="122582"/>
                </a:lnTo>
                <a:lnTo>
                  <a:pt x="193707" y="126874"/>
                </a:lnTo>
                <a:lnTo>
                  <a:pt x="195780" y="131134"/>
                </a:lnTo>
                <a:lnTo>
                  <a:pt x="199053" y="135379"/>
                </a:lnTo>
                <a:lnTo>
                  <a:pt x="202859" y="137736"/>
                </a:lnTo>
                <a:lnTo>
                  <a:pt x="207681" y="139249"/>
                </a:lnTo>
                <a:lnTo>
                  <a:pt x="208077" y="140078"/>
                </a:lnTo>
                <a:lnTo>
                  <a:pt x="208868" y="1459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604">
            <a:extLst>
              <a:ext uri="{FF2B5EF4-FFF2-40B4-BE49-F238E27FC236}">
                <a16:creationId xmlns:a16="http://schemas.microsoft.com/office/drawing/2014/main" id="{4030ECF7-BA7B-B424-4B3A-DB05F368F5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05750" y="4857835"/>
            <a:ext cx="146051" cy="133266"/>
          </a:xfrm>
          <a:custGeom>
            <a:avLst/>
            <a:gdLst/>
            <a:ahLst/>
            <a:cxnLst/>
            <a:rect l="0" t="0" r="0" b="0"/>
            <a:pathLst>
              <a:path w="146051" h="133266">
                <a:moveTo>
                  <a:pt x="0" y="25315"/>
                </a:moveTo>
                <a:lnTo>
                  <a:pt x="0" y="25315"/>
                </a:lnTo>
                <a:lnTo>
                  <a:pt x="6089" y="19227"/>
                </a:lnTo>
                <a:lnTo>
                  <a:pt x="11794" y="18988"/>
                </a:lnTo>
                <a:lnTo>
                  <a:pt x="9060" y="18972"/>
                </a:lnTo>
                <a:lnTo>
                  <a:pt x="8862" y="18264"/>
                </a:lnTo>
                <a:lnTo>
                  <a:pt x="12643" y="12693"/>
                </a:lnTo>
                <a:lnTo>
                  <a:pt x="22158" y="3158"/>
                </a:lnTo>
                <a:lnTo>
                  <a:pt x="25841" y="1356"/>
                </a:lnTo>
                <a:lnTo>
                  <a:pt x="34775" y="0"/>
                </a:lnTo>
                <a:lnTo>
                  <a:pt x="38503" y="1834"/>
                </a:lnTo>
                <a:lnTo>
                  <a:pt x="40485" y="3311"/>
                </a:lnTo>
                <a:lnTo>
                  <a:pt x="42687" y="8715"/>
                </a:lnTo>
                <a:lnTo>
                  <a:pt x="47717" y="39413"/>
                </a:lnTo>
                <a:lnTo>
                  <a:pt x="50530" y="61932"/>
                </a:lnTo>
                <a:lnTo>
                  <a:pt x="44621" y="93517"/>
                </a:lnTo>
                <a:lnTo>
                  <a:pt x="44456" y="107223"/>
                </a:lnTo>
                <a:lnTo>
                  <a:pt x="44452" y="104304"/>
                </a:lnTo>
                <a:lnTo>
                  <a:pt x="57314" y="74012"/>
                </a:lnTo>
                <a:lnTo>
                  <a:pt x="69021" y="46929"/>
                </a:lnTo>
                <a:lnTo>
                  <a:pt x="84407" y="24166"/>
                </a:lnTo>
                <a:lnTo>
                  <a:pt x="94311" y="13764"/>
                </a:lnTo>
                <a:lnTo>
                  <a:pt x="102124" y="9598"/>
                </a:lnTo>
                <a:lnTo>
                  <a:pt x="116959" y="6460"/>
                </a:lnTo>
                <a:lnTo>
                  <a:pt x="122927" y="6323"/>
                </a:lnTo>
                <a:lnTo>
                  <a:pt x="124285" y="7009"/>
                </a:lnTo>
                <a:lnTo>
                  <a:pt x="125191" y="8172"/>
                </a:lnTo>
                <a:lnTo>
                  <a:pt x="132362" y="26661"/>
                </a:lnTo>
                <a:lnTo>
                  <a:pt x="136634" y="57741"/>
                </a:lnTo>
                <a:lnTo>
                  <a:pt x="139432" y="86386"/>
                </a:lnTo>
                <a:lnTo>
                  <a:pt x="139695" y="117076"/>
                </a:lnTo>
                <a:lnTo>
                  <a:pt x="139698" y="119014"/>
                </a:lnTo>
                <a:lnTo>
                  <a:pt x="143070" y="123476"/>
                </a:lnTo>
                <a:lnTo>
                  <a:pt x="143358" y="125329"/>
                </a:lnTo>
                <a:lnTo>
                  <a:pt x="141797" y="129267"/>
                </a:lnTo>
                <a:lnTo>
                  <a:pt x="141803" y="130600"/>
                </a:lnTo>
                <a:lnTo>
                  <a:pt x="142513" y="131488"/>
                </a:lnTo>
                <a:lnTo>
                  <a:pt x="146050" y="1332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121">
            <a:extLst>
              <a:ext uri="{FF2B5EF4-FFF2-40B4-BE49-F238E27FC236}">
                <a16:creationId xmlns:a16="http://schemas.microsoft.com/office/drawing/2014/main" id="{6673024A-D44F-592C-A144-AA45BA65D274}"/>
              </a:ext>
            </a:extLst>
          </p:cNvPr>
          <p:cNvGrpSpPr/>
          <p:nvPr/>
        </p:nvGrpSpPr>
        <p:grpSpPr>
          <a:xfrm>
            <a:off x="4591050" y="5715038"/>
            <a:ext cx="285751" cy="209513"/>
            <a:chOff x="4591050" y="5715038"/>
            <a:chExt cx="285751" cy="209513"/>
          </a:xfrm>
        </p:grpSpPr>
        <p:sp>
          <p:nvSpPr>
            <p:cNvPr id="16" name="SMARTInkShape-605">
              <a:extLst>
                <a:ext uri="{FF2B5EF4-FFF2-40B4-BE49-F238E27FC236}">
                  <a16:creationId xmlns:a16="http://schemas.microsoft.com/office/drawing/2014/main" id="{D6163E0C-8FDA-3B37-956B-7A25718FBA8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591050" y="5715038"/>
              <a:ext cx="285751" cy="12663"/>
            </a:xfrm>
            <a:custGeom>
              <a:avLst/>
              <a:gdLst/>
              <a:ahLst/>
              <a:cxnLst/>
              <a:rect l="0" t="0" r="0" b="0"/>
              <a:pathLst>
                <a:path w="285751" h="12663">
                  <a:moveTo>
                    <a:pt x="0" y="12662"/>
                  </a:moveTo>
                  <a:lnTo>
                    <a:pt x="0" y="12662"/>
                  </a:lnTo>
                  <a:lnTo>
                    <a:pt x="25417" y="12662"/>
                  </a:lnTo>
                  <a:lnTo>
                    <a:pt x="52687" y="10780"/>
                  </a:lnTo>
                  <a:lnTo>
                    <a:pt x="83109" y="7636"/>
                  </a:lnTo>
                  <a:lnTo>
                    <a:pt x="114466" y="4823"/>
                  </a:lnTo>
                  <a:lnTo>
                    <a:pt x="136246" y="2123"/>
                  </a:lnTo>
                  <a:lnTo>
                    <a:pt x="160037" y="922"/>
                  </a:lnTo>
                  <a:lnTo>
                    <a:pt x="190937" y="152"/>
                  </a:lnTo>
                  <a:lnTo>
                    <a:pt x="220873" y="0"/>
                  </a:lnTo>
                  <a:lnTo>
                    <a:pt x="252407" y="672"/>
                  </a:lnTo>
                  <a:lnTo>
                    <a:pt x="269472" y="6050"/>
                  </a:lnTo>
                  <a:lnTo>
                    <a:pt x="270665" y="6844"/>
                  </a:lnTo>
                  <a:lnTo>
                    <a:pt x="271460" y="8078"/>
                  </a:lnTo>
                  <a:lnTo>
                    <a:pt x="271990" y="9606"/>
                  </a:lnTo>
                  <a:lnTo>
                    <a:pt x="273049" y="10625"/>
                  </a:lnTo>
                  <a:lnTo>
                    <a:pt x="285750" y="1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6">
              <a:extLst>
                <a:ext uri="{FF2B5EF4-FFF2-40B4-BE49-F238E27FC236}">
                  <a16:creationId xmlns:a16="http://schemas.microsoft.com/office/drawing/2014/main" id="{322AD6C0-4481-A85A-337E-29C8C78CA45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654552" y="5784860"/>
              <a:ext cx="165082" cy="139691"/>
            </a:xfrm>
            <a:custGeom>
              <a:avLst/>
              <a:gdLst/>
              <a:ahLst/>
              <a:cxnLst/>
              <a:rect l="0" t="0" r="0" b="0"/>
              <a:pathLst>
                <a:path w="165082" h="139691">
                  <a:moveTo>
                    <a:pt x="12698" y="25390"/>
                  </a:moveTo>
                  <a:lnTo>
                    <a:pt x="12698" y="25390"/>
                  </a:lnTo>
                  <a:lnTo>
                    <a:pt x="12698" y="19117"/>
                  </a:lnTo>
                  <a:lnTo>
                    <a:pt x="18787" y="12954"/>
                  </a:lnTo>
                  <a:lnTo>
                    <a:pt x="24492" y="12713"/>
                  </a:lnTo>
                  <a:lnTo>
                    <a:pt x="24794" y="12000"/>
                  </a:lnTo>
                  <a:lnTo>
                    <a:pt x="25130" y="9326"/>
                  </a:lnTo>
                  <a:lnTo>
                    <a:pt x="25925" y="8331"/>
                  </a:lnTo>
                  <a:lnTo>
                    <a:pt x="30842" y="6602"/>
                  </a:lnTo>
                  <a:lnTo>
                    <a:pt x="47533" y="6340"/>
                  </a:lnTo>
                  <a:lnTo>
                    <a:pt x="51229" y="8222"/>
                  </a:lnTo>
                  <a:lnTo>
                    <a:pt x="55223" y="10704"/>
                  </a:lnTo>
                  <a:lnTo>
                    <a:pt x="62269" y="12428"/>
                  </a:lnTo>
                  <a:lnTo>
                    <a:pt x="66505" y="12613"/>
                  </a:lnTo>
                  <a:lnTo>
                    <a:pt x="67619" y="13344"/>
                  </a:lnTo>
                  <a:lnTo>
                    <a:pt x="68362" y="14537"/>
                  </a:lnTo>
                  <a:lnTo>
                    <a:pt x="69652" y="19153"/>
                  </a:lnTo>
                  <a:lnTo>
                    <a:pt x="69822" y="24429"/>
                  </a:lnTo>
                  <a:lnTo>
                    <a:pt x="74207" y="30270"/>
                  </a:lnTo>
                  <a:lnTo>
                    <a:pt x="75313" y="34144"/>
                  </a:lnTo>
                  <a:lnTo>
                    <a:pt x="75936" y="43663"/>
                  </a:lnTo>
                  <a:lnTo>
                    <a:pt x="74200" y="49504"/>
                  </a:lnTo>
                  <a:lnTo>
                    <a:pt x="57096" y="77646"/>
                  </a:lnTo>
                  <a:lnTo>
                    <a:pt x="45851" y="93185"/>
                  </a:lnTo>
                  <a:lnTo>
                    <a:pt x="19164" y="123657"/>
                  </a:lnTo>
                  <a:lnTo>
                    <a:pt x="12732" y="127885"/>
                  </a:lnTo>
                  <a:lnTo>
                    <a:pt x="10604" y="129703"/>
                  </a:lnTo>
                  <a:lnTo>
                    <a:pt x="8239" y="133605"/>
                  </a:lnTo>
                  <a:lnTo>
                    <a:pt x="6722" y="138488"/>
                  </a:lnTo>
                  <a:lnTo>
                    <a:pt x="5891" y="138889"/>
                  </a:lnTo>
                  <a:lnTo>
                    <a:pt x="5" y="139690"/>
                  </a:lnTo>
                  <a:lnTo>
                    <a:pt x="0" y="136319"/>
                  </a:lnTo>
                  <a:lnTo>
                    <a:pt x="705" y="135326"/>
                  </a:lnTo>
                  <a:lnTo>
                    <a:pt x="1880" y="134664"/>
                  </a:lnTo>
                  <a:lnTo>
                    <a:pt x="3369" y="134222"/>
                  </a:lnTo>
                  <a:lnTo>
                    <a:pt x="6905" y="129969"/>
                  </a:lnTo>
                  <a:lnTo>
                    <a:pt x="27667" y="100047"/>
                  </a:lnTo>
                  <a:lnTo>
                    <a:pt x="56263" y="70733"/>
                  </a:lnTo>
                  <a:lnTo>
                    <a:pt x="85442" y="48719"/>
                  </a:lnTo>
                  <a:lnTo>
                    <a:pt x="115127" y="30388"/>
                  </a:lnTo>
                  <a:lnTo>
                    <a:pt x="143254" y="14689"/>
                  </a:lnTo>
                  <a:lnTo>
                    <a:pt x="165072" y="4"/>
                  </a:lnTo>
                  <a:lnTo>
                    <a:pt x="165081" y="0"/>
                  </a:lnTo>
                  <a:lnTo>
                    <a:pt x="161723" y="3364"/>
                  </a:lnTo>
                  <a:lnTo>
                    <a:pt x="158188" y="5018"/>
                  </a:lnTo>
                  <a:lnTo>
                    <a:pt x="156258" y="5458"/>
                  </a:lnTo>
                  <a:lnTo>
                    <a:pt x="126637" y="21245"/>
                  </a:lnTo>
                  <a:lnTo>
                    <a:pt x="96417" y="49669"/>
                  </a:lnTo>
                  <a:lnTo>
                    <a:pt x="81099" y="63064"/>
                  </a:lnTo>
                  <a:lnTo>
                    <a:pt x="74143" y="68239"/>
                  </a:lnTo>
                  <a:lnTo>
                    <a:pt x="68699" y="75243"/>
                  </a:lnTo>
                  <a:lnTo>
                    <a:pt x="65809" y="83061"/>
                  </a:lnTo>
                  <a:lnTo>
                    <a:pt x="63820" y="90532"/>
                  </a:lnTo>
                  <a:lnTo>
                    <a:pt x="58675" y="101078"/>
                  </a:lnTo>
                  <a:lnTo>
                    <a:pt x="57237" y="110909"/>
                  </a:lnTo>
                  <a:lnTo>
                    <a:pt x="59069" y="114669"/>
                  </a:lnTo>
                  <a:lnTo>
                    <a:pt x="60545" y="116659"/>
                  </a:lnTo>
                  <a:lnTo>
                    <a:pt x="64067" y="118871"/>
                  </a:lnTo>
                  <a:lnTo>
                    <a:pt x="87186" y="126004"/>
                  </a:lnTo>
                  <a:lnTo>
                    <a:pt x="111764" y="119952"/>
                  </a:lnTo>
                  <a:lnTo>
                    <a:pt x="139197" y="115408"/>
                  </a:lnTo>
                  <a:lnTo>
                    <a:pt x="158748" y="1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 (cont.)</a:t>
            </a:r>
          </a:p>
        </p:txBody>
      </p:sp>
      <p:grpSp>
        <p:nvGrpSpPr>
          <p:cNvPr id="1749" name="SMARTInkShape-Group620">
            <a:extLst>
              <a:ext uri="{FF2B5EF4-FFF2-40B4-BE49-F238E27FC236}">
                <a16:creationId xmlns:a16="http://schemas.microsoft.com/office/drawing/2014/main" id="{57927CB0-879C-304E-57AF-965C88C8FC7D}"/>
              </a:ext>
            </a:extLst>
          </p:cNvPr>
          <p:cNvGrpSpPr/>
          <p:nvPr/>
        </p:nvGrpSpPr>
        <p:grpSpPr>
          <a:xfrm>
            <a:off x="463812" y="1244600"/>
            <a:ext cx="418839" cy="273051"/>
            <a:chOff x="463812" y="1244600"/>
            <a:chExt cx="418839" cy="273051"/>
          </a:xfrm>
        </p:grpSpPr>
        <p:sp>
          <p:nvSpPr>
            <p:cNvPr id="1743" name="SMARTInkShape-3218">
              <a:extLst>
                <a:ext uri="{FF2B5EF4-FFF2-40B4-BE49-F238E27FC236}">
                  <a16:creationId xmlns:a16="http://schemas.microsoft.com/office/drawing/2014/main" id="{E0D933E6-4E66-E590-BB21-24FB29A0D865}"/>
                </a:ext>
              </a:extLst>
            </p:cNvPr>
            <p:cNvSpPr/>
            <p:nvPr>
              <p:custDataLst>
                <p:tags r:id="rId443"/>
              </p:custDataLst>
            </p:nvPr>
          </p:nvSpPr>
          <p:spPr>
            <a:xfrm>
              <a:off x="876300" y="1447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3219">
              <a:extLst>
                <a:ext uri="{FF2B5EF4-FFF2-40B4-BE49-F238E27FC236}">
                  <a16:creationId xmlns:a16="http://schemas.microsoft.com/office/drawing/2014/main" id="{7D3EA253-844A-738E-D888-6361EEC8FB18}"/>
                </a:ext>
              </a:extLst>
            </p:cNvPr>
            <p:cNvSpPr/>
            <p:nvPr>
              <p:custDataLst>
                <p:tags r:id="rId444"/>
              </p:custDataLst>
            </p:nvPr>
          </p:nvSpPr>
          <p:spPr>
            <a:xfrm>
              <a:off x="847830" y="135255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12700"/>
                  </a:moveTo>
                  <a:lnTo>
                    <a:pt x="9420" y="12700"/>
                  </a:lnTo>
                  <a:lnTo>
                    <a:pt x="6049" y="9329"/>
                  </a:lnTo>
                  <a:lnTo>
                    <a:pt x="2512" y="7674"/>
                  </a:lnTo>
                  <a:lnTo>
                    <a:pt x="582" y="7233"/>
                  </a:lnTo>
                  <a:lnTo>
                    <a:pt x="0" y="6233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3220">
              <a:extLst>
                <a:ext uri="{FF2B5EF4-FFF2-40B4-BE49-F238E27FC236}">
                  <a16:creationId xmlns:a16="http://schemas.microsoft.com/office/drawing/2014/main" id="{001F68F7-0FEC-A99A-0514-0BBE80D92DE7}"/>
                </a:ext>
              </a:extLst>
            </p:cNvPr>
            <p:cNvSpPr/>
            <p:nvPr>
              <p:custDataLst>
                <p:tags r:id="rId445"/>
              </p:custDataLst>
            </p:nvPr>
          </p:nvSpPr>
          <p:spPr>
            <a:xfrm>
              <a:off x="686148" y="1419863"/>
              <a:ext cx="71195" cy="96962"/>
            </a:xfrm>
            <a:custGeom>
              <a:avLst/>
              <a:gdLst/>
              <a:ahLst/>
              <a:cxnLst/>
              <a:rect l="0" t="0" r="0" b="0"/>
              <a:pathLst>
                <a:path w="71195" h="96962">
                  <a:moveTo>
                    <a:pt x="31402" y="27937"/>
                  </a:moveTo>
                  <a:lnTo>
                    <a:pt x="31402" y="27937"/>
                  </a:lnTo>
                  <a:lnTo>
                    <a:pt x="31402" y="24566"/>
                  </a:lnTo>
                  <a:lnTo>
                    <a:pt x="30696" y="23573"/>
                  </a:lnTo>
                  <a:lnTo>
                    <a:pt x="29521" y="22911"/>
                  </a:lnTo>
                  <a:lnTo>
                    <a:pt x="25935" y="21849"/>
                  </a:lnTo>
                  <a:lnTo>
                    <a:pt x="20157" y="17275"/>
                  </a:lnTo>
                  <a:lnTo>
                    <a:pt x="16291" y="16142"/>
                  </a:lnTo>
                  <a:lnTo>
                    <a:pt x="14978" y="16546"/>
                  </a:lnTo>
                  <a:lnTo>
                    <a:pt x="14103" y="17521"/>
                  </a:lnTo>
                  <a:lnTo>
                    <a:pt x="13519" y="18876"/>
                  </a:lnTo>
                  <a:lnTo>
                    <a:pt x="12425" y="19780"/>
                  </a:lnTo>
                  <a:lnTo>
                    <a:pt x="9327" y="20784"/>
                  </a:lnTo>
                  <a:lnTo>
                    <a:pt x="5598" y="24993"/>
                  </a:lnTo>
                  <a:lnTo>
                    <a:pt x="3616" y="28091"/>
                  </a:lnTo>
                  <a:lnTo>
                    <a:pt x="827" y="42564"/>
                  </a:lnTo>
                  <a:lnTo>
                    <a:pt x="0" y="56887"/>
                  </a:lnTo>
                  <a:lnTo>
                    <a:pt x="6497" y="73439"/>
                  </a:lnTo>
                  <a:lnTo>
                    <a:pt x="17359" y="88378"/>
                  </a:lnTo>
                  <a:lnTo>
                    <a:pt x="23514" y="93605"/>
                  </a:lnTo>
                  <a:lnTo>
                    <a:pt x="26144" y="94999"/>
                  </a:lnTo>
                  <a:lnTo>
                    <a:pt x="39957" y="96961"/>
                  </a:lnTo>
                  <a:lnTo>
                    <a:pt x="54084" y="94171"/>
                  </a:lnTo>
                  <a:lnTo>
                    <a:pt x="63836" y="88876"/>
                  </a:lnTo>
                  <a:lnTo>
                    <a:pt x="71194" y="72726"/>
                  </a:lnTo>
                  <a:lnTo>
                    <a:pt x="70568" y="43395"/>
                  </a:lnTo>
                  <a:lnTo>
                    <a:pt x="67831" y="22550"/>
                  </a:lnTo>
                  <a:lnTo>
                    <a:pt x="66271" y="17996"/>
                  </a:lnTo>
                  <a:lnTo>
                    <a:pt x="60775" y="11054"/>
                  </a:lnTo>
                  <a:lnTo>
                    <a:pt x="45749" y="848"/>
                  </a:lnTo>
                  <a:lnTo>
                    <a:pt x="41672" y="0"/>
                  </a:lnTo>
                  <a:lnTo>
                    <a:pt x="27519" y="2064"/>
                  </a:lnTo>
                  <a:lnTo>
                    <a:pt x="22412" y="5768"/>
                  </a:lnTo>
                  <a:lnTo>
                    <a:pt x="18702" y="15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3221">
              <a:extLst>
                <a:ext uri="{FF2B5EF4-FFF2-40B4-BE49-F238E27FC236}">
                  <a16:creationId xmlns:a16="http://schemas.microsoft.com/office/drawing/2014/main" id="{95138E29-728E-5AC7-C2A5-F263C4A2BE54}"/>
                </a:ext>
              </a:extLst>
            </p:cNvPr>
            <p:cNvSpPr/>
            <p:nvPr>
              <p:custDataLst>
                <p:tags r:id="rId446"/>
              </p:custDataLst>
            </p:nvPr>
          </p:nvSpPr>
          <p:spPr>
            <a:xfrm>
              <a:off x="463812" y="1371600"/>
              <a:ext cx="94989" cy="25401"/>
            </a:xfrm>
            <a:custGeom>
              <a:avLst/>
              <a:gdLst/>
              <a:ahLst/>
              <a:cxnLst/>
              <a:rect l="0" t="0" r="0" b="0"/>
              <a:pathLst>
                <a:path w="9498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3187" y="25400"/>
                  </a:lnTo>
                  <a:lnTo>
                    <a:pt x="32348" y="19933"/>
                  </a:lnTo>
                  <a:lnTo>
                    <a:pt x="47422" y="15940"/>
                  </a:lnTo>
                  <a:lnTo>
                    <a:pt x="75830" y="2050"/>
                  </a:lnTo>
                  <a:lnTo>
                    <a:pt x="94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3222">
              <a:extLst>
                <a:ext uri="{FF2B5EF4-FFF2-40B4-BE49-F238E27FC236}">
                  <a16:creationId xmlns:a16="http://schemas.microsoft.com/office/drawing/2014/main" id="{648D328F-AB77-9500-F72C-3BF73961C4E5}"/>
                </a:ext>
              </a:extLst>
            </p:cNvPr>
            <p:cNvSpPr/>
            <p:nvPr>
              <p:custDataLst>
                <p:tags r:id="rId447"/>
              </p:custDataLst>
            </p:nvPr>
          </p:nvSpPr>
          <p:spPr>
            <a:xfrm>
              <a:off x="577850" y="1244700"/>
              <a:ext cx="25401" cy="247551"/>
            </a:xfrm>
            <a:custGeom>
              <a:avLst/>
              <a:gdLst/>
              <a:ahLst/>
              <a:cxnLst/>
              <a:rect l="0" t="0" r="0" b="0"/>
              <a:pathLst>
                <a:path w="25401" h="247551">
                  <a:moveTo>
                    <a:pt x="0" y="12600"/>
                  </a:moveTo>
                  <a:lnTo>
                    <a:pt x="0" y="12600"/>
                  </a:lnTo>
                  <a:lnTo>
                    <a:pt x="0" y="0"/>
                  </a:lnTo>
                  <a:lnTo>
                    <a:pt x="3371" y="3301"/>
                  </a:lnTo>
                  <a:lnTo>
                    <a:pt x="3145" y="10584"/>
                  </a:lnTo>
                  <a:lnTo>
                    <a:pt x="621" y="39248"/>
                  </a:lnTo>
                  <a:lnTo>
                    <a:pt x="184" y="65259"/>
                  </a:lnTo>
                  <a:lnTo>
                    <a:pt x="82" y="86099"/>
                  </a:lnTo>
                  <a:lnTo>
                    <a:pt x="36" y="110177"/>
                  </a:lnTo>
                  <a:lnTo>
                    <a:pt x="16" y="137342"/>
                  </a:lnTo>
                  <a:lnTo>
                    <a:pt x="1889" y="162115"/>
                  </a:lnTo>
                  <a:lnTo>
                    <a:pt x="4367" y="184179"/>
                  </a:lnTo>
                  <a:lnTo>
                    <a:pt x="7840" y="215695"/>
                  </a:lnTo>
                  <a:lnTo>
                    <a:pt x="18977" y="243887"/>
                  </a:lnTo>
                  <a:lnTo>
                    <a:pt x="25400" y="24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3223">
              <a:extLst>
                <a:ext uri="{FF2B5EF4-FFF2-40B4-BE49-F238E27FC236}">
                  <a16:creationId xmlns:a16="http://schemas.microsoft.com/office/drawing/2014/main" id="{FDE17456-BCA0-A389-E541-BCE961A88AB7}"/>
                </a:ext>
              </a:extLst>
            </p:cNvPr>
            <p:cNvSpPr/>
            <p:nvPr>
              <p:custDataLst>
                <p:tags r:id="rId448"/>
              </p:custDataLst>
            </p:nvPr>
          </p:nvSpPr>
          <p:spPr>
            <a:xfrm>
              <a:off x="464447" y="1244600"/>
              <a:ext cx="24263" cy="273051"/>
            </a:xfrm>
            <a:custGeom>
              <a:avLst/>
              <a:gdLst/>
              <a:ahLst/>
              <a:cxnLst/>
              <a:rect l="0" t="0" r="0" b="0"/>
              <a:pathLst>
                <a:path w="24263" h="273051">
                  <a:moveTo>
                    <a:pt x="18153" y="6350"/>
                  </a:moveTo>
                  <a:lnTo>
                    <a:pt x="18153" y="6350"/>
                  </a:lnTo>
                  <a:lnTo>
                    <a:pt x="18153" y="262"/>
                  </a:lnTo>
                  <a:lnTo>
                    <a:pt x="23620" y="23"/>
                  </a:lnTo>
                  <a:lnTo>
                    <a:pt x="18958" y="2"/>
                  </a:lnTo>
                  <a:lnTo>
                    <a:pt x="23691" y="0"/>
                  </a:lnTo>
                  <a:lnTo>
                    <a:pt x="24142" y="1882"/>
                  </a:lnTo>
                  <a:lnTo>
                    <a:pt x="24262" y="3371"/>
                  </a:lnTo>
                  <a:lnTo>
                    <a:pt x="19015" y="29232"/>
                  </a:lnTo>
                  <a:lnTo>
                    <a:pt x="18408" y="55698"/>
                  </a:lnTo>
                  <a:lnTo>
                    <a:pt x="16385" y="78377"/>
                  </a:lnTo>
                  <a:lnTo>
                    <a:pt x="13840" y="102568"/>
                  </a:lnTo>
                  <a:lnTo>
                    <a:pt x="12708" y="127430"/>
                  </a:lnTo>
                  <a:lnTo>
                    <a:pt x="8700" y="155114"/>
                  </a:lnTo>
                  <a:lnTo>
                    <a:pt x="6415" y="183465"/>
                  </a:lnTo>
                  <a:lnTo>
                    <a:pt x="2367" y="214207"/>
                  </a:lnTo>
                  <a:lnTo>
                    <a:pt x="70" y="238917"/>
                  </a:lnTo>
                  <a:lnTo>
                    <a:pt x="0" y="264113"/>
                  </a:lnTo>
                  <a:lnTo>
                    <a:pt x="1112" y="267092"/>
                  </a:lnTo>
                  <a:lnTo>
                    <a:pt x="5453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3" name="SMARTInkShape-Group621">
            <a:extLst>
              <a:ext uri="{FF2B5EF4-FFF2-40B4-BE49-F238E27FC236}">
                <a16:creationId xmlns:a16="http://schemas.microsoft.com/office/drawing/2014/main" id="{9CB5FF1A-DEF8-F96B-CC6C-DC50E4E1C892}"/>
              </a:ext>
            </a:extLst>
          </p:cNvPr>
          <p:cNvGrpSpPr/>
          <p:nvPr/>
        </p:nvGrpSpPr>
        <p:grpSpPr>
          <a:xfrm>
            <a:off x="1155962" y="1282767"/>
            <a:ext cx="488689" cy="252790"/>
            <a:chOff x="1155962" y="1282767"/>
            <a:chExt cx="488689" cy="252790"/>
          </a:xfrm>
        </p:grpSpPr>
        <p:sp>
          <p:nvSpPr>
            <p:cNvPr id="1750" name="SMARTInkShape-3224">
              <a:extLst>
                <a:ext uri="{FF2B5EF4-FFF2-40B4-BE49-F238E27FC236}">
                  <a16:creationId xmlns:a16="http://schemas.microsoft.com/office/drawing/2014/main" id="{87156D67-D1D1-FE96-025B-344CC12A1E5B}"/>
                </a:ext>
              </a:extLst>
            </p:cNvPr>
            <p:cNvSpPr/>
            <p:nvPr>
              <p:custDataLst>
                <p:tags r:id="rId440"/>
              </p:custDataLst>
            </p:nvPr>
          </p:nvSpPr>
          <p:spPr>
            <a:xfrm>
              <a:off x="1543050" y="1428750"/>
              <a:ext cx="101601" cy="5763"/>
            </a:xfrm>
            <a:custGeom>
              <a:avLst/>
              <a:gdLst/>
              <a:ahLst/>
              <a:cxnLst/>
              <a:rect l="0" t="0" r="0" b="0"/>
              <a:pathLst>
                <a:path w="1016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6481" y="5762"/>
                  </a:lnTo>
                  <a:lnTo>
                    <a:pt x="20970" y="5470"/>
                  </a:lnTo>
                  <a:lnTo>
                    <a:pt x="48591" y="573"/>
                  </a:lnTo>
                  <a:lnTo>
                    <a:pt x="78549" y="5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3225">
              <a:extLst>
                <a:ext uri="{FF2B5EF4-FFF2-40B4-BE49-F238E27FC236}">
                  <a16:creationId xmlns:a16="http://schemas.microsoft.com/office/drawing/2014/main" id="{08B10E74-537D-1191-F54F-D4169CDE56D1}"/>
                </a:ext>
              </a:extLst>
            </p:cNvPr>
            <p:cNvSpPr/>
            <p:nvPr>
              <p:custDataLst>
                <p:tags r:id="rId441"/>
              </p:custDataLst>
            </p:nvPr>
          </p:nvSpPr>
          <p:spPr>
            <a:xfrm>
              <a:off x="1539392" y="1352550"/>
              <a:ext cx="98909" cy="12701"/>
            </a:xfrm>
            <a:custGeom>
              <a:avLst/>
              <a:gdLst/>
              <a:ahLst/>
              <a:cxnLst/>
              <a:rect l="0" t="0" r="0" b="0"/>
              <a:pathLst>
                <a:path w="989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4089" y="11995"/>
                  </a:lnTo>
                  <a:lnTo>
                    <a:pt x="42295" y="7233"/>
                  </a:lnTo>
                  <a:lnTo>
                    <a:pt x="60784" y="5819"/>
                  </a:lnTo>
                  <a:lnTo>
                    <a:pt x="62908" y="4585"/>
                  </a:lnTo>
                  <a:lnTo>
                    <a:pt x="64325" y="3056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3226">
              <a:extLst>
                <a:ext uri="{FF2B5EF4-FFF2-40B4-BE49-F238E27FC236}">
                  <a16:creationId xmlns:a16="http://schemas.microsoft.com/office/drawing/2014/main" id="{260F14EB-A1EC-3BD9-C95E-425B34CE7E77}"/>
                </a:ext>
              </a:extLst>
            </p:cNvPr>
            <p:cNvSpPr/>
            <p:nvPr>
              <p:custDataLst>
                <p:tags r:id="rId442"/>
              </p:custDataLst>
            </p:nvPr>
          </p:nvSpPr>
          <p:spPr>
            <a:xfrm>
              <a:off x="1155962" y="1282767"/>
              <a:ext cx="298189" cy="252790"/>
            </a:xfrm>
            <a:custGeom>
              <a:avLst/>
              <a:gdLst/>
              <a:ahLst/>
              <a:cxnLst/>
              <a:rect l="0" t="0" r="0" b="0"/>
              <a:pathLst>
                <a:path w="298189" h="252790">
                  <a:moveTo>
                    <a:pt x="6088" y="241233"/>
                  </a:moveTo>
                  <a:lnTo>
                    <a:pt x="6088" y="241233"/>
                  </a:lnTo>
                  <a:lnTo>
                    <a:pt x="6088" y="244604"/>
                  </a:lnTo>
                  <a:lnTo>
                    <a:pt x="4206" y="248141"/>
                  </a:lnTo>
                  <a:lnTo>
                    <a:pt x="621" y="252789"/>
                  </a:lnTo>
                  <a:lnTo>
                    <a:pt x="326" y="252465"/>
                  </a:lnTo>
                  <a:lnTo>
                    <a:pt x="0" y="250223"/>
                  </a:lnTo>
                  <a:lnTo>
                    <a:pt x="8561" y="220301"/>
                  </a:lnTo>
                  <a:lnTo>
                    <a:pt x="23510" y="191316"/>
                  </a:lnTo>
                  <a:lnTo>
                    <a:pt x="41108" y="161944"/>
                  </a:lnTo>
                  <a:lnTo>
                    <a:pt x="59880" y="131727"/>
                  </a:lnTo>
                  <a:lnTo>
                    <a:pt x="67809" y="115183"/>
                  </a:lnTo>
                  <a:lnTo>
                    <a:pt x="80891" y="98794"/>
                  </a:lnTo>
                  <a:lnTo>
                    <a:pt x="96747" y="71363"/>
                  </a:lnTo>
                  <a:lnTo>
                    <a:pt x="113635" y="41874"/>
                  </a:lnTo>
                  <a:lnTo>
                    <a:pt x="118387" y="26471"/>
                  </a:lnTo>
                  <a:lnTo>
                    <a:pt x="120385" y="0"/>
                  </a:lnTo>
                  <a:lnTo>
                    <a:pt x="120388" y="5406"/>
                  </a:lnTo>
                  <a:lnTo>
                    <a:pt x="116024" y="17660"/>
                  </a:lnTo>
                  <a:lnTo>
                    <a:pt x="112549" y="47675"/>
                  </a:lnTo>
                  <a:lnTo>
                    <a:pt x="107247" y="77109"/>
                  </a:lnTo>
                  <a:lnTo>
                    <a:pt x="102505" y="108546"/>
                  </a:lnTo>
                  <a:lnTo>
                    <a:pt x="105055" y="137242"/>
                  </a:lnTo>
                  <a:lnTo>
                    <a:pt x="112237" y="168951"/>
                  </a:lnTo>
                  <a:lnTo>
                    <a:pt x="122546" y="197438"/>
                  </a:lnTo>
                  <a:lnTo>
                    <a:pt x="130520" y="206012"/>
                  </a:lnTo>
                  <a:lnTo>
                    <a:pt x="141119" y="211468"/>
                  </a:lnTo>
                  <a:lnTo>
                    <a:pt x="152885" y="213893"/>
                  </a:lnTo>
                  <a:lnTo>
                    <a:pt x="158281" y="213129"/>
                  </a:lnTo>
                  <a:lnTo>
                    <a:pt x="168038" y="208516"/>
                  </a:lnTo>
                  <a:lnTo>
                    <a:pt x="173316" y="203644"/>
                  </a:lnTo>
                  <a:lnTo>
                    <a:pt x="187121" y="176703"/>
                  </a:lnTo>
                  <a:lnTo>
                    <a:pt x="198330" y="148657"/>
                  </a:lnTo>
                  <a:lnTo>
                    <a:pt x="205727" y="120121"/>
                  </a:lnTo>
                  <a:lnTo>
                    <a:pt x="210466" y="93001"/>
                  </a:lnTo>
                  <a:lnTo>
                    <a:pt x="217987" y="64256"/>
                  </a:lnTo>
                  <a:lnTo>
                    <a:pt x="221754" y="36343"/>
                  </a:lnTo>
                  <a:lnTo>
                    <a:pt x="221832" y="36201"/>
                  </a:lnTo>
                  <a:lnTo>
                    <a:pt x="221974" y="65502"/>
                  </a:lnTo>
                  <a:lnTo>
                    <a:pt x="221984" y="91328"/>
                  </a:lnTo>
                  <a:lnTo>
                    <a:pt x="221987" y="119441"/>
                  </a:lnTo>
                  <a:lnTo>
                    <a:pt x="221988" y="147482"/>
                  </a:lnTo>
                  <a:lnTo>
                    <a:pt x="228895" y="177930"/>
                  </a:lnTo>
                  <a:lnTo>
                    <a:pt x="233525" y="189110"/>
                  </a:lnTo>
                  <a:lnTo>
                    <a:pt x="248655" y="204518"/>
                  </a:lnTo>
                  <a:lnTo>
                    <a:pt x="253361" y="207276"/>
                  </a:lnTo>
                  <a:lnTo>
                    <a:pt x="255603" y="208012"/>
                  </a:lnTo>
                  <a:lnTo>
                    <a:pt x="261858" y="206948"/>
                  </a:lnTo>
                  <a:lnTo>
                    <a:pt x="298188" y="1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8" name="SMARTInkShape-Group622">
            <a:extLst>
              <a:ext uri="{FF2B5EF4-FFF2-40B4-BE49-F238E27FC236}">
                <a16:creationId xmlns:a16="http://schemas.microsoft.com/office/drawing/2014/main" id="{2521D854-A3BE-8DAF-70FC-A6BECB5C8C1D}"/>
              </a:ext>
            </a:extLst>
          </p:cNvPr>
          <p:cNvGrpSpPr/>
          <p:nvPr/>
        </p:nvGrpSpPr>
        <p:grpSpPr>
          <a:xfrm>
            <a:off x="1809750" y="1250950"/>
            <a:ext cx="390269" cy="260351"/>
            <a:chOff x="1809750" y="1250950"/>
            <a:chExt cx="390269" cy="260351"/>
          </a:xfrm>
        </p:grpSpPr>
        <p:sp>
          <p:nvSpPr>
            <p:cNvPr id="1754" name="SMARTInkShape-3227">
              <a:extLst>
                <a:ext uri="{FF2B5EF4-FFF2-40B4-BE49-F238E27FC236}">
                  <a16:creationId xmlns:a16="http://schemas.microsoft.com/office/drawing/2014/main" id="{70D3FF81-2FA5-3C25-01FE-A8C413700194}"/>
                </a:ext>
              </a:extLst>
            </p:cNvPr>
            <p:cNvSpPr/>
            <p:nvPr>
              <p:custDataLst>
                <p:tags r:id="rId436"/>
              </p:custDataLst>
            </p:nvPr>
          </p:nvSpPr>
          <p:spPr>
            <a:xfrm>
              <a:off x="2092334" y="1270221"/>
              <a:ext cx="107685" cy="158003"/>
            </a:xfrm>
            <a:custGeom>
              <a:avLst/>
              <a:gdLst/>
              <a:ahLst/>
              <a:cxnLst/>
              <a:rect l="0" t="0" r="0" b="0"/>
              <a:pathLst>
                <a:path w="107685" h="158003">
                  <a:moveTo>
                    <a:pt x="34916" y="25179"/>
                  </a:moveTo>
                  <a:lnTo>
                    <a:pt x="34916" y="25179"/>
                  </a:lnTo>
                  <a:lnTo>
                    <a:pt x="38287" y="25179"/>
                  </a:lnTo>
                  <a:lnTo>
                    <a:pt x="41823" y="23298"/>
                  </a:lnTo>
                  <a:lnTo>
                    <a:pt x="59692" y="12818"/>
                  </a:lnTo>
                  <a:lnTo>
                    <a:pt x="56760" y="12579"/>
                  </a:lnTo>
                  <a:lnTo>
                    <a:pt x="36535" y="21326"/>
                  </a:lnTo>
                  <a:lnTo>
                    <a:pt x="24185" y="30779"/>
                  </a:lnTo>
                  <a:lnTo>
                    <a:pt x="11589" y="45888"/>
                  </a:lnTo>
                  <a:lnTo>
                    <a:pt x="6910" y="55785"/>
                  </a:lnTo>
                  <a:lnTo>
                    <a:pt x="0" y="84426"/>
                  </a:lnTo>
                  <a:lnTo>
                    <a:pt x="2620" y="110310"/>
                  </a:lnTo>
                  <a:lnTo>
                    <a:pt x="8570" y="131307"/>
                  </a:lnTo>
                  <a:lnTo>
                    <a:pt x="15211" y="141962"/>
                  </a:lnTo>
                  <a:lnTo>
                    <a:pt x="24747" y="149519"/>
                  </a:lnTo>
                  <a:lnTo>
                    <a:pt x="35335" y="154525"/>
                  </a:lnTo>
                  <a:lnTo>
                    <a:pt x="55512" y="157738"/>
                  </a:lnTo>
                  <a:lnTo>
                    <a:pt x="61347" y="158002"/>
                  </a:lnTo>
                  <a:lnTo>
                    <a:pt x="71592" y="154532"/>
                  </a:lnTo>
                  <a:lnTo>
                    <a:pt x="89668" y="140806"/>
                  </a:lnTo>
                  <a:lnTo>
                    <a:pt x="94528" y="132778"/>
                  </a:lnTo>
                  <a:lnTo>
                    <a:pt x="102973" y="101777"/>
                  </a:lnTo>
                  <a:lnTo>
                    <a:pt x="107684" y="78292"/>
                  </a:lnTo>
                  <a:lnTo>
                    <a:pt x="105289" y="47904"/>
                  </a:lnTo>
                  <a:lnTo>
                    <a:pt x="104164" y="29720"/>
                  </a:lnTo>
                  <a:lnTo>
                    <a:pt x="101441" y="21083"/>
                  </a:lnTo>
                  <a:lnTo>
                    <a:pt x="92570" y="8286"/>
                  </a:lnTo>
                  <a:lnTo>
                    <a:pt x="86881" y="3560"/>
                  </a:lnTo>
                  <a:lnTo>
                    <a:pt x="84376" y="2300"/>
                  </a:lnTo>
                  <a:lnTo>
                    <a:pt x="56662" y="0"/>
                  </a:lnTo>
                  <a:lnTo>
                    <a:pt x="49755" y="1759"/>
                  </a:lnTo>
                  <a:lnTo>
                    <a:pt x="40018" y="8597"/>
                  </a:lnTo>
                  <a:lnTo>
                    <a:pt x="22216" y="25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3228">
              <a:extLst>
                <a:ext uri="{FF2B5EF4-FFF2-40B4-BE49-F238E27FC236}">
                  <a16:creationId xmlns:a16="http://schemas.microsoft.com/office/drawing/2014/main" id="{7A468921-6875-AAD2-3856-CADA3D9AF0B3}"/>
                </a:ext>
              </a:extLst>
            </p:cNvPr>
            <p:cNvSpPr/>
            <p:nvPr>
              <p:custDataLst>
                <p:tags r:id="rId437"/>
              </p:custDataLst>
            </p:nvPr>
          </p:nvSpPr>
          <p:spPr>
            <a:xfrm>
              <a:off x="1898650" y="12509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5775" y="33031"/>
                  </a:lnTo>
                  <a:lnTo>
                    <a:pt x="36990" y="190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3229">
              <a:extLst>
                <a:ext uri="{FF2B5EF4-FFF2-40B4-BE49-F238E27FC236}">
                  <a16:creationId xmlns:a16="http://schemas.microsoft.com/office/drawing/2014/main" id="{FB2A5F2F-325B-1FD3-0192-1E0757F819B3}"/>
                </a:ext>
              </a:extLst>
            </p:cNvPr>
            <p:cNvSpPr/>
            <p:nvPr>
              <p:custDataLst>
                <p:tags r:id="rId438"/>
              </p:custDataLst>
            </p:nvPr>
          </p:nvSpPr>
          <p:spPr>
            <a:xfrm>
              <a:off x="1905100" y="1302014"/>
              <a:ext cx="87987" cy="158158"/>
            </a:xfrm>
            <a:custGeom>
              <a:avLst/>
              <a:gdLst/>
              <a:ahLst/>
              <a:cxnLst/>
              <a:rect l="0" t="0" r="0" b="0"/>
              <a:pathLst>
                <a:path w="87987" h="158158">
                  <a:moveTo>
                    <a:pt x="12600" y="12436"/>
                  </a:moveTo>
                  <a:lnTo>
                    <a:pt x="12600" y="12436"/>
                  </a:lnTo>
                  <a:lnTo>
                    <a:pt x="12600" y="0"/>
                  </a:lnTo>
                  <a:lnTo>
                    <a:pt x="12600" y="3185"/>
                  </a:lnTo>
                  <a:lnTo>
                    <a:pt x="2475" y="31943"/>
                  </a:lnTo>
                  <a:lnTo>
                    <a:pt x="50" y="61257"/>
                  </a:lnTo>
                  <a:lnTo>
                    <a:pt x="0" y="64034"/>
                  </a:lnTo>
                  <a:lnTo>
                    <a:pt x="1826" y="69000"/>
                  </a:lnTo>
                  <a:lnTo>
                    <a:pt x="3301" y="71312"/>
                  </a:lnTo>
                  <a:lnTo>
                    <a:pt x="4990" y="72853"/>
                  </a:lnTo>
                  <a:lnTo>
                    <a:pt x="8747" y="74566"/>
                  </a:lnTo>
                  <a:lnTo>
                    <a:pt x="14651" y="73445"/>
                  </a:lnTo>
                  <a:lnTo>
                    <a:pt x="21978" y="69890"/>
                  </a:lnTo>
                  <a:lnTo>
                    <a:pt x="42183" y="53849"/>
                  </a:lnTo>
                  <a:lnTo>
                    <a:pt x="54134" y="51518"/>
                  </a:lnTo>
                  <a:lnTo>
                    <a:pt x="64927" y="50972"/>
                  </a:lnTo>
                  <a:lnTo>
                    <a:pt x="74897" y="54493"/>
                  </a:lnTo>
                  <a:lnTo>
                    <a:pt x="79531" y="57407"/>
                  </a:lnTo>
                  <a:lnTo>
                    <a:pt x="82621" y="61467"/>
                  </a:lnTo>
                  <a:lnTo>
                    <a:pt x="86054" y="71622"/>
                  </a:lnTo>
                  <a:lnTo>
                    <a:pt x="87986" y="95981"/>
                  </a:lnTo>
                  <a:lnTo>
                    <a:pt x="84675" y="109775"/>
                  </a:lnTo>
                  <a:lnTo>
                    <a:pt x="71052" y="130128"/>
                  </a:lnTo>
                  <a:lnTo>
                    <a:pt x="55478" y="146325"/>
                  </a:lnTo>
                  <a:lnTo>
                    <a:pt x="35986" y="155990"/>
                  </a:lnTo>
                  <a:lnTo>
                    <a:pt x="23476" y="158157"/>
                  </a:lnTo>
                  <a:lnTo>
                    <a:pt x="22673" y="156150"/>
                  </a:lnTo>
                  <a:lnTo>
                    <a:pt x="25300" y="139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3230">
              <a:extLst>
                <a:ext uri="{FF2B5EF4-FFF2-40B4-BE49-F238E27FC236}">
                  <a16:creationId xmlns:a16="http://schemas.microsoft.com/office/drawing/2014/main" id="{47580260-6BBE-AAC9-CB67-0B8CA0CDB76F}"/>
                </a:ext>
              </a:extLst>
            </p:cNvPr>
            <p:cNvSpPr/>
            <p:nvPr>
              <p:custDataLst>
                <p:tags r:id="rId439"/>
              </p:custDataLst>
            </p:nvPr>
          </p:nvSpPr>
          <p:spPr>
            <a:xfrm>
              <a:off x="1809750" y="1289050"/>
              <a:ext cx="18789" cy="222251"/>
            </a:xfrm>
            <a:custGeom>
              <a:avLst/>
              <a:gdLst/>
              <a:ahLst/>
              <a:cxnLst/>
              <a:rect l="0" t="0" r="0" b="0"/>
              <a:pathLst>
                <a:path w="18789" h="2222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4" y="706"/>
                  </a:lnTo>
                  <a:lnTo>
                    <a:pt x="17726" y="1882"/>
                  </a:lnTo>
                  <a:lnTo>
                    <a:pt x="18788" y="8838"/>
                  </a:lnTo>
                  <a:lnTo>
                    <a:pt x="12568" y="36945"/>
                  </a:lnTo>
                  <a:lnTo>
                    <a:pt x="7800" y="58611"/>
                  </a:lnTo>
                  <a:lnTo>
                    <a:pt x="3937" y="79671"/>
                  </a:lnTo>
                  <a:lnTo>
                    <a:pt x="1750" y="103143"/>
                  </a:lnTo>
                  <a:lnTo>
                    <a:pt x="519" y="132631"/>
                  </a:lnTo>
                  <a:lnTo>
                    <a:pt x="153" y="15595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5" name="SMARTInkShape-Group623">
            <a:extLst>
              <a:ext uri="{FF2B5EF4-FFF2-40B4-BE49-F238E27FC236}">
                <a16:creationId xmlns:a16="http://schemas.microsoft.com/office/drawing/2014/main" id="{DCF604EA-C37B-4129-FAB2-552DDA35B230}"/>
              </a:ext>
            </a:extLst>
          </p:cNvPr>
          <p:cNvGrpSpPr/>
          <p:nvPr/>
        </p:nvGrpSpPr>
        <p:grpSpPr>
          <a:xfrm>
            <a:off x="457200" y="1739901"/>
            <a:ext cx="457201" cy="265068"/>
            <a:chOff x="457200" y="1739901"/>
            <a:chExt cx="457201" cy="265068"/>
          </a:xfrm>
        </p:grpSpPr>
        <p:sp>
          <p:nvSpPr>
            <p:cNvPr id="1759" name="SMARTInkShape-3231">
              <a:extLst>
                <a:ext uri="{FF2B5EF4-FFF2-40B4-BE49-F238E27FC236}">
                  <a16:creationId xmlns:a16="http://schemas.microsoft.com/office/drawing/2014/main" id="{0C4FEAB5-22B5-8B70-FD40-98AA682851DF}"/>
                </a:ext>
              </a:extLst>
            </p:cNvPr>
            <p:cNvSpPr/>
            <p:nvPr>
              <p:custDataLst>
                <p:tags r:id="rId430"/>
              </p:custDataLst>
            </p:nvPr>
          </p:nvSpPr>
          <p:spPr>
            <a:xfrm>
              <a:off x="901700" y="1949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3232">
              <a:extLst>
                <a:ext uri="{FF2B5EF4-FFF2-40B4-BE49-F238E27FC236}">
                  <a16:creationId xmlns:a16="http://schemas.microsoft.com/office/drawing/2014/main" id="{6BE71782-A307-C851-1563-28D01CFC62FA}"/>
                </a:ext>
              </a:extLst>
            </p:cNvPr>
            <p:cNvSpPr/>
            <p:nvPr>
              <p:custDataLst>
                <p:tags r:id="rId431"/>
              </p:custDataLst>
            </p:nvPr>
          </p:nvSpPr>
          <p:spPr>
            <a:xfrm>
              <a:off x="901700" y="1841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3233">
              <a:extLst>
                <a:ext uri="{FF2B5EF4-FFF2-40B4-BE49-F238E27FC236}">
                  <a16:creationId xmlns:a16="http://schemas.microsoft.com/office/drawing/2014/main" id="{C18125BD-10F1-FA97-2AB7-C1D06BDDE49B}"/>
                </a:ext>
              </a:extLst>
            </p:cNvPr>
            <p:cNvSpPr/>
            <p:nvPr>
              <p:custDataLst>
                <p:tags r:id="rId432"/>
              </p:custDataLst>
            </p:nvPr>
          </p:nvSpPr>
          <p:spPr>
            <a:xfrm>
              <a:off x="655903" y="1905264"/>
              <a:ext cx="163248" cy="99705"/>
            </a:xfrm>
            <a:custGeom>
              <a:avLst/>
              <a:gdLst/>
              <a:ahLst/>
              <a:cxnLst/>
              <a:rect l="0" t="0" r="0" b="0"/>
              <a:pathLst>
                <a:path w="163248" h="99705">
                  <a:moveTo>
                    <a:pt x="80697" y="25136"/>
                  </a:moveTo>
                  <a:lnTo>
                    <a:pt x="80697" y="25136"/>
                  </a:lnTo>
                  <a:lnTo>
                    <a:pt x="84068" y="21765"/>
                  </a:lnTo>
                  <a:lnTo>
                    <a:pt x="85723" y="18228"/>
                  </a:lnTo>
                  <a:lnTo>
                    <a:pt x="87047" y="12439"/>
                  </a:lnTo>
                  <a:lnTo>
                    <a:pt x="81580" y="12436"/>
                  </a:lnTo>
                  <a:lnTo>
                    <a:pt x="75802" y="8072"/>
                  </a:lnTo>
                  <a:lnTo>
                    <a:pt x="69164" y="6348"/>
                  </a:lnTo>
                  <a:lnTo>
                    <a:pt x="64972" y="6164"/>
                  </a:lnTo>
                  <a:lnTo>
                    <a:pt x="61243" y="4239"/>
                  </a:lnTo>
                  <a:lnTo>
                    <a:pt x="56472" y="625"/>
                  </a:lnTo>
                  <a:lnTo>
                    <a:pt x="52274" y="0"/>
                  </a:lnTo>
                  <a:lnTo>
                    <a:pt x="32549" y="6219"/>
                  </a:lnTo>
                  <a:lnTo>
                    <a:pt x="23653" y="10999"/>
                  </a:lnTo>
                  <a:lnTo>
                    <a:pt x="21501" y="11478"/>
                  </a:lnTo>
                  <a:lnTo>
                    <a:pt x="20066" y="12503"/>
                  </a:lnTo>
                  <a:lnTo>
                    <a:pt x="19110" y="13892"/>
                  </a:lnTo>
                  <a:lnTo>
                    <a:pt x="17342" y="17316"/>
                  </a:lnTo>
                  <a:lnTo>
                    <a:pt x="14204" y="21190"/>
                  </a:lnTo>
                  <a:lnTo>
                    <a:pt x="12339" y="27145"/>
                  </a:lnTo>
                  <a:lnTo>
                    <a:pt x="11842" y="30709"/>
                  </a:lnTo>
                  <a:lnTo>
                    <a:pt x="0" y="60354"/>
                  </a:lnTo>
                  <a:lnTo>
                    <a:pt x="852" y="69246"/>
                  </a:lnTo>
                  <a:lnTo>
                    <a:pt x="7148" y="86452"/>
                  </a:lnTo>
                  <a:lnTo>
                    <a:pt x="13122" y="95828"/>
                  </a:lnTo>
                  <a:lnTo>
                    <a:pt x="17267" y="98888"/>
                  </a:lnTo>
                  <a:lnTo>
                    <a:pt x="19360" y="99704"/>
                  </a:lnTo>
                  <a:lnTo>
                    <a:pt x="21462" y="99543"/>
                  </a:lnTo>
                  <a:lnTo>
                    <a:pt x="25677" y="97482"/>
                  </a:lnTo>
                  <a:lnTo>
                    <a:pt x="38497" y="85340"/>
                  </a:lnTo>
                  <a:lnTo>
                    <a:pt x="55181" y="59961"/>
                  </a:lnTo>
                  <a:lnTo>
                    <a:pt x="63741" y="43931"/>
                  </a:lnTo>
                  <a:lnTo>
                    <a:pt x="73975" y="31906"/>
                  </a:lnTo>
                  <a:lnTo>
                    <a:pt x="76224" y="63455"/>
                  </a:lnTo>
                  <a:lnTo>
                    <a:pt x="79372" y="76001"/>
                  </a:lnTo>
                  <a:lnTo>
                    <a:pt x="80813" y="83726"/>
                  </a:lnTo>
                  <a:lnTo>
                    <a:pt x="83806" y="89511"/>
                  </a:lnTo>
                  <a:lnTo>
                    <a:pt x="85592" y="91336"/>
                  </a:lnTo>
                  <a:lnTo>
                    <a:pt x="89458" y="93364"/>
                  </a:lnTo>
                  <a:lnTo>
                    <a:pt x="120855" y="94923"/>
                  </a:lnTo>
                  <a:lnTo>
                    <a:pt x="131706" y="94252"/>
                  </a:lnTo>
                  <a:lnTo>
                    <a:pt x="151158" y="89515"/>
                  </a:lnTo>
                  <a:lnTo>
                    <a:pt x="153071" y="89928"/>
                  </a:lnTo>
                  <a:lnTo>
                    <a:pt x="154346" y="90908"/>
                  </a:lnTo>
                  <a:lnTo>
                    <a:pt x="155197" y="92268"/>
                  </a:lnTo>
                  <a:lnTo>
                    <a:pt x="156469" y="93174"/>
                  </a:lnTo>
                  <a:lnTo>
                    <a:pt x="163247" y="94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3234">
              <a:extLst>
                <a:ext uri="{FF2B5EF4-FFF2-40B4-BE49-F238E27FC236}">
                  <a16:creationId xmlns:a16="http://schemas.microsoft.com/office/drawing/2014/main" id="{EE040CEB-4401-7E28-319E-05D0D40C68AC}"/>
                </a:ext>
              </a:extLst>
            </p:cNvPr>
            <p:cNvSpPr/>
            <p:nvPr>
              <p:custDataLst>
                <p:tags r:id="rId433"/>
              </p:custDataLst>
            </p:nvPr>
          </p:nvSpPr>
          <p:spPr>
            <a:xfrm>
              <a:off x="457200" y="18351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27136" y="12700"/>
                  </a:lnTo>
                  <a:lnTo>
                    <a:pt x="56213" y="11994"/>
                  </a:lnTo>
                  <a:lnTo>
                    <a:pt x="85370" y="7674"/>
                  </a:lnTo>
                  <a:lnTo>
                    <a:pt x="113260" y="58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3235">
              <a:extLst>
                <a:ext uri="{FF2B5EF4-FFF2-40B4-BE49-F238E27FC236}">
                  <a16:creationId xmlns:a16="http://schemas.microsoft.com/office/drawing/2014/main" id="{712464EE-BB4B-F3FC-E5B4-2A43B352159B}"/>
                </a:ext>
              </a:extLst>
            </p:cNvPr>
            <p:cNvSpPr/>
            <p:nvPr>
              <p:custDataLst>
                <p:tags r:id="rId434"/>
              </p:custDataLst>
            </p:nvPr>
          </p:nvSpPr>
          <p:spPr>
            <a:xfrm>
              <a:off x="603250" y="1746250"/>
              <a:ext cx="12701" cy="201874"/>
            </a:xfrm>
            <a:custGeom>
              <a:avLst/>
              <a:gdLst/>
              <a:ahLst/>
              <a:cxnLst/>
              <a:rect l="0" t="0" r="0" b="0"/>
              <a:pathLst>
                <a:path w="12701" h="201874">
                  <a:moveTo>
                    <a:pt x="0" y="0"/>
                  </a:moveTo>
                  <a:lnTo>
                    <a:pt x="0" y="0"/>
                  </a:lnTo>
                  <a:lnTo>
                    <a:pt x="706" y="26745"/>
                  </a:lnTo>
                  <a:lnTo>
                    <a:pt x="4364" y="55275"/>
                  </a:lnTo>
                  <a:lnTo>
                    <a:pt x="5467" y="78189"/>
                  </a:lnTo>
                  <a:lnTo>
                    <a:pt x="6881" y="109231"/>
                  </a:lnTo>
                  <a:lnTo>
                    <a:pt x="10662" y="136395"/>
                  </a:lnTo>
                  <a:lnTo>
                    <a:pt x="12096" y="162631"/>
                  </a:lnTo>
                  <a:lnTo>
                    <a:pt x="12647" y="194180"/>
                  </a:lnTo>
                  <a:lnTo>
                    <a:pt x="12693" y="201873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3236">
              <a:extLst>
                <a:ext uri="{FF2B5EF4-FFF2-40B4-BE49-F238E27FC236}">
                  <a16:creationId xmlns:a16="http://schemas.microsoft.com/office/drawing/2014/main" id="{0BEDB0AE-5192-C5FD-4AB3-0C58C127822F}"/>
                </a:ext>
              </a:extLst>
            </p:cNvPr>
            <p:cNvSpPr/>
            <p:nvPr>
              <p:custDataLst>
                <p:tags r:id="rId435"/>
              </p:custDataLst>
            </p:nvPr>
          </p:nvSpPr>
          <p:spPr>
            <a:xfrm>
              <a:off x="476250" y="1739901"/>
              <a:ext cx="11407" cy="236677"/>
            </a:xfrm>
            <a:custGeom>
              <a:avLst/>
              <a:gdLst/>
              <a:ahLst/>
              <a:cxnLst/>
              <a:rect l="0" t="0" r="0" b="0"/>
              <a:pathLst>
                <a:path w="11407" h="236677">
                  <a:moveTo>
                    <a:pt x="0" y="6349"/>
                  </a:moveTo>
                  <a:lnTo>
                    <a:pt x="0" y="6349"/>
                  </a:lnTo>
                  <a:lnTo>
                    <a:pt x="6350" y="0"/>
                  </a:lnTo>
                  <a:lnTo>
                    <a:pt x="9721" y="3370"/>
                  </a:lnTo>
                  <a:lnTo>
                    <a:pt x="11376" y="8788"/>
                  </a:lnTo>
                  <a:lnTo>
                    <a:pt x="11406" y="16605"/>
                  </a:lnTo>
                  <a:lnTo>
                    <a:pt x="7155" y="48334"/>
                  </a:lnTo>
                  <a:lnTo>
                    <a:pt x="6509" y="77123"/>
                  </a:lnTo>
                  <a:lnTo>
                    <a:pt x="5692" y="105949"/>
                  </a:lnTo>
                  <a:lnTo>
                    <a:pt x="3000" y="128932"/>
                  </a:lnTo>
                  <a:lnTo>
                    <a:pt x="889" y="158930"/>
                  </a:lnTo>
                  <a:lnTo>
                    <a:pt x="4540" y="189986"/>
                  </a:lnTo>
                  <a:lnTo>
                    <a:pt x="5992" y="218803"/>
                  </a:lnTo>
                  <a:lnTo>
                    <a:pt x="6318" y="236676"/>
                  </a:lnTo>
                  <a:lnTo>
                    <a:pt x="6350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4" name="SMARTInkShape-Group624">
            <a:extLst>
              <a:ext uri="{FF2B5EF4-FFF2-40B4-BE49-F238E27FC236}">
                <a16:creationId xmlns:a16="http://schemas.microsoft.com/office/drawing/2014/main" id="{5D73F48A-9602-5A0E-FEEB-6B8265432DCD}"/>
              </a:ext>
            </a:extLst>
          </p:cNvPr>
          <p:cNvGrpSpPr/>
          <p:nvPr/>
        </p:nvGrpSpPr>
        <p:grpSpPr>
          <a:xfrm>
            <a:off x="1155700" y="1758950"/>
            <a:ext cx="1128520" cy="285751"/>
            <a:chOff x="1155700" y="1758950"/>
            <a:chExt cx="1128520" cy="285751"/>
          </a:xfrm>
        </p:grpSpPr>
        <p:sp>
          <p:nvSpPr>
            <p:cNvPr id="1766" name="SMARTInkShape-3237">
              <a:extLst>
                <a:ext uri="{FF2B5EF4-FFF2-40B4-BE49-F238E27FC236}">
                  <a16:creationId xmlns:a16="http://schemas.microsoft.com/office/drawing/2014/main" id="{214E93AF-AE81-F533-B0C8-7EC15EAC6072}"/>
                </a:ext>
              </a:extLst>
            </p:cNvPr>
            <p:cNvSpPr/>
            <p:nvPr>
              <p:custDataLst>
                <p:tags r:id="rId422"/>
              </p:custDataLst>
            </p:nvPr>
          </p:nvSpPr>
          <p:spPr>
            <a:xfrm>
              <a:off x="2153293" y="1819363"/>
              <a:ext cx="130927" cy="161115"/>
            </a:xfrm>
            <a:custGeom>
              <a:avLst/>
              <a:gdLst/>
              <a:ahLst/>
              <a:cxnLst/>
              <a:rect l="0" t="0" r="0" b="0"/>
              <a:pathLst>
                <a:path w="130927" h="161115">
                  <a:moveTo>
                    <a:pt x="75557" y="15787"/>
                  </a:moveTo>
                  <a:lnTo>
                    <a:pt x="75557" y="15787"/>
                  </a:lnTo>
                  <a:lnTo>
                    <a:pt x="75557" y="6327"/>
                  </a:lnTo>
                  <a:lnTo>
                    <a:pt x="74852" y="5248"/>
                  </a:lnTo>
                  <a:lnTo>
                    <a:pt x="73676" y="4527"/>
                  </a:lnTo>
                  <a:lnTo>
                    <a:pt x="72186" y="4047"/>
                  </a:lnTo>
                  <a:lnTo>
                    <a:pt x="66719" y="0"/>
                  </a:lnTo>
                  <a:lnTo>
                    <a:pt x="63315" y="324"/>
                  </a:lnTo>
                  <a:lnTo>
                    <a:pt x="49117" y="7521"/>
                  </a:lnTo>
                  <a:lnTo>
                    <a:pt x="23644" y="26675"/>
                  </a:lnTo>
                  <a:lnTo>
                    <a:pt x="15325" y="38735"/>
                  </a:lnTo>
                  <a:lnTo>
                    <a:pt x="2610" y="68956"/>
                  </a:lnTo>
                  <a:lnTo>
                    <a:pt x="0" y="97342"/>
                  </a:lnTo>
                  <a:lnTo>
                    <a:pt x="1053" y="111300"/>
                  </a:lnTo>
                  <a:lnTo>
                    <a:pt x="11347" y="137613"/>
                  </a:lnTo>
                  <a:lnTo>
                    <a:pt x="17386" y="145426"/>
                  </a:lnTo>
                  <a:lnTo>
                    <a:pt x="27126" y="153603"/>
                  </a:lnTo>
                  <a:lnTo>
                    <a:pt x="38510" y="158177"/>
                  </a:lnTo>
                  <a:lnTo>
                    <a:pt x="63065" y="161114"/>
                  </a:lnTo>
                  <a:lnTo>
                    <a:pt x="81969" y="158252"/>
                  </a:lnTo>
                  <a:lnTo>
                    <a:pt x="94233" y="152935"/>
                  </a:lnTo>
                  <a:lnTo>
                    <a:pt x="109768" y="139043"/>
                  </a:lnTo>
                  <a:lnTo>
                    <a:pt x="121520" y="121922"/>
                  </a:lnTo>
                  <a:lnTo>
                    <a:pt x="129079" y="99994"/>
                  </a:lnTo>
                  <a:lnTo>
                    <a:pt x="130926" y="79778"/>
                  </a:lnTo>
                  <a:lnTo>
                    <a:pt x="125587" y="53984"/>
                  </a:lnTo>
                  <a:lnTo>
                    <a:pt x="119779" y="38629"/>
                  </a:lnTo>
                  <a:lnTo>
                    <a:pt x="108124" y="23748"/>
                  </a:lnTo>
                  <a:lnTo>
                    <a:pt x="96339" y="14775"/>
                  </a:lnTo>
                  <a:lnTo>
                    <a:pt x="75351" y="6127"/>
                  </a:lnTo>
                  <a:lnTo>
                    <a:pt x="65822" y="4438"/>
                  </a:lnTo>
                  <a:lnTo>
                    <a:pt x="56884" y="5569"/>
                  </a:lnTo>
                  <a:lnTo>
                    <a:pt x="48208" y="9129"/>
                  </a:lnTo>
                  <a:lnTo>
                    <a:pt x="24757" y="28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SMARTInkShape-3238">
              <a:extLst>
                <a:ext uri="{FF2B5EF4-FFF2-40B4-BE49-F238E27FC236}">
                  <a16:creationId xmlns:a16="http://schemas.microsoft.com/office/drawing/2014/main" id="{30541223-A923-1F46-03BF-FDAF4FC655D5}"/>
                </a:ext>
              </a:extLst>
            </p:cNvPr>
            <p:cNvSpPr/>
            <p:nvPr>
              <p:custDataLst>
                <p:tags r:id="rId423"/>
              </p:custDataLst>
            </p:nvPr>
          </p:nvSpPr>
          <p:spPr>
            <a:xfrm>
              <a:off x="1955800" y="17589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6742" y="28640"/>
                  </a:lnTo>
                  <a:lnTo>
                    <a:pt x="37664" y="18919"/>
                  </a:lnTo>
                  <a:lnTo>
                    <a:pt x="68381" y="8449"/>
                  </a:lnTo>
                  <a:lnTo>
                    <a:pt x="80155" y="281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SMARTInkShape-3239">
              <a:extLst>
                <a:ext uri="{FF2B5EF4-FFF2-40B4-BE49-F238E27FC236}">
                  <a16:creationId xmlns:a16="http://schemas.microsoft.com/office/drawing/2014/main" id="{94691B18-11FB-51CD-0BE8-8CF115C6ADE3}"/>
                </a:ext>
              </a:extLst>
            </p:cNvPr>
            <p:cNvSpPr/>
            <p:nvPr>
              <p:custDataLst>
                <p:tags r:id="rId424"/>
              </p:custDataLst>
            </p:nvPr>
          </p:nvSpPr>
          <p:spPr>
            <a:xfrm>
              <a:off x="1968529" y="1784428"/>
              <a:ext cx="82358" cy="164924"/>
            </a:xfrm>
            <a:custGeom>
              <a:avLst/>
              <a:gdLst/>
              <a:ahLst/>
              <a:cxnLst/>
              <a:rect l="0" t="0" r="0" b="0"/>
              <a:pathLst>
                <a:path w="82358" h="164924">
                  <a:moveTo>
                    <a:pt x="6321" y="6272"/>
                  </a:moveTo>
                  <a:lnTo>
                    <a:pt x="6321" y="6272"/>
                  </a:lnTo>
                  <a:lnTo>
                    <a:pt x="11788" y="6272"/>
                  </a:lnTo>
                  <a:lnTo>
                    <a:pt x="12082" y="5566"/>
                  </a:lnTo>
                  <a:lnTo>
                    <a:pt x="12664" y="0"/>
                  </a:lnTo>
                  <a:lnTo>
                    <a:pt x="12669" y="3316"/>
                  </a:lnTo>
                  <a:lnTo>
                    <a:pt x="1687" y="31887"/>
                  </a:lnTo>
                  <a:lnTo>
                    <a:pt x="71" y="63414"/>
                  </a:lnTo>
                  <a:lnTo>
                    <a:pt x="0" y="71259"/>
                  </a:lnTo>
                  <a:lnTo>
                    <a:pt x="1865" y="75842"/>
                  </a:lnTo>
                  <a:lnTo>
                    <a:pt x="5441" y="81162"/>
                  </a:lnTo>
                  <a:lnTo>
                    <a:pt x="6440" y="80893"/>
                  </a:lnTo>
                  <a:lnTo>
                    <a:pt x="19152" y="71437"/>
                  </a:lnTo>
                  <a:lnTo>
                    <a:pt x="23313" y="69806"/>
                  </a:lnTo>
                  <a:lnTo>
                    <a:pt x="46670" y="53490"/>
                  </a:lnTo>
                  <a:lnTo>
                    <a:pt x="56816" y="50965"/>
                  </a:lnTo>
                  <a:lnTo>
                    <a:pt x="65826" y="50754"/>
                  </a:lnTo>
                  <a:lnTo>
                    <a:pt x="67863" y="52154"/>
                  </a:lnTo>
                  <a:lnTo>
                    <a:pt x="78308" y="68401"/>
                  </a:lnTo>
                  <a:lnTo>
                    <a:pt x="81689" y="98533"/>
                  </a:lnTo>
                  <a:lnTo>
                    <a:pt x="82357" y="126332"/>
                  </a:lnTo>
                  <a:lnTo>
                    <a:pt x="80591" y="145797"/>
                  </a:lnTo>
                  <a:lnTo>
                    <a:pt x="79118" y="152205"/>
                  </a:lnTo>
                  <a:lnTo>
                    <a:pt x="76724" y="156478"/>
                  </a:lnTo>
                  <a:lnTo>
                    <a:pt x="73718" y="159326"/>
                  </a:lnTo>
                  <a:lnTo>
                    <a:pt x="66614" y="162490"/>
                  </a:lnTo>
                  <a:lnTo>
                    <a:pt x="38550" y="164800"/>
                  </a:lnTo>
                  <a:lnTo>
                    <a:pt x="31699" y="164923"/>
                  </a:lnTo>
                  <a:lnTo>
                    <a:pt x="26302" y="163097"/>
                  </a:lnTo>
                  <a:lnTo>
                    <a:pt x="19021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3240">
              <a:extLst>
                <a:ext uri="{FF2B5EF4-FFF2-40B4-BE49-F238E27FC236}">
                  <a16:creationId xmlns:a16="http://schemas.microsoft.com/office/drawing/2014/main" id="{9F6D5C54-DD1A-0AA7-F649-7D30C4802C47}"/>
                </a:ext>
              </a:extLst>
            </p:cNvPr>
            <p:cNvSpPr/>
            <p:nvPr>
              <p:custDataLst>
                <p:tags r:id="rId425"/>
              </p:custDataLst>
            </p:nvPr>
          </p:nvSpPr>
          <p:spPr>
            <a:xfrm>
              <a:off x="1885950" y="1809829"/>
              <a:ext cx="12693" cy="158672"/>
            </a:xfrm>
            <a:custGeom>
              <a:avLst/>
              <a:gdLst/>
              <a:ahLst/>
              <a:cxnLst/>
              <a:rect l="0" t="0" r="0" b="0"/>
              <a:pathLst>
                <a:path w="12693" h="158672">
                  <a:moveTo>
                    <a:pt x="0" y="12621"/>
                  </a:moveTo>
                  <a:lnTo>
                    <a:pt x="0" y="12621"/>
                  </a:lnTo>
                  <a:lnTo>
                    <a:pt x="0" y="7154"/>
                  </a:lnTo>
                  <a:lnTo>
                    <a:pt x="705" y="6859"/>
                  </a:lnTo>
                  <a:lnTo>
                    <a:pt x="3371" y="6533"/>
                  </a:lnTo>
                  <a:lnTo>
                    <a:pt x="4364" y="5740"/>
                  </a:lnTo>
                  <a:lnTo>
                    <a:pt x="6088" y="827"/>
                  </a:lnTo>
                  <a:lnTo>
                    <a:pt x="8115" y="323"/>
                  </a:lnTo>
                  <a:lnTo>
                    <a:pt x="9957" y="100"/>
                  </a:lnTo>
                  <a:lnTo>
                    <a:pt x="8424" y="0"/>
                  </a:lnTo>
                  <a:lnTo>
                    <a:pt x="8438" y="679"/>
                  </a:lnTo>
                  <a:lnTo>
                    <a:pt x="11999" y="5395"/>
                  </a:lnTo>
                  <a:lnTo>
                    <a:pt x="12638" y="21774"/>
                  </a:lnTo>
                  <a:lnTo>
                    <a:pt x="12692" y="47946"/>
                  </a:lnTo>
                  <a:lnTo>
                    <a:pt x="9327" y="75573"/>
                  </a:lnTo>
                  <a:lnTo>
                    <a:pt x="6611" y="105335"/>
                  </a:lnTo>
                  <a:lnTo>
                    <a:pt x="403" y="136460"/>
                  </a:lnTo>
                  <a:lnTo>
                    <a:pt x="0" y="15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3241">
              <a:extLst>
                <a:ext uri="{FF2B5EF4-FFF2-40B4-BE49-F238E27FC236}">
                  <a16:creationId xmlns:a16="http://schemas.microsoft.com/office/drawing/2014/main" id="{3EF754E9-5BB8-B321-DEA8-D36D96858D95}"/>
                </a:ext>
              </a:extLst>
            </p:cNvPr>
            <p:cNvSpPr/>
            <p:nvPr>
              <p:custDataLst>
                <p:tags r:id="rId426"/>
              </p:custDataLst>
            </p:nvPr>
          </p:nvSpPr>
          <p:spPr>
            <a:xfrm>
              <a:off x="1587500" y="1778025"/>
              <a:ext cx="127001" cy="219281"/>
            </a:xfrm>
            <a:custGeom>
              <a:avLst/>
              <a:gdLst/>
              <a:ahLst/>
              <a:cxnLst/>
              <a:rect l="0" t="0" r="0" b="0"/>
              <a:pathLst>
                <a:path w="127001" h="219281">
                  <a:moveTo>
                    <a:pt x="120650" y="12675"/>
                  </a:moveTo>
                  <a:lnTo>
                    <a:pt x="120650" y="12675"/>
                  </a:lnTo>
                  <a:lnTo>
                    <a:pt x="126117" y="7208"/>
                  </a:lnTo>
                  <a:lnTo>
                    <a:pt x="126998" y="0"/>
                  </a:lnTo>
                  <a:lnTo>
                    <a:pt x="127000" y="3353"/>
                  </a:lnTo>
                  <a:lnTo>
                    <a:pt x="126294" y="4344"/>
                  </a:lnTo>
                  <a:lnTo>
                    <a:pt x="125118" y="5004"/>
                  </a:lnTo>
                  <a:lnTo>
                    <a:pt x="123629" y="5445"/>
                  </a:lnTo>
                  <a:lnTo>
                    <a:pt x="122636" y="6444"/>
                  </a:lnTo>
                  <a:lnTo>
                    <a:pt x="119827" y="11926"/>
                  </a:lnTo>
                  <a:lnTo>
                    <a:pt x="111391" y="22880"/>
                  </a:lnTo>
                  <a:lnTo>
                    <a:pt x="96777" y="53099"/>
                  </a:lnTo>
                  <a:lnTo>
                    <a:pt x="81331" y="82831"/>
                  </a:lnTo>
                  <a:lnTo>
                    <a:pt x="67780" y="111644"/>
                  </a:lnTo>
                  <a:lnTo>
                    <a:pt x="51947" y="140304"/>
                  </a:lnTo>
                  <a:lnTo>
                    <a:pt x="30802" y="168992"/>
                  </a:lnTo>
                  <a:lnTo>
                    <a:pt x="9192" y="200391"/>
                  </a:lnTo>
                  <a:lnTo>
                    <a:pt x="5030" y="209393"/>
                  </a:lnTo>
                  <a:lnTo>
                    <a:pt x="994" y="214595"/>
                  </a:lnTo>
                  <a:lnTo>
                    <a:pt x="196" y="219280"/>
                  </a:lnTo>
                  <a:lnTo>
                    <a:pt x="0" y="21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3242">
              <a:extLst>
                <a:ext uri="{FF2B5EF4-FFF2-40B4-BE49-F238E27FC236}">
                  <a16:creationId xmlns:a16="http://schemas.microsoft.com/office/drawing/2014/main" id="{4BDD69FF-7FC7-F280-FB05-92D73683BE6D}"/>
                </a:ext>
              </a:extLst>
            </p:cNvPr>
            <p:cNvSpPr/>
            <p:nvPr>
              <p:custDataLst>
                <p:tags r:id="rId427"/>
              </p:custDataLst>
            </p:nvPr>
          </p:nvSpPr>
          <p:spPr>
            <a:xfrm>
              <a:off x="1581174" y="1911350"/>
              <a:ext cx="158727" cy="6351"/>
            </a:xfrm>
            <a:custGeom>
              <a:avLst/>
              <a:gdLst/>
              <a:ahLst/>
              <a:cxnLst/>
              <a:rect l="0" t="0" r="0" b="0"/>
              <a:pathLst>
                <a:path w="158727" h="6351">
                  <a:moveTo>
                    <a:pt x="12676" y="6350"/>
                  </a:moveTo>
                  <a:lnTo>
                    <a:pt x="12676" y="6350"/>
                  </a:lnTo>
                  <a:lnTo>
                    <a:pt x="0" y="6350"/>
                  </a:lnTo>
                  <a:lnTo>
                    <a:pt x="30874" y="6350"/>
                  </a:lnTo>
                  <a:lnTo>
                    <a:pt x="59317" y="6350"/>
                  </a:lnTo>
                  <a:lnTo>
                    <a:pt x="87645" y="6350"/>
                  </a:lnTo>
                  <a:lnTo>
                    <a:pt x="116445" y="6350"/>
                  </a:lnTo>
                  <a:lnTo>
                    <a:pt x="141945" y="6350"/>
                  </a:lnTo>
                  <a:lnTo>
                    <a:pt x="146093" y="4469"/>
                  </a:lnTo>
                  <a:lnTo>
                    <a:pt x="150289" y="1986"/>
                  </a:lnTo>
                  <a:lnTo>
                    <a:pt x="158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3243">
              <a:extLst>
                <a:ext uri="{FF2B5EF4-FFF2-40B4-BE49-F238E27FC236}">
                  <a16:creationId xmlns:a16="http://schemas.microsoft.com/office/drawing/2014/main" id="{90976A8A-8CDF-D846-9FE4-D10B67A465FD}"/>
                </a:ext>
              </a:extLst>
            </p:cNvPr>
            <p:cNvSpPr/>
            <p:nvPr>
              <p:custDataLst>
                <p:tags r:id="rId428"/>
              </p:custDataLst>
            </p:nvPr>
          </p:nvSpPr>
          <p:spPr>
            <a:xfrm>
              <a:off x="1593850" y="18605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31397" y="0"/>
                  </a:lnTo>
                  <a:lnTo>
                    <a:pt x="60898" y="0"/>
                  </a:lnTo>
                  <a:lnTo>
                    <a:pt x="91648" y="0"/>
                  </a:lnTo>
                  <a:lnTo>
                    <a:pt x="122377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3244">
              <a:extLst>
                <a:ext uri="{FF2B5EF4-FFF2-40B4-BE49-F238E27FC236}">
                  <a16:creationId xmlns:a16="http://schemas.microsoft.com/office/drawing/2014/main" id="{24439573-DF3E-13F8-A9C0-0DF7E5FAF53A}"/>
                </a:ext>
              </a:extLst>
            </p:cNvPr>
            <p:cNvSpPr/>
            <p:nvPr>
              <p:custDataLst>
                <p:tags r:id="rId429"/>
              </p:custDataLst>
            </p:nvPr>
          </p:nvSpPr>
          <p:spPr>
            <a:xfrm>
              <a:off x="1155700" y="1841503"/>
              <a:ext cx="311151" cy="203198"/>
            </a:xfrm>
            <a:custGeom>
              <a:avLst/>
              <a:gdLst/>
              <a:ahLst/>
              <a:cxnLst/>
              <a:rect l="0" t="0" r="0" b="0"/>
              <a:pathLst>
                <a:path w="311151" h="203198">
                  <a:moveTo>
                    <a:pt x="0" y="203197"/>
                  </a:moveTo>
                  <a:lnTo>
                    <a:pt x="0" y="203197"/>
                  </a:lnTo>
                  <a:lnTo>
                    <a:pt x="0" y="196847"/>
                  </a:lnTo>
                  <a:lnTo>
                    <a:pt x="3371" y="193476"/>
                  </a:lnTo>
                  <a:lnTo>
                    <a:pt x="5026" y="189939"/>
                  </a:lnTo>
                  <a:lnTo>
                    <a:pt x="9644" y="172277"/>
                  </a:lnTo>
                  <a:lnTo>
                    <a:pt x="16460" y="160740"/>
                  </a:lnTo>
                  <a:lnTo>
                    <a:pt x="22080" y="141519"/>
                  </a:lnTo>
                  <a:lnTo>
                    <a:pt x="40240" y="109795"/>
                  </a:lnTo>
                  <a:lnTo>
                    <a:pt x="59267" y="78045"/>
                  </a:lnTo>
                  <a:lnTo>
                    <a:pt x="62246" y="68905"/>
                  </a:lnTo>
                  <a:lnTo>
                    <a:pt x="66706" y="64019"/>
                  </a:lnTo>
                  <a:lnTo>
                    <a:pt x="72686" y="58790"/>
                  </a:lnTo>
                  <a:lnTo>
                    <a:pt x="79314" y="48618"/>
                  </a:lnTo>
                  <a:lnTo>
                    <a:pt x="83792" y="38503"/>
                  </a:lnTo>
                  <a:lnTo>
                    <a:pt x="86630" y="34044"/>
                  </a:lnTo>
                  <a:lnTo>
                    <a:pt x="88933" y="27567"/>
                  </a:lnTo>
                  <a:lnTo>
                    <a:pt x="107945" y="6352"/>
                  </a:lnTo>
                  <a:lnTo>
                    <a:pt x="107950" y="6347"/>
                  </a:lnTo>
                  <a:lnTo>
                    <a:pt x="113417" y="6347"/>
                  </a:lnTo>
                  <a:lnTo>
                    <a:pt x="113711" y="7053"/>
                  </a:lnTo>
                  <a:lnTo>
                    <a:pt x="114222" y="11814"/>
                  </a:lnTo>
                  <a:lnTo>
                    <a:pt x="109921" y="17592"/>
                  </a:lnTo>
                  <a:lnTo>
                    <a:pt x="108534" y="23476"/>
                  </a:lnTo>
                  <a:lnTo>
                    <a:pt x="107417" y="30394"/>
                  </a:lnTo>
                  <a:lnTo>
                    <a:pt x="102505" y="45689"/>
                  </a:lnTo>
                  <a:lnTo>
                    <a:pt x="101073" y="59221"/>
                  </a:lnTo>
                  <a:lnTo>
                    <a:pt x="96609" y="71302"/>
                  </a:lnTo>
                  <a:lnTo>
                    <a:pt x="94723" y="90500"/>
                  </a:lnTo>
                  <a:lnTo>
                    <a:pt x="90259" y="102959"/>
                  </a:lnTo>
                  <a:lnTo>
                    <a:pt x="89806" y="106738"/>
                  </a:lnTo>
                  <a:lnTo>
                    <a:pt x="91184" y="112819"/>
                  </a:lnTo>
                  <a:lnTo>
                    <a:pt x="93443" y="118579"/>
                  </a:lnTo>
                  <a:lnTo>
                    <a:pt x="95420" y="129050"/>
                  </a:lnTo>
                  <a:lnTo>
                    <a:pt x="100161" y="136934"/>
                  </a:lnTo>
                  <a:lnTo>
                    <a:pt x="105329" y="143739"/>
                  </a:lnTo>
                  <a:lnTo>
                    <a:pt x="106785" y="148079"/>
                  </a:lnTo>
                  <a:lnTo>
                    <a:pt x="107879" y="149518"/>
                  </a:lnTo>
                  <a:lnTo>
                    <a:pt x="124943" y="157752"/>
                  </a:lnTo>
                  <a:lnTo>
                    <a:pt x="141125" y="158660"/>
                  </a:lnTo>
                  <a:lnTo>
                    <a:pt x="151333" y="155350"/>
                  </a:lnTo>
                  <a:lnTo>
                    <a:pt x="157335" y="149947"/>
                  </a:lnTo>
                  <a:lnTo>
                    <a:pt x="179645" y="122072"/>
                  </a:lnTo>
                  <a:lnTo>
                    <a:pt x="186381" y="116342"/>
                  </a:lnTo>
                  <a:lnTo>
                    <a:pt x="198703" y="97075"/>
                  </a:lnTo>
                  <a:lnTo>
                    <a:pt x="208006" y="67713"/>
                  </a:lnTo>
                  <a:lnTo>
                    <a:pt x="220031" y="36097"/>
                  </a:lnTo>
                  <a:lnTo>
                    <a:pt x="222120" y="19178"/>
                  </a:lnTo>
                  <a:lnTo>
                    <a:pt x="222163" y="17017"/>
                  </a:lnTo>
                  <a:lnTo>
                    <a:pt x="224093" y="12736"/>
                  </a:lnTo>
                  <a:lnTo>
                    <a:pt x="226597" y="8481"/>
                  </a:lnTo>
                  <a:lnTo>
                    <a:pt x="228593" y="30"/>
                  </a:lnTo>
                  <a:lnTo>
                    <a:pt x="223132" y="0"/>
                  </a:lnTo>
                  <a:lnTo>
                    <a:pt x="221596" y="16590"/>
                  </a:lnTo>
                  <a:lnTo>
                    <a:pt x="217901" y="23885"/>
                  </a:lnTo>
                  <a:lnTo>
                    <a:pt x="210511" y="55136"/>
                  </a:lnTo>
                  <a:lnTo>
                    <a:pt x="208901" y="84670"/>
                  </a:lnTo>
                  <a:lnTo>
                    <a:pt x="205908" y="98071"/>
                  </a:lnTo>
                  <a:lnTo>
                    <a:pt x="209843" y="124161"/>
                  </a:lnTo>
                  <a:lnTo>
                    <a:pt x="222182" y="155831"/>
                  </a:lnTo>
                  <a:lnTo>
                    <a:pt x="230986" y="167109"/>
                  </a:lnTo>
                  <a:lnTo>
                    <a:pt x="240518" y="173532"/>
                  </a:lnTo>
                  <a:lnTo>
                    <a:pt x="248908" y="176533"/>
                  </a:lnTo>
                  <a:lnTo>
                    <a:pt x="258064" y="178253"/>
                  </a:lnTo>
                  <a:lnTo>
                    <a:pt x="262391" y="181057"/>
                  </a:lnTo>
                  <a:lnTo>
                    <a:pt x="264533" y="181381"/>
                  </a:lnTo>
                  <a:lnTo>
                    <a:pt x="266667" y="180892"/>
                  </a:lnTo>
                  <a:lnTo>
                    <a:pt x="270919" y="179172"/>
                  </a:lnTo>
                  <a:lnTo>
                    <a:pt x="281515" y="177978"/>
                  </a:lnTo>
                  <a:lnTo>
                    <a:pt x="282927" y="177212"/>
                  </a:lnTo>
                  <a:lnTo>
                    <a:pt x="283868" y="175996"/>
                  </a:lnTo>
                  <a:lnTo>
                    <a:pt x="284495" y="174480"/>
                  </a:lnTo>
                  <a:lnTo>
                    <a:pt x="285619" y="173469"/>
                  </a:lnTo>
                  <a:lnTo>
                    <a:pt x="288749" y="172345"/>
                  </a:lnTo>
                  <a:lnTo>
                    <a:pt x="297273" y="171526"/>
                  </a:lnTo>
                  <a:lnTo>
                    <a:pt x="311150" y="158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5" name="SMARTInkShape-Group625">
            <a:extLst>
              <a:ext uri="{FF2B5EF4-FFF2-40B4-BE49-F238E27FC236}">
                <a16:creationId xmlns:a16="http://schemas.microsoft.com/office/drawing/2014/main" id="{24A59728-7D47-0E6D-FB37-DC918D49BAFD}"/>
              </a:ext>
            </a:extLst>
          </p:cNvPr>
          <p:cNvGrpSpPr/>
          <p:nvPr/>
        </p:nvGrpSpPr>
        <p:grpSpPr>
          <a:xfrm>
            <a:off x="2635499" y="1714523"/>
            <a:ext cx="984002" cy="388368"/>
            <a:chOff x="2635499" y="1714523"/>
            <a:chExt cx="984002" cy="388368"/>
          </a:xfrm>
        </p:grpSpPr>
        <p:sp>
          <p:nvSpPr>
            <p:cNvPr id="1775" name="SMARTInkShape-3245">
              <a:extLst>
                <a:ext uri="{FF2B5EF4-FFF2-40B4-BE49-F238E27FC236}">
                  <a16:creationId xmlns:a16="http://schemas.microsoft.com/office/drawing/2014/main" id="{9671753E-B60E-C0C8-0850-81E7F31F8BA6}"/>
                </a:ext>
              </a:extLst>
            </p:cNvPr>
            <p:cNvSpPr/>
            <p:nvPr>
              <p:custDataLst>
                <p:tags r:id="rId412"/>
              </p:custDataLst>
            </p:nvPr>
          </p:nvSpPr>
          <p:spPr>
            <a:xfrm>
              <a:off x="3473482" y="1825798"/>
              <a:ext cx="146019" cy="277093"/>
            </a:xfrm>
            <a:custGeom>
              <a:avLst/>
              <a:gdLst/>
              <a:ahLst/>
              <a:cxnLst/>
              <a:rect l="0" t="0" r="0" b="0"/>
              <a:pathLst>
                <a:path w="146019" h="277093">
                  <a:moveTo>
                    <a:pt x="57118" y="47452"/>
                  </a:moveTo>
                  <a:lnTo>
                    <a:pt x="57118" y="47452"/>
                  </a:lnTo>
                  <a:lnTo>
                    <a:pt x="57118" y="19650"/>
                  </a:lnTo>
                  <a:lnTo>
                    <a:pt x="55237" y="15575"/>
                  </a:lnTo>
                  <a:lnTo>
                    <a:pt x="48280" y="7210"/>
                  </a:lnTo>
                  <a:lnTo>
                    <a:pt x="44253" y="4872"/>
                  </a:lnTo>
                  <a:lnTo>
                    <a:pt x="40111" y="3128"/>
                  </a:lnTo>
                  <a:lnTo>
                    <a:pt x="35919" y="0"/>
                  </a:lnTo>
                  <a:lnTo>
                    <a:pt x="27940" y="22"/>
                  </a:lnTo>
                  <a:lnTo>
                    <a:pt x="19456" y="2383"/>
                  </a:lnTo>
                  <a:lnTo>
                    <a:pt x="17193" y="4001"/>
                  </a:lnTo>
                  <a:lnTo>
                    <a:pt x="2719" y="19974"/>
                  </a:lnTo>
                  <a:lnTo>
                    <a:pt x="783" y="26297"/>
                  </a:lnTo>
                  <a:lnTo>
                    <a:pt x="0" y="43219"/>
                  </a:lnTo>
                  <a:lnTo>
                    <a:pt x="1864" y="47452"/>
                  </a:lnTo>
                  <a:lnTo>
                    <a:pt x="8809" y="55919"/>
                  </a:lnTo>
                  <a:lnTo>
                    <a:pt x="12835" y="58271"/>
                  </a:lnTo>
                  <a:lnTo>
                    <a:pt x="17797" y="59780"/>
                  </a:lnTo>
                  <a:lnTo>
                    <a:pt x="46480" y="32677"/>
                  </a:lnTo>
                  <a:lnTo>
                    <a:pt x="48863" y="28421"/>
                  </a:lnTo>
                  <a:lnTo>
                    <a:pt x="50656" y="22425"/>
                  </a:lnTo>
                  <a:lnTo>
                    <a:pt x="50765" y="53190"/>
                  </a:lnTo>
                  <a:lnTo>
                    <a:pt x="50767" y="82784"/>
                  </a:lnTo>
                  <a:lnTo>
                    <a:pt x="50768" y="111842"/>
                  </a:lnTo>
                  <a:lnTo>
                    <a:pt x="52649" y="141414"/>
                  </a:lnTo>
                  <a:lnTo>
                    <a:pt x="55794" y="167015"/>
                  </a:lnTo>
                  <a:lnTo>
                    <a:pt x="56529" y="188786"/>
                  </a:lnTo>
                  <a:lnTo>
                    <a:pt x="56944" y="218759"/>
                  </a:lnTo>
                  <a:lnTo>
                    <a:pt x="55202" y="244483"/>
                  </a:lnTo>
                  <a:lnTo>
                    <a:pt x="48273" y="266367"/>
                  </a:lnTo>
                  <a:lnTo>
                    <a:pt x="42189" y="276553"/>
                  </a:lnTo>
                  <a:lnTo>
                    <a:pt x="40110" y="277092"/>
                  </a:lnTo>
                  <a:lnTo>
                    <a:pt x="38018" y="276040"/>
                  </a:lnTo>
                  <a:lnTo>
                    <a:pt x="35918" y="273927"/>
                  </a:lnTo>
                  <a:lnTo>
                    <a:pt x="29591" y="257470"/>
                  </a:lnTo>
                  <a:lnTo>
                    <a:pt x="26619" y="227978"/>
                  </a:lnTo>
                  <a:lnTo>
                    <a:pt x="25739" y="202541"/>
                  </a:lnTo>
                  <a:lnTo>
                    <a:pt x="28849" y="171486"/>
                  </a:lnTo>
                  <a:lnTo>
                    <a:pt x="34206" y="155260"/>
                  </a:lnTo>
                  <a:lnTo>
                    <a:pt x="45772" y="133345"/>
                  </a:lnTo>
                  <a:lnTo>
                    <a:pt x="75570" y="110197"/>
                  </a:lnTo>
                  <a:lnTo>
                    <a:pt x="102326" y="93405"/>
                  </a:lnTo>
                  <a:lnTo>
                    <a:pt x="113899" y="89748"/>
                  </a:lnTo>
                  <a:lnTo>
                    <a:pt x="146018" y="91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3246">
              <a:extLst>
                <a:ext uri="{FF2B5EF4-FFF2-40B4-BE49-F238E27FC236}">
                  <a16:creationId xmlns:a16="http://schemas.microsoft.com/office/drawing/2014/main" id="{731AAFAE-D5CF-C007-18A1-CF0314F6BE99}"/>
                </a:ext>
              </a:extLst>
            </p:cNvPr>
            <p:cNvSpPr/>
            <p:nvPr>
              <p:custDataLst>
                <p:tags r:id="rId413"/>
              </p:custDataLst>
            </p:nvPr>
          </p:nvSpPr>
          <p:spPr>
            <a:xfrm>
              <a:off x="3276600" y="1854491"/>
              <a:ext cx="158751" cy="82260"/>
            </a:xfrm>
            <a:custGeom>
              <a:avLst/>
              <a:gdLst/>
              <a:ahLst/>
              <a:cxnLst/>
              <a:rect l="0" t="0" r="0" b="0"/>
              <a:pathLst>
                <a:path w="158751" h="82260">
                  <a:moveTo>
                    <a:pt x="0" y="18759"/>
                  </a:moveTo>
                  <a:lnTo>
                    <a:pt x="0" y="18759"/>
                  </a:lnTo>
                  <a:lnTo>
                    <a:pt x="3371" y="18759"/>
                  </a:lnTo>
                  <a:lnTo>
                    <a:pt x="6907" y="16878"/>
                  </a:lnTo>
                  <a:lnTo>
                    <a:pt x="18298" y="9921"/>
                  </a:lnTo>
                  <a:lnTo>
                    <a:pt x="49262" y="0"/>
                  </a:lnTo>
                  <a:lnTo>
                    <a:pt x="53715" y="6537"/>
                  </a:lnTo>
                  <a:lnTo>
                    <a:pt x="56132" y="17411"/>
                  </a:lnTo>
                  <a:lnTo>
                    <a:pt x="57061" y="45481"/>
                  </a:lnTo>
                  <a:lnTo>
                    <a:pt x="55229" y="53684"/>
                  </a:lnTo>
                  <a:lnTo>
                    <a:pt x="52112" y="62268"/>
                  </a:lnTo>
                  <a:lnTo>
                    <a:pt x="51059" y="68119"/>
                  </a:lnTo>
                  <a:lnTo>
                    <a:pt x="51678" y="67893"/>
                  </a:lnTo>
                  <a:lnTo>
                    <a:pt x="59661" y="60594"/>
                  </a:lnTo>
                  <a:lnTo>
                    <a:pt x="69928" y="47458"/>
                  </a:lnTo>
                  <a:lnTo>
                    <a:pt x="98100" y="27103"/>
                  </a:lnTo>
                  <a:lnTo>
                    <a:pt x="116849" y="15338"/>
                  </a:lnTo>
                  <a:lnTo>
                    <a:pt x="144152" y="6462"/>
                  </a:lnTo>
                  <a:lnTo>
                    <a:pt x="147088" y="8120"/>
                  </a:lnTo>
                  <a:lnTo>
                    <a:pt x="148858" y="9549"/>
                  </a:lnTo>
                  <a:lnTo>
                    <a:pt x="150826" y="14901"/>
                  </a:lnTo>
                  <a:lnTo>
                    <a:pt x="152898" y="28834"/>
                  </a:lnTo>
                  <a:lnTo>
                    <a:pt x="156702" y="36953"/>
                  </a:lnTo>
                  <a:lnTo>
                    <a:pt x="158750" y="8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3247">
              <a:extLst>
                <a:ext uri="{FF2B5EF4-FFF2-40B4-BE49-F238E27FC236}">
                  <a16:creationId xmlns:a16="http://schemas.microsoft.com/office/drawing/2014/main" id="{EB94297C-2E26-D98C-CAA6-0A2343658B59}"/>
                </a:ext>
              </a:extLst>
            </p:cNvPr>
            <p:cNvSpPr/>
            <p:nvPr>
              <p:custDataLst>
                <p:tags r:id="rId414"/>
              </p:custDataLst>
            </p:nvPr>
          </p:nvSpPr>
          <p:spPr>
            <a:xfrm>
              <a:off x="3200400" y="18034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1637"/>
                  </a:lnTo>
                  <a:lnTo>
                    <a:pt x="1411" y="1795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3248">
              <a:extLst>
                <a:ext uri="{FF2B5EF4-FFF2-40B4-BE49-F238E27FC236}">
                  <a16:creationId xmlns:a16="http://schemas.microsoft.com/office/drawing/2014/main" id="{415C0B3A-FE2A-AFC7-E854-041A1860028C}"/>
                </a:ext>
              </a:extLst>
            </p:cNvPr>
            <p:cNvSpPr/>
            <p:nvPr>
              <p:custDataLst>
                <p:tags r:id="rId415"/>
              </p:custDataLst>
            </p:nvPr>
          </p:nvSpPr>
          <p:spPr>
            <a:xfrm>
              <a:off x="3213100" y="1860550"/>
              <a:ext cx="67636" cy="69475"/>
            </a:xfrm>
            <a:custGeom>
              <a:avLst/>
              <a:gdLst/>
              <a:ahLst/>
              <a:cxnLst/>
              <a:rect l="0" t="0" r="0" b="0"/>
              <a:pathLst>
                <a:path w="67636" h="69475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5629" y="22368"/>
                  </a:lnTo>
                  <a:lnTo>
                    <a:pt x="261" y="52303"/>
                  </a:lnTo>
                  <a:lnTo>
                    <a:pt x="23" y="65563"/>
                  </a:lnTo>
                  <a:lnTo>
                    <a:pt x="721" y="66992"/>
                  </a:lnTo>
                  <a:lnTo>
                    <a:pt x="1892" y="67945"/>
                  </a:lnTo>
                  <a:lnTo>
                    <a:pt x="5469" y="69474"/>
                  </a:lnTo>
                  <a:lnTo>
                    <a:pt x="37072" y="58852"/>
                  </a:lnTo>
                  <a:lnTo>
                    <a:pt x="67585" y="57179"/>
                  </a:lnTo>
                  <a:lnTo>
                    <a:pt x="67635" y="56464"/>
                  </a:lnTo>
                  <a:lnTo>
                    <a:pt x="635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3249">
              <a:extLst>
                <a:ext uri="{FF2B5EF4-FFF2-40B4-BE49-F238E27FC236}">
                  <a16:creationId xmlns:a16="http://schemas.microsoft.com/office/drawing/2014/main" id="{151F06C9-EC38-59CA-C8C3-6EEBCE0BBEC5}"/>
                </a:ext>
              </a:extLst>
            </p:cNvPr>
            <p:cNvSpPr/>
            <p:nvPr>
              <p:custDataLst>
                <p:tags r:id="rId416"/>
              </p:custDataLst>
            </p:nvPr>
          </p:nvSpPr>
          <p:spPr>
            <a:xfrm>
              <a:off x="3079750" y="1854200"/>
              <a:ext cx="69851" cy="158751"/>
            </a:xfrm>
            <a:custGeom>
              <a:avLst/>
              <a:gdLst/>
              <a:ahLst/>
              <a:cxnLst/>
              <a:rect l="0" t="0" r="0" b="0"/>
              <a:pathLst>
                <a:path w="69851" h="158751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55104" y="28562"/>
                  </a:lnTo>
                  <a:lnTo>
                    <a:pt x="40078" y="59422"/>
                  </a:lnTo>
                  <a:lnTo>
                    <a:pt x="24954" y="86004"/>
                  </a:lnTo>
                  <a:lnTo>
                    <a:pt x="18147" y="96080"/>
                  </a:lnTo>
                  <a:lnTo>
                    <a:pt x="10046" y="12510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3250">
              <a:extLst>
                <a:ext uri="{FF2B5EF4-FFF2-40B4-BE49-F238E27FC236}">
                  <a16:creationId xmlns:a16="http://schemas.microsoft.com/office/drawing/2014/main" id="{90131EC0-FE4C-109E-5AB9-E2F9689E0E6D}"/>
                </a:ext>
              </a:extLst>
            </p:cNvPr>
            <p:cNvSpPr/>
            <p:nvPr>
              <p:custDataLst>
                <p:tags r:id="rId417"/>
              </p:custDataLst>
            </p:nvPr>
          </p:nvSpPr>
          <p:spPr>
            <a:xfrm>
              <a:off x="3003550" y="1844193"/>
              <a:ext cx="101601" cy="60808"/>
            </a:xfrm>
            <a:custGeom>
              <a:avLst/>
              <a:gdLst/>
              <a:ahLst/>
              <a:cxnLst/>
              <a:rect l="0" t="0" r="0" b="0"/>
              <a:pathLst>
                <a:path w="101601" h="60808">
                  <a:moveTo>
                    <a:pt x="0" y="10007"/>
                  </a:moveTo>
                  <a:lnTo>
                    <a:pt x="0" y="10007"/>
                  </a:lnTo>
                  <a:lnTo>
                    <a:pt x="0" y="6636"/>
                  </a:lnTo>
                  <a:lnTo>
                    <a:pt x="705" y="5643"/>
                  </a:lnTo>
                  <a:lnTo>
                    <a:pt x="1881" y="4981"/>
                  </a:lnTo>
                  <a:lnTo>
                    <a:pt x="6088" y="3735"/>
                  </a:lnTo>
                  <a:lnTo>
                    <a:pt x="11794" y="3664"/>
                  </a:lnTo>
                  <a:lnTo>
                    <a:pt x="15803" y="288"/>
                  </a:lnTo>
                  <a:lnTo>
                    <a:pt x="17590" y="0"/>
                  </a:lnTo>
                  <a:lnTo>
                    <a:pt x="19489" y="514"/>
                  </a:lnTo>
                  <a:lnTo>
                    <a:pt x="23478" y="2260"/>
                  </a:lnTo>
                  <a:lnTo>
                    <a:pt x="40224" y="3603"/>
                  </a:lnTo>
                  <a:lnTo>
                    <a:pt x="41633" y="4326"/>
                  </a:lnTo>
                  <a:lnTo>
                    <a:pt x="42572" y="5514"/>
                  </a:lnTo>
                  <a:lnTo>
                    <a:pt x="43198" y="7012"/>
                  </a:lnTo>
                  <a:lnTo>
                    <a:pt x="44321" y="8010"/>
                  </a:lnTo>
                  <a:lnTo>
                    <a:pt x="62292" y="16798"/>
                  </a:lnTo>
                  <a:lnTo>
                    <a:pt x="93484" y="40902"/>
                  </a:lnTo>
                  <a:lnTo>
                    <a:pt x="97993" y="46786"/>
                  </a:lnTo>
                  <a:lnTo>
                    <a:pt x="101600" y="6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3251">
              <a:extLst>
                <a:ext uri="{FF2B5EF4-FFF2-40B4-BE49-F238E27FC236}">
                  <a16:creationId xmlns:a16="http://schemas.microsoft.com/office/drawing/2014/main" id="{534213B1-3494-CCCE-082B-B7EB5C0B2616}"/>
                </a:ext>
              </a:extLst>
            </p:cNvPr>
            <p:cNvSpPr/>
            <p:nvPr>
              <p:custDataLst>
                <p:tags r:id="rId418"/>
              </p:custDataLst>
            </p:nvPr>
          </p:nvSpPr>
          <p:spPr>
            <a:xfrm>
              <a:off x="2863850" y="1841793"/>
              <a:ext cx="114301" cy="92459"/>
            </a:xfrm>
            <a:custGeom>
              <a:avLst/>
              <a:gdLst/>
              <a:ahLst/>
              <a:cxnLst/>
              <a:rect l="0" t="0" r="0" b="0"/>
              <a:pathLst>
                <a:path w="114301" h="92459">
                  <a:moveTo>
                    <a:pt x="0" y="25107"/>
                  </a:moveTo>
                  <a:lnTo>
                    <a:pt x="0" y="25107"/>
                  </a:lnTo>
                  <a:lnTo>
                    <a:pt x="0" y="21736"/>
                  </a:lnTo>
                  <a:lnTo>
                    <a:pt x="3763" y="18199"/>
                  </a:lnTo>
                  <a:lnTo>
                    <a:pt x="18823" y="7889"/>
                  </a:lnTo>
                  <a:lnTo>
                    <a:pt x="46301" y="0"/>
                  </a:lnTo>
                  <a:lnTo>
                    <a:pt x="56209" y="3165"/>
                  </a:lnTo>
                  <a:lnTo>
                    <a:pt x="62141" y="10416"/>
                  </a:lnTo>
                  <a:lnTo>
                    <a:pt x="66424" y="20694"/>
                  </a:lnTo>
                  <a:lnTo>
                    <a:pt x="68327" y="32318"/>
                  </a:lnTo>
                  <a:lnTo>
                    <a:pt x="64480" y="60685"/>
                  </a:lnTo>
                  <a:lnTo>
                    <a:pt x="54883" y="85879"/>
                  </a:lnTo>
                  <a:lnTo>
                    <a:pt x="52111" y="88905"/>
                  </a:lnTo>
                  <a:lnTo>
                    <a:pt x="45268" y="92267"/>
                  </a:lnTo>
                  <a:lnTo>
                    <a:pt x="42173" y="92458"/>
                  </a:lnTo>
                  <a:lnTo>
                    <a:pt x="36852" y="90789"/>
                  </a:lnTo>
                  <a:lnTo>
                    <a:pt x="35152" y="88650"/>
                  </a:lnTo>
                  <a:lnTo>
                    <a:pt x="33262" y="82511"/>
                  </a:lnTo>
                  <a:lnTo>
                    <a:pt x="32199" y="67751"/>
                  </a:lnTo>
                  <a:lnTo>
                    <a:pt x="35254" y="53343"/>
                  </a:lnTo>
                  <a:lnTo>
                    <a:pt x="43999" y="40137"/>
                  </a:lnTo>
                  <a:lnTo>
                    <a:pt x="73347" y="23381"/>
                  </a:lnTo>
                  <a:lnTo>
                    <a:pt x="83194" y="20127"/>
                  </a:lnTo>
                  <a:lnTo>
                    <a:pt x="114300" y="1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3252">
              <a:extLst>
                <a:ext uri="{FF2B5EF4-FFF2-40B4-BE49-F238E27FC236}">
                  <a16:creationId xmlns:a16="http://schemas.microsoft.com/office/drawing/2014/main" id="{22385174-535C-ACFD-1503-B80FB8D5176D}"/>
                </a:ext>
              </a:extLst>
            </p:cNvPr>
            <p:cNvSpPr/>
            <p:nvPr>
              <p:custDataLst>
                <p:tags r:id="rId419"/>
              </p:custDataLst>
            </p:nvPr>
          </p:nvSpPr>
          <p:spPr>
            <a:xfrm>
              <a:off x="2755900" y="18415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26732" y="14569"/>
                  </a:lnTo>
                  <a:lnTo>
                    <a:pt x="57326" y="420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SMARTInkShape-3253">
              <a:extLst>
                <a:ext uri="{FF2B5EF4-FFF2-40B4-BE49-F238E27FC236}">
                  <a16:creationId xmlns:a16="http://schemas.microsoft.com/office/drawing/2014/main" id="{04E20EE8-4CEB-E27E-E962-2544A607069C}"/>
                </a:ext>
              </a:extLst>
            </p:cNvPr>
            <p:cNvSpPr/>
            <p:nvPr>
              <p:custDataLst>
                <p:tags r:id="rId420"/>
              </p:custDataLst>
            </p:nvPr>
          </p:nvSpPr>
          <p:spPr>
            <a:xfrm>
              <a:off x="2787673" y="1771729"/>
              <a:ext cx="82528" cy="158533"/>
            </a:xfrm>
            <a:custGeom>
              <a:avLst/>
              <a:gdLst/>
              <a:ahLst/>
              <a:cxnLst/>
              <a:rect l="0" t="0" r="0" b="0"/>
              <a:pathLst>
                <a:path w="82528" h="158533">
                  <a:moveTo>
                    <a:pt x="6327" y="12621"/>
                  </a:moveTo>
                  <a:lnTo>
                    <a:pt x="6327" y="12621"/>
                  </a:lnTo>
                  <a:lnTo>
                    <a:pt x="6327" y="6533"/>
                  </a:lnTo>
                  <a:lnTo>
                    <a:pt x="12599" y="0"/>
                  </a:lnTo>
                  <a:lnTo>
                    <a:pt x="10792" y="28486"/>
                  </a:lnTo>
                  <a:lnTo>
                    <a:pt x="7209" y="56442"/>
                  </a:lnTo>
                  <a:lnTo>
                    <a:pt x="5796" y="87416"/>
                  </a:lnTo>
                  <a:lnTo>
                    <a:pt x="2015" y="112315"/>
                  </a:lnTo>
                  <a:lnTo>
                    <a:pt x="380" y="140368"/>
                  </a:lnTo>
                  <a:lnTo>
                    <a:pt x="0" y="157089"/>
                  </a:lnTo>
                  <a:lnTo>
                    <a:pt x="698" y="157616"/>
                  </a:lnTo>
                  <a:lnTo>
                    <a:pt x="3355" y="158202"/>
                  </a:lnTo>
                  <a:lnTo>
                    <a:pt x="12188" y="158532"/>
                  </a:lnTo>
                  <a:lnTo>
                    <a:pt x="23742" y="155259"/>
                  </a:lnTo>
                  <a:lnTo>
                    <a:pt x="49517" y="142656"/>
                  </a:lnTo>
                  <a:lnTo>
                    <a:pt x="82527" y="13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SMARTInkShape-3254">
              <a:extLst>
                <a:ext uri="{FF2B5EF4-FFF2-40B4-BE49-F238E27FC236}">
                  <a16:creationId xmlns:a16="http://schemas.microsoft.com/office/drawing/2014/main" id="{0E7A249D-CA5D-9F25-CD40-B2B8FBEF2A7F}"/>
                </a:ext>
              </a:extLst>
            </p:cNvPr>
            <p:cNvSpPr/>
            <p:nvPr>
              <p:custDataLst>
                <p:tags r:id="rId421"/>
              </p:custDataLst>
            </p:nvPr>
          </p:nvSpPr>
          <p:spPr>
            <a:xfrm>
              <a:off x="2635499" y="1714523"/>
              <a:ext cx="69600" cy="284103"/>
            </a:xfrm>
            <a:custGeom>
              <a:avLst/>
              <a:gdLst/>
              <a:ahLst/>
              <a:cxnLst/>
              <a:rect l="0" t="0" r="0" b="0"/>
              <a:pathLst>
                <a:path w="69600" h="284103">
                  <a:moveTo>
                    <a:pt x="63251" y="6327"/>
                  </a:moveTo>
                  <a:lnTo>
                    <a:pt x="63251" y="6327"/>
                  </a:lnTo>
                  <a:lnTo>
                    <a:pt x="68718" y="6327"/>
                  </a:lnTo>
                  <a:lnTo>
                    <a:pt x="69012" y="5621"/>
                  </a:lnTo>
                  <a:lnTo>
                    <a:pt x="69599" y="0"/>
                  </a:lnTo>
                  <a:lnTo>
                    <a:pt x="63825" y="5051"/>
                  </a:lnTo>
                  <a:lnTo>
                    <a:pt x="45836" y="18275"/>
                  </a:lnTo>
                  <a:lnTo>
                    <a:pt x="23206" y="47046"/>
                  </a:lnTo>
                  <a:lnTo>
                    <a:pt x="12998" y="63935"/>
                  </a:lnTo>
                  <a:lnTo>
                    <a:pt x="6109" y="85553"/>
                  </a:lnTo>
                  <a:lnTo>
                    <a:pt x="2576" y="109272"/>
                  </a:lnTo>
                  <a:lnTo>
                    <a:pt x="588" y="140781"/>
                  </a:lnTo>
                  <a:lnTo>
                    <a:pt x="0" y="169167"/>
                  </a:lnTo>
                  <a:lnTo>
                    <a:pt x="567" y="191589"/>
                  </a:lnTo>
                  <a:lnTo>
                    <a:pt x="3172" y="213314"/>
                  </a:lnTo>
                  <a:lnTo>
                    <a:pt x="15346" y="242007"/>
                  </a:lnTo>
                  <a:lnTo>
                    <a:pt x="27623" y="266704"/>
                  </a:lnTo>
                  <a:lnTo>
                    <a:pt x="38584" y="277503"/>
                  </a:lnTo>
                  <a:lnTo>
                    <a:pt x="48187" y="284102"/>
                  </a:lnTo>
                  <a:lnTo>
                    <a:pt x="48975" y="283233"/>
                  </a:lnTo>
                  <a:lnTo>
                    <a:pt x="50551" y="27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8" name="SMARTInkShape-Group626">
            <a:extLst>
              <a:ext uri="{FF2B5EF4-FFF2-40B4-BE49-F238E27FC236}">
                <a16:creationId xmlns:a16="http://schemas.microsoft.com/office/drawing/2014/main" id="{634A7418-A49A-3CF1-2679-9D38EF3020C7}"/>
              </a:ext>
            </a:extLst>
          </p:cNvPr>
          <p:cNvGrpSpPr/>
          <p:nvPr/>
        </p:nvGrpSpPr>
        <p:grpSpPr>
          <a:xfrm>
            <a:off x="3778250" y="1728344"/>
            <a:ext cx="139193" cy="194126"/>
            <a:chOff x="3778250" y="1728344"/>
            <a:chExt cx="139193" cy="194126"/>
          </a:xfrm>
        </p:grpSpPr>
        <p:sp>
          <p:nvSpPr>
            <p:cNvPr id="1786" name="SMARTInkShape-3255">
              <a:extLst>
                <a:ext uri="{FF2B5EF4-FFF2-40B4-BE49-F238E27FC236}">
                  <a16:creationId xmlns:a16="http://schemas.microsoft.com/office/drawing/2014/main" id="{5D1E0878-1A73-3455-549C-F560661563EC}"/>
                </a:ext>
              </a:extLst>
            </p:cNvPr>
            <p:cNvSpPr/>
            <p:nvPr>
              <p:custDataLst>
                <p:tags r:id="rId410"/>
              </p:custDataLst>
            </p:nvPr>
          </p:nvSpPr>
          <p:spPr>
            <a:xfrm>
              <a:off x="3778250" y="1822505"/>
              <a:ext cx="139193" cy="87221"/>
            </a:xfrm>
            <a:custGeom>
              <a:avLst/>
              <a:gdLst/>
              <a:ahLst/>
              <a:cxnLst/>
              <a:rect l="0" t="0" r="0" b="0"/>
              <a:pathLst>
                <a:path w="139193" h="87221">
                  <a:moveTo>
                    <a:pt x="0" y="31695"/>
                  </a:moveTo>
                  <a:lnTo>
                    <a:pt x="0" y="31695"/>
                  </a:lnTo>
                  <a:lnTo>
                    <a:pt x="26731" y="20864"/>
                  </a:lnTo>
                  <a:lnTo>
                    <a:pt x="52944" y="10714"/>
                  </a:lnTo>
                  <a:lnTo>
                    <a:pt x="76040" y="890"/>
                  </a:lnTo>
                  <a:lnTo>
                    <a:pt x="91008" y="0"/>
                  </a:lnTo>
                  <a:lnTo>
                    <a:pt x="95246" y="1851"/>
                  </a:lnTo>
                  <a:lnTo>
                    <a:pt x="100345" y="5417"/>
                  </a:lnTo>
                  <a:lnTo>
                    <a:pt x="104599" y="6035"/>
                  </a:lnTo>
                  <a:lnTo>
                    <a:pt x="105010" y="6827"/>
                  </a:lnTo>
                  <a:lnTo>
                    <a:pt x="104579" y="8061"/>
                  </a:lnTo>
                  <a:lnTo>
                    <a:pt x="102924" y="11313"/>
                  </a:lnTo>
                  <a:lnTo>
                    <a:pt x="102188" y="15111"/>
                  </a:lnTo>
                  <a:lnTo>
                    <a:pt x="101286" y="16405"/>
                  </a:lnTo>
                  <a:lnTo>
                    <a:pt x="99980" y="17269"/>
                  </a:lnTo>
                  <a:lnTo>
                    <a:pt x="98403" y="17844"/>
                  </a:lnTo>
                  <a:lnTo>
                    <a:pt x="83317" y="36571"/>
                  </a:lnTo>
                  <a:lnTo>
                    <a:pt x="79364" y="44680"/>
                  </a:lnTo>
                  <a:lnTo>
                    <a:pt x="76825" y="61385"/>
                  </a:lnTo>
                  <a:lnTo>
                    <a:pt x="79756" y="74045"/>
                  </a:lnTo>
                  <a:lnTo>
                    <a:pt x="86953" y="80621"/>
                  </a:lnTo>
                  <a:lnTo>
                    <a:pt x="97207" y="85190"/>
                  </a:lnTo>
                  <a:lnTo>
                    <a:pt x="108820" y="87220"/>
                  </a:lnTo>
                  <a:lnTo>
                    <a:pt x="119155" y="86242"/>
                  </a:lnTo>
                  <a:lnTo>
                    <a:pt x="123887" y="84993"/>
                  </a:lnTo>
                  <a:lnTo>
                    <a:pt x="127746" y="81338"/>
                  </a:lnTo>
                  <a:lnTo>
                    <a:pt x="133917" y="69751"/>
                  </a:lnTo>
                  <a:lnTo>
                    <a:pt x="138558" y="48750"/>
                  </a:lnTo>
                  <a:lnTo>
                    <a:pt x="139192" y="37158"/>
                  </a:lnTo>
                  <a:lnTo>
                    <a:pt x="137951" y="32515"/>
                  </a:lnTo>
                  <a:lnTo>
                    <a:pt x="128721" y="20915"/>
                  </a:lnTo>
                  <a:lnTo>
                    <a:pt x="125883" y="19848"/>
                  </a:lnTo>
                  <a:lnTo>
                    <a:pt x="114300" y="18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SMARTInkShape-3256">
              <a:extLst>
                <a:ext uri="{FF2B5EF4-FFF2-40B4-BE49-F238E27FC236}">
                  <a16:creationId xmlns:a16="http://schemas.microsoft.com/office/drawing/2014/main" id="{64162DEC-8AD5-0F37-FB1F-8CE673B42D9C}"/>
                </a:ext>
              </a:extLst>
            </p:cNvPr>
            <p:cNvSpPr/>
            <p:nvPr>
              <p:custDataLst>
                <p:tags r:id="rId411"/>
              </p:custDataLst>
            </p:nvPr>
          </p:nvSpPr>
          <p:spPr>
            <a:xfrm>
              <a:off x="3778250" y="1728344"/>
              <a:ext cx="107951" cy="194126"/>
            </a:xfrm>
            <a:custGeom>
              <a:avLst/>
              <a:gdLst/>
              <a:ahLst/>
              <a:cxnLst/>
              <a:rect l="0" t="0" r="0" b="0"/>
              <a:pathLst>
                <a:path w="107951" h="194126">
                  <a:moveTo>
                    <a:pt x="0" y="11556"/>
                  </a:moveTo>
                  <a:lnTo>
                    <a:pt x="0" y="11556"/>
                  </a:lnTo>
                  <a:lnTo>
                    <a:pt x="10831" y="1430"/>
                  </a:lnTo>
                  <a:lnTo>
                    <a:pt x="14927" y="0"/>
                  </a:lnTo>
                  <a:lnTo>
                    <a:pt x="16301" y="1030"/>
                  </a:lnTo>
                  <a:lnTo>
                    <a:pt x="22059" y="23375"/>
                  </a:lnTo>
                  <a:lnTo>
                    <a:pt x="24410" y="46416"/>
                  </a:lnTo>
                  <a:lnTo>
                    <a:pt x="25107" y="74488"/>
                  </a:lnTo>
                  <a:lnTo>
                    <a:pt x="24636" y="101781"/>
                  </a:lnTo>
                  <a:lnTo>
                    <a:pt x="20362" y="132886"/>
                  </a:lnTo>
                  <a:lnTo>
                    <a:pt x="19439" y="157808"/>
                  </a:lnTo>
                  <a:lnTo>
                    <a:pt x="19084" y="187701"/>
                  </a:lnTo>
                  <a:lnTo>
                    <a:pt x="19073" y="190370"/>
                  </a:lnTo>
                  <a:lnTo>
                    <a:pt x="20476" y="192148"/>
                  </a:lnTo>
                  <a:lnTo>
                    <a:pt x="25799" y="194125"/>
                  </a:lnTo>
                  <a:lnTo>
                    <a:pt x="54371" y="190100"/>
                  </a:lnTo>
                  <a:lnTo>
                    <a:pt x="80564" y="184433"/>
                  </a:lnTo>
                  <a:lnTo>
                    <a:pt x="107950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6" name="SMARTInkShape-Group627">
            <a:extLst>
              <a:ext uri="{FF2B5EF4-FFF2-40B4-BE49-F238E27FC236}">
                <a16:creationId xmlns:a16="http://schemas.microsoft.com/office/drawing/2014/main" id="{98674589-0848-1D7B-157A-E6C9F18CB4A4}"/>
              </a:ext>
            </a:extLst>
          </p:cNvPr>
          <p:cNvGrpSpPr/>
          <p:nvPr/>
        </p:nvGrpSpPr>
        <p:grpSpPr>
          <a:xfrm>
            <a:off x="4149101" y="1641279"/>
            <a:ext cx="708640" cy="383573"/>
            <a:chOff x="4149101" y="1641279"/>
            <a:chExt cx="708640" cy="383573"/>
          </a:xfrm>
        </p:grpSpPr>
        <p:sp>
          <p:nvSpPr>
            <p:cNvPr id="1789" name="SMARTInkShape-3257">
              <a:extLst>
                <a:ext uri="{FF2B5EF4-FFF2-40B4-BE49-F238E27FC236}">
                  <a16:creationId xmlns:a16="http://schemas.microsoft.com/office/drawing/2014/main" id="{7D03E057-431D-5E74-8AC0-825586AF91EF}"/>
                </a:ext>
              </a:extLst>
            </p:cNvPr>
            <p:cNvSpPr/>
            <p:nvPr>
              <p:custDataLst>
                <p:tags r:id="rId403"/>
              </p:custDataLst>
            </p:nvPr>
          </p:nvSpPr>
          <p:spPr>
            <a:xfrm>
              <a:off x="4749800" y="1641279"/>
              <a:ext cx="107941" cy="383573"/>
            </a:xfrm>
            <a:custGeom>
              <a:avLst/>
              <a:gdLst/>
              <a:ahLst/>
              <a:cxnLst/>
              <a:rect l="0" t="0" r="0" b="0"/>
              <a:pathLst>
                <a:path w="107941" h="383573">
                  <a:moveTo>
                    <a:pt x="57150" y="3371"/>
                  </a:moveTo>
                  <a:lnTo>
                    <a:pt x="57150" y="3371"/>
                  </a:lnTo>
                  <a:lnTo>
                    <a:pt x="60521" y="0"/>
                  </a:lnTo>
                  <a:lnTo>
                    <a:pt x="67821" y="226"/>
                  </a:lnTo>
                  <a:lnTo>
                    <a:pt x="72730" y="1275"/>
                  </a:lnTo>
                  <a:lnTo>
                    <a:pt x="81950" y="8084"/>
                  </a:lnTo>
                  <a:lnTo>
                    <a:pt x="95994" y="26331"/>
                  </a:lnTo>
                  <a:lnTo>
                    <a:pt x="103310" y="56114"/>
                  </a:lnTo>
                  <a:lnTo>
                    <a:pt x="106575" y="86105"/>
                  </a:lnTo>
                  <a:lnTo>
                    <a:pt x="107543" y="116236"/>
                  </a:lnTo>
                  <a:lnTo>
                    <a:pt x="107829" y="147506"/>
                  </a:lnTo>
                  <a:lnTo>
                    <a:pt x="107914" y="175743"/>
                  </a:lnTo>
                  <a:lnTo>
                    <a:pt x="107940" y="205355"/>
                  </a:lnTo>
                  <a:lnTo>
                    <a:pt x="104575" y="233100"/>
                  </a:lnTo>
                  <a:lnTo>
                    <a:pt x="99111" y="259195"/>
                  </a:lnTo>
                  <a:lnTo>
                    <a:pt x="90943" y="288227"/>
                  </a:lnTo>
                  <a:lnTo>
                    <a:pt x="80654" y="314344"/>
                  </a:lnTo>
                  <a:lnTo>
                    <a:pt x="65242" y="343257"/>
                  </a:lnTo>
                  <a:lnTo>
                    <a:pt x="49427" y="370717"/>
                  </a:lnTo>
                  <a:lnTo>
                    <a:pt x="45651" y="375268"/>
                  </a:lnTo>
                  <a:lnTo>
                    <a:pt x="35812" y="380325"/>
                  </a:lnTo>
                  <a:lnTo>
                    <a:pt x="18990" y="383572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3258">
              <a:extLst>
                <a:ext uri="{FF2B5EF4-FFF2-40B4-BE49-F238E27FC236}">
                  <a16:creationId xmlns:a16="http://schemas.microsoft.com/office/drawing/2014/main" id="{D2247BE8-6E04-1A78-34A2-3F1BB886720D}"/>
                </a:ext>
              </a:extLst>
            </p:cNvPr>
            <p:cNvSpPr/>
            <p:nvPr>
              <p:custDataLst>
                <p:tags r:id="rId404"/>
              </p:custDataLst>
            </p:nvPr>
          </p:nvSpPr>
          <p:spPr>
            <a:xfrm>
              <a:off x="4707084" y="1784451"/>
              <a:ext cx="93155" cy="63400"/>
            </a:xfrm>
            <a:custGeom>
              <a:avLst/>
              <a:gdLst/>
              <a:ahLst/>
              <a:cxnLst/>
              <a:rect l="0" t="0" r="0" b="0"/>
              <a:pathLst>
                <a:path w="93155" h="63400">
                  <a:moveTo>
                    <a:pt x="74466" y="12599"/>
                  </a:moveTo>
                  <a:lnTo>
                    <a:pt x="74466" y="12599"/>
                  </a:lnTo>
                  <a:lnTo>
                    <a:pt x="85298" y="2473"/>
                  </a:lnTo>
                  <a:lnTo>
                    <a:pt x="93154" y="0"/>
                  </a:lnTo>
                  <a:lnTo>
                    <a:pt x="66970" y="8746"/>
                  </a:lnTo>
                  <a:lnTo>
                    <a:pt x="36215" y="18999"/>
                  </a:lnTo>
                  <a:lnTo>
                    <a:pt x="24304" y="23910"/>
                  </a:lnTo>
                  <a:lnTo>
                    <a:pt x="2166" y="37282"/>
                  </a:lnTo>
                  <a:lnTo>
                    <a:pt x="0" y="40738"/>
                  </a:lnTo>
                  <a:lnTo>
                    <a:pt x="128" y="41941"/>
                  </a:lnTo>
                  <a:lnTo>
                    <a:pt x="918" y="42744"/>
                  </a:lnTo>
                  <a:lnTo>
                    <a:pt x="2151" y="43279"/>
                  </a:lnTo>
                  <a:lnTo>
                    <a:pt x="2972" y="44341"/>
                  </a:lnTo>
                  <a:lnTo>
                    <a:pt x="3885" y="47403"/>
                  </a:lnTo>
                  <a:lnTo>
                    <a:pt x="5540" y="48501"/>
                  </a:lnTo>
                  <a:lnTo>
                    <a:pt x="18857" y="50410"/>
                  </a:lnTo>
                  <a:lnTo>
                    <a:pt x="25612" y="50613"/>
                  </a:lnTo>
                  <a:lnTo>
                    <a:pt x="29940" y="52542"/>
                  </a:lnTo>
                  <a:lnTo>
                    <a:pt x="32082" y="54045"/>
                  </a:lnTo>
                  <a:lnTo>
                    <a:pt x="41839" y="56159"/>
                  </a:lnTo>
                  <a:lnTo>
                    <a:pt x="69479" y="60342"/>
                  </a:lnTo>
                  <a:lnTo>
                    <a:pt x="87166" y="63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3259">
              <a:extLst>
                <a:ext uri="{FF2B5EF4-FFF2-40B4-BE49-F238E27FC236}">
                  <a16:creationId xmlns:a16="http://schemas.microsoft.com/office/drawing/2014/main" id="{E05ADD9B-839A-1DA5-4844-81714BD0F3BE}"/>
                </a:ext>
              </a:extLst>
            </p:cNvPr>
            <p:cNvSpPr/>
            <p:nvPr>
              <p:custDataLst>
                <p:tags r:id="rId405"/>
              </p:custDataLst>
            </p:nvPr>
          </p:nvSpPr>
          <p:spPr>
            <a:xfrm>
              <a:off x="4689647" y="1702401"/>
              <a:ext cx="28397" cy="208950"/>
            </a:xfrm>
            <a:custGeom>
              <a:avLst/>
              <a:gdLst/>
              <a:ahLst/>
              <a:cxnLst/>
              <a:rect l="0" t="0" r="0" b="0"/>
              <a:pathLst>
                <a:path w="28397" h="208950">
                  <a:moveTo>
                    <a:pt x="22053" y="18449"/>
                  </a:moveTo>
                  <a:lnTo>
                    <a:pt x="22053" y="18449"/>
                  </a:lnTo>
                  <a:lnTo>
                    <a:pt x="25424" y="15078"/>
                  </a:lnTo>
                  <a:lnTo>
                    <a:pt x="27079" y="9660"/>
                  </a:lnTo>
                  <a:lnTo>
                    <a:pt x="28326" y="0"/>
                  </a:lnTo>
                  <a:lnTo>
                    <a:pt x="28396" y="29338"/>
                  </a:lnTo>
                  <a:lnTo>
                    <a:pt x="23376" y="60779"/>
                  </a:lnTo>
                  <a:lnTo>
                    <a:pt x="18943" y="89526"/>
                  </a:lnTo>
                  <a:lnTo>
                    <a:pt x="11979" y="119743"/>
                  </a:lnTo>
                  <a:lnTo>
                    <a:pt x="9425" y="143869"/>
                  </a:lnTo>
                  <a:lnTo>
                    <a:pt x="2599" y="175423"/>
                  </a:lnTo>
                  <a:lnTo>
                    <a:pt x="0" y="187699"/>
                  </a:lnTo>
                  <a:lnTo>
                    <a:pt x="3003" y="20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3260">
              <a:extLst>
                <a:ext uri="{FF2B5EF4-FFF2-40B4-BE49-F238E27FC236}">
                  <a16:creationId xmlns:a16="http://schemas.microsoft.com/office/drawing/2014/main" id="{2C0A81F8-73C3-8052-116F-E0FC0E9751F0}"/>
                </a:ext>
              </a:extLst>
            </p:cNvPr>
            <p:cNvSpPr/>
            <p:nvPr>
              <p:custDataLst>
                <p:tags r:id="rId406"/>
              </p:custDataLst>
            </p:nvPr>
          </p:nvSpPr>
          <p:spPr>
            <a:xfrm>
              <a:off x="4572226" y="1771912"/>
              <a:ext cx="120425" cy="82250"/>
            </a:xfrm>
            <a:custGeom>
              <a:avLst/>
              <a:gdLst/>
              <a:ahLst/>
              <a:cxnLst/>
              <a:rect l="0" t="0" r="0" b="0"/>
              <a:pathLst>
                <a:path w="120425" h="82250">
                  <a:moveTo>
                    <a:pt x="69624" y="6088"/>
                  </a:moveTo>
                  <a:lnTo>
                    <a:pt x="69624" y="6088"/>
                  </a:lnTo>
                  <a:lnTo>
                    <a:pt x="69624" y="2717"/>
                  </a:lnTo>
                  <a:lnTo>
                    <a:pt x="68919" y="1724"/>
                  </a:lnTo>
                  <a:lnTo>
                    <a:pt x="67742" y="1062"/>
                  </a:lnTo>
                  <a:lnTo>
                    <a:pt x="60786" y="0"/>
                  </a:lnTo>
                  <a:lnTo>
                    <a:pt x="51326" y="3187"/>
                  </a:lnTo>
                  <a:lnTo>
                    <a:pt x="31124" y="16360"/>
                  </a:lnTo>
                  <a:lnTo>
                    <a:pt x="5569" y="45813"/>
                  </a:lnTo>
                  <a:lnTo>
                    <a:pt x="1491" y="58153"/>
                  </a:lnTo>
                  <a:lnTo>
                    <a:pt x="0" y="71314"/>
                  </a:lnTo>
                  <a:lnTo>
                    <a:pt x="630" y="72855"/>
                  </a:lnTo>
                  <a:lnTo>
                    <a:pt x="1756" y="73883"/>
                  </a:lnTo>
                  <a:lnTo>
                    <a:pt x="4888" y="75730"/>
                  </a:lnTo>
                  <a:lnTo>
                    <a:pt x="10618" y="80031"/>
                  </a:lnTo>
                  <a:lnTo>
                    <a:pt x="14706" y="81285"/>
                  </a:lnTo>
                  <a:lnTo>
                    <a:pt x="46275" y="82249"/>
                  </a:lnTo>
                  <a:lnTo>
                    <a:pt x="73399" y="78909"/>
                  </a:lnTo>
                  <a:lnTo>
                    <a:pt x="85649" y="73496"/>
                  </a:lnTo>
                  <a:lnTo>
                    <a:pt x="120424" y="5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3261">
              <a:extLst>
                <a:ext uri="{FF2B5EF4-FFF2-40B4-BE49-F238E27FC236}">
                  <a16:creationId xmlns:a16="http://schemas.microsoft.com/office/drawing/2014/main" id="{DC2AE6F7-F568-26E4-2CA7-6DDEE939E09F}"/>
                </a:ext>
              </a:extLst>
            </p:cNvPr>
            <p:cNvSpPr/>
            <p:nvPr>
              <p:custDataLst>
                <p:tags r:id="rId407"/>
              </p:custDataLst>
            </p:nvPr>
          </p:nvSpPr>
          <p:spPr>
            <a:xfrm>
              <a:off x="4429752" y="1779284"/>
              <a:ext cx="116102" cy="130370"/>
            </a:xfrm>
            <a:custGeom>
              <a:avLst/>
              <a:gdLst/>
              <a:ahLst/>
              <a:cxnLst/>
              <a:rect l="0" t="0" r="0" b="0"/>
              <a:pathLst>
                <a:path w="116102" h="130370">
                  <a:moveTo>
                    <a:pt x="34298" y="68566"/>
                  </a:moveTo>
                  <a:lnTo>
                    <a:pt x="34298" y="68566"/>
                  </a:lnTo>
                  <a:lnTo>
                    <a:pt x="41040" y="68566"/>
                  </a:lnTo>
                  <a:lnTo>
                    <a:pt x="46231" y="66685"/>
                  </a:lnTo>
                  <a:lnTo>
                    <a:pt x="77962" y="49467"/>
                  </a:lnTo>
                  <a:lnTo>
                    <a:pt x="91215" y="41270"/>
                  </a:lnTo>
                  <a:lnTo>
                    <a:pt x="111173" y="22455"/>
                  </a:lnTo>
                  <a:lnTo>
                    <a:pt x="114326" y="16793"/>
                  </a:lnTo>
                  <a:lnTo>
                    <a:pt x="116101" y="9638"/>
                  </a:lnTo>
                  <a:lnTo>
                    <a:pt x="113527" y="7408"/>
                  </a:lnTo>
                  <a:lnTo>
                    <a:pt x="97834" y="1605"/>
                  </a:lnTo>
                  <a:lnTo>
                    <a:pt x="88171" y="0"/>
                  </a:lnTo>
                  <a:lnTo>
                    <a:pt x="77292" y="3050"/>
                  </a:lnTo>
                  <a:lnTo>
                    <a:pt x="61148" y="12700"/>
                  </a:lnTo>
                  <a:lnTo>
                    <a:pt x="39428" y="32752"/>
                  </a:lnTo>
                  <a:lnTo>
                    <a:pt x="16748" y="62226"/>
                  </a:lnTo>
                  <a:lnTo>
                    <a:pt x="9343" y="78682"/>
                  </a:lnTo>
                  <a:lnTo>
                    <a:pt x="519" y="106156"/>
                  </a:lnTo>
                  <a:lnTo>
                    <a:pt x="0" y="115376"/>
                  </a:lnTo>
                  <a:lnTo>
                    <a:pt x="2121" y="121826"/>
                  </a:lnTo>
                  <a:lnTo>
                    <a:pt x="5416" y="127045"/>
                  </a:lnTo>
                  <a:lnTo>
                    <a:pt x="12995" y="129834"/>
                  </a:lnTo>
                  <a:lnTo>
                    <a:pt x="23419" y="130369"/>
                  </a:lnTo>
                  <a:lnTo>
                    <a:pt x="39776" y="126703"/>
                  </a:lnTo>
                  <a:lnTo>
                    <a:pt x="72398" y="11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3262">
              <a:extLst>
                <a:ext uri="{FF2B5EF4-FFF2-40B4-BE49-F238E27FC236}">
                  <a16:creationId xmlns:a16="http://schemas.microsoft.com/office/drawing/2014/main" id="{9741C604-C1C5-E45D-BA1D-A7C47FE38BBB}"/>
                </a:ext>
              </a:extLst>
            </p:cNvPr>
            <p:cNvSpPr/>
            <p:nvPr>
              <p:custDataLst>
                <p:tags r:id="rId408"/>
              </p:custDataLst>
            </p:nvPr>
          </p:nvSpPr>
          <p:spPr>
            <a:xfrm>
              <a:off x="4299027" y="1695450"/>
              <a:ext cx="91900" cy="196851"/>
            </a:xfrm>
            <a:custGeom>
              <a:avLst/>
              <a:gdLst/>
              <a:ahLst/>
              <a:cxnLst/>
              <a:rect l="0" t="0" r="0" b="0"/>
              <a:pathLst>
                <a:path w="91900" h="196851">
                  <a:moveTo>
                    <a:pt x="6273" y="0"/>
                  </a:moveTo>
                  <a:lnTo>
                    <a:pt x="6273" y="0"/>
                  </a:lnTo>
                  <a:lnTo>
                    <a:pt x="6978" y="10844"/>
                  </a:lnTo>
                  <a:lnTo>
                    <a:pt x="9932" y="27437"/>
                  </a:lnTo>
                  <a:lnTo>
                    <a:pt x="7205" y="57970"/>
                  </a:lnTo>
                  <a:lnTo>
                    <a:pt x="6549" y="84675"/>
                  </a:lnTo>
                  <a:lnTo>
                    <a:pt x="6328" y="111819"/>
                  </a:lnTo>
                  <a:lnTo>
                    <a:pt x="6281" y="143354"/>
                  </a:lnTo>
                  <a:lnTo>
                    <a:pt x="5571" y="152613"/>
                  </a:lnTo>
                  <a:lnTo>
                    <a:pt x="0" y="164943"/>
                  </a:lnTo>
                  <a:lnTo>
                    <a:pt x="3317" y="165054"/>
                  </a:lnTo>
                  <a:lnTo>
                    <a:pt x="4302" y="164364"/>
                  </a:lnTo>
                  <a:lnTo>
                    <a:pt x="4959" y="163198"/>
                  </a:lnTo>
                  <a:lnTo>
                    <a:pt x="6013" y="156258"/>
                  </a:lnTo>
                  <a:lnTo>
                    <a:pt x="29394" y="129595"/>
                  </a:lnTo>
                  <a:lnTo>
                    <a:pt x="54942" y="98291"/>
                  </a:lnTo>
                  <a:lnTo>
                    <a:pt x="79577" y="67000"/>
                  </a:lnTo>
                  <a:lnTo>
                    <a:pt x="81186" y="65056"/>
                  </a:lnTo>
                  <a:lnTo>
                    <a:pt x="82321" y="65243"/>
                  </a:lnTo>
                  <a:lnTo>
                    <a:pt x="85462" y="67332"/>
                  </a:lnTo>
                  <a:lnTo>
                    <a:pt x="87330" y="74375"/>
                  </a:lnTo>
                  <a:lnTo>
                    <a:pt x="91899" y="99515"/>
                  </a:lnTo>
                  <a:lnTo>
                    <a:pt x="90832" y="120032"/>
                  </a:lnTo>
                  <a:lnTo>
                    <a:pt x="84062" y="147293"/>
                  </a:lnTo>
                  <a:lnTo>
                    <a:pt x="83884" y="159302"/>
                  </a:lnTo>
                  <a:lnTo>
                    <a:pt x="86341" y="176553"/>
                  </a:lnTo>
                  <a:lnTo>
                    <a:pt x="84638" y="186759"/>
                  </a:lnTo>
                  <a:lnTo>
                    <a:pt x="8882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3263">
              <a:extLst>
                <a:ext uri="{FF2B5EF4-FFF2-40B4-BE49-F238E27FC236}">
                  <a16:creationId xmlns:a16="http://schemas.microsoft.com/office/drawing/2014/main" id="{9FFC9564-BC3B-1ECB-F764-06D1A071F38C}"/>
                </a:ext>
              </a:extLst>
            </p:cNvPr>
            <p:cNvSpPr/>
            <p:nvPr>
              <p:custDataLst>
                <p:tags r:id="rId409"/>
              </p:custDataLst>
            </p:nvPr>
          </p:nvSpPr>
          <p:spPr>
            <a:xfrm>
              <a:off x="4149101" y="1771729"/>
              <a:ext cx="137150" cy="132151"/>
            </a:xfrm>
            <a:custGeom>
              <a:avLst/>
              <a:gdLst/>
              <a:ahLst/>
              <a:cxnLst/>
              <a:rect l="0" t="0" r="0" b="0"/>
              <a:pathLst>
                <a:path w="137150" h="132151">
                  <a:moveTo>
                    <a:pt x="79999" y="12621"/>
                  </a:moveTo>
                  <a:lnTo>
                    <a:pt x="79999" y="12621"/>
                  </a:lnTo>
                  <a:lnTo>
                    <a:pt x="86087" y="6533"/>
                  </a:lnTo>
                  <a:lnTo>
                    <a:pt x="86326" y="827"/>
                  </a:lnTo>
                  <a:lnTo>
                    <a:pt x="85628" y="525"/>
                  </a:lnTo>
                  <a:lnTo>
                    <a:pt x="74138" y="0"/>
                  </a:lnTo>
                  <a:lnTo>
                    <a:pt x="66575" y="3719"/>
                  </a:lnTo>
                  <a:lnTo>
                    <a:pt x="58511" y="8665"/>
                  </a:lnTo>
                  <a:lnTo>
                    <a:pt x="50223" y="10863"/>
                  </a:lnTo>
                  <a:lnTo>
                    <a:pt x="41835" y="17484"/>
                  </a:lnTo>
                  <a:lnTo>
                    <a:pt x="16360" y="45717"/>
                  </a:lnTo>
                  <a:lnTo>
                    <a:pt x="3680" y="68680"/>
                  </a:lnTo>
                  <a:lnTo>
                    <a:pt x="0" y="91947"/>
                  </a:lnTo>
                  <a:lnTo>
                    <a:pt x="1640" y="103381"/>
                  </a:lnTo>
                  <a:lnTo>
                    <a:pt x="9901" y="117751"/>
                  </a:lnTo>
                  <a:lnTo>
                    <a:pt x="15448" y="122845"/>
                  </a:lnTo>
                  <a:lnTo>
                    <a:pt x="35671" y="130748"/>
                  </a:lnTo>
                  <a:lnTo>
                    <a:pt x="42189" y="132150"/>
                  </a:lnTo>
                  <a:lnTo>
                    <a:pt x="67330" y="127980"/>
                  </a:lnTo>
                  <a:lnTo>
                    <a:pt x="97592" y="118480"/>
                  </a:lnTo>
                  <a:lnTo>
                    <a:pt x="137149" y="9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6" name="SMARTInkShape-Group628">
            <a:extLst>
              <a:ext uri="{FF2B5EF4-FFF2-40B4-BE49-F238E27FC236}">
                <a16:creationId xmlns:a16="http://schemas.microsoft.com/office/drawing/2014/main" id="{B240EDF3-2527-91A2-87A9-D04D44B58E71}"/>
              </a:ext>
            </a:extLst>
          </p:cNvPr>
          <p:cNvGrpSpPr/>
          <p:nvPr/>
        </p:nvGrpSpPr>
        <p:grpSpPr>
          <a:xfrm>
            <a:off x="2610145" y="1111251"/>
            <a:ext cx="853088" cy="325601"/>
            <a:chOff x="2610145" y="1111251"/>
            <a:chExt cx="853088" cy="325601"/>
          </a:xfrm>
        </p:grpSpPr>
        <p:sp>
          <p:nvSpPr>
            <p:cNvPr id="1797" name="SMARTInkShape-3264">
              <a:extLst>
                <a:ext uri="{FF2B5EF4-FFF2-40B4-BE49-F238E27FC236}">
                  <a16:creationId xmlns:a16="http://schemas.microsoft.com/office/drawing/2014/main" id="{FCEE1B08-D090-06F7-B7D2-B36151F6ADD5}"/>
                </a:ext>
              </a:extLst>
            </p:cNvPr>
            <p:cNvSpPr/>
            <p:nvPr>
              <p:custDataLst>
                <p:tags r:id="rId394"/>
              </p:custDataLst>
            </p:nvPr>
          </p:nvSpPr>
          <p:spPr>
            <a:xfrm>
              <a:off x="3359150" y="1245822"/>
              <a:ext cx="104083" cy="113079"/>
            </a:xfrm>
            <a:custGeom>
              <a:avLst/>
              <a:gdLst/>
              <a:ahLst/>
              <a:cxnLst/>
              <a:rect l="0" t="0" r="0" b="0"/>
              <a:pathLst>
                <a:path w="104083" h="113079">
                  <a:moveTo>
                    <a:pt x="88900" y="17828"/>
                  </a:moveTo>
                  <a:lnTo>
                    <a:pt x="88900" y="17828"/>
                  </a:lnTo>
                  <a:lnTo>
                    <a:pt x="103206" y="8990"/>
                  </a:lnTo>
                  <a:lnTo>
                    <a:pt x="104082" y="6997"/>
                  </a:lnTo>
                  <a:lnTo>
                    <a:pt x="103960" y="4963"/>
                  </a:lnTo>
                  <a:lnTo>
                    <a:pt x="102066" y="0"/>
                  </a:lnTo>
                  <a:lnTo>
                    <a:pt x="70532" y="9681"/>
                  </a:lnTo>
                  <a:lnTo>
                    <a:pt x="51708" y="16512"/>
                  </a:lnTo>
                  <a:lnTo>
                    <a:pt x="27915" y="35145"/>
                  </a:lnTo>
                  <a:lnTo>
                    <a:pt x="25665" y="38545"/>
                  </a:lnTo>
                  <a:lnTo>
                    <a:pt x="24871" y="41517"/>
                  </a:lnTo>
                  <a:lnTo>
                    <a:pt x="25048" y="44204"/>
                  </a:lnTo>
                  <a:lnTo>
                    <a:pt x="27282" y="46701"/>
                  </a:lnTo>
                  <a:lnTo>
                    <a:pt x="57074" y="62233"/>
                  </a:lnTo>
                  <a:lnTo>
                    <a:pt x="88047" y="74846"/>
                  </a:lnTo>
                  <a:lnTo>
                    <a:pt x="99537" y="80335"/>
                  </a:lnTo>
                  <a:lnTo>
                    <a:pt x="99519" y="82077"/>
                  </a:lnTo>
                  <a:lnTo>
                    <a:pt x="97617" y="87776"/>
                  </a:lnTo>
                  <a:lnTo>
                    <a:pt x="96123" y="89860"/>
                  </a:lnTo>
                  <a:lnTo>
                    <a:pt x="71546" y="102704"/>
                  </a:lnTo>
                  <a:lnTo>
                    <a:pt x="40693" y="111224"/>
                  </a:lnTo>
                  <a:lnTo>
                    <a:pt x="0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SMARTInkShape-3265">
              <a:extLst>
                <a:ext uri="{FF2B5EF4-FFF2-40B4-BE49-F238E27FC236}">
                  <a16:creationId xmlns:a16="http://schemas.microsoft.com/office/drawing/2014/main" id="{8F3B67F1-8DD6-05A8-47CE-EF5371DED526}"/>
                </a:ext>
              </a:extLst>
            </p:cNvPr>
            <p:cNvSpPr/>
            <p:nvPr>
              <p:custDataLst>
                <p:tags r:id="rId395"/>
              </p:custDataLst>
            </p:nvPr>
          </p:nvSpPr>
          <p:spPr>
            <a:xfrm>
              <a:off x="3282950" y="1263657"/>
              <a:ext cx="66302" cy="96608"/>
            </a:xfrm>
            <a:custGeom>
              <a:avLst/>
              <a:gdLst/>
              <a:ahLst/>
              <a:cxnLst/>
              <a:rect l="0" t="0" r="0" b="0"/>
              <a:pathLst>
                <a:path w="66302" h="96608">
                  <a:moveTo>
                    <a:pt x="0" y="12693"/>
                  </a:moveTo>
                  <a:lnTo>
                    <a:pt x="0" y="12693"/>
                  </a:lnTo>
                  <a:lnTo>
                    <a:pt x="0" y="9322"/>
                  </a:lnTo>
                  <a:lnTo>
                    <a:pt x="705" y="8329"/>
                  </a:lnTo>
                  <a:lnTo>
                    <a:pt x="1881" y="7667"/>
                  </a:lnTo>
                  <a:lnTo>
                    <a:pt x="3371" y="7226"/>
                  </a:lnTo>
                  <a:lnTo>
                    <a:pt x="4364" y="6226"/>
                  </a:lnTo>
                  <a:lnTo>
                    <a:pt x="6343" y="18"/>
                  </a:lnTo>
                  <a:lnTo>
                    <a:pt x="2977" y="0"/>
                  </a:lnTo>
                  <a:lnTo>
                    <a:pt x="1984" y="703"/>
                  </a:lnTo>
                  <a:lnTo>
                    <a:pt x="1323" y="1878"/>
                  </a:lnTo>
                  <a:lnTo>
                    <a:pt x="261" y="8832"/>
                  </a:lnTo>
                  <a:lnTo>
                    <a:pt x="10" y="32934"/>
                  </a:lnTo>
                  <a:lnTo>
                    <a:pt x="3373" y="62474"/>
                  </a:lnTo>
                  <a:lnTo>
                    <a:pt x="5468" y="75499"/>
                  </a:lnTo>
                  <a:lnTo>
                    <a:pt x="9721" y="83175"/>
                  </a:lnTo>
                  <a:lnTo>
                    <a:pt x="16315" y="90585"/>
                  </a:lnTo>
                  <a:lnTo>
                    <a:pt x="23949" y="96230"/>
                  </a:lnTo>
                  <a:lnTo>
                    <a:pt x="27961" y="96607"/>
                  </a:lnTo>
                  <a:lnTo>
                    <a:pt x="36181" y="93262"/>
                  </a:lnTo>
                  <a:lnTo>
                    <a:pt x="42656" y="85191"/>
                  </a:lnTo>
                  <a:lnTo>
                    <a:pt x="54797" y="55950"/>
                  </a:lnTo>
                  <a:lnTo>
                    <a:pt x="65586" y="26603"/>
                  </a:lnTo>
                  <a:lnTo>
                    <a:pt x="66301" y="22672"/>
                  </a:lnTo>
                  <a:lnTo>
                    <a:pt x="6350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3266">
              <a:extLst>
                <a:ext uri="{FF2B5EF4-FFF2-40B4-BE49-F238E27FC236}">
                  <a16:creationId xmlns:a16="http://schemas.microsoft.com/office/drawing/2014/main" id="{E3F5FEC1-F480-01D4-1299-2DEED69AE9B7}"/>
                </a:ext>
              </a:extLst>
            </p:cNvPr>
            <p:cNvSpPr/>
            <p:nvPr>
              <p:custDataLst>
                <p:tags r:id="rId396"/>
              </p:custDataLst>
            </p:nvPr>
          </p:nvSpPr>
          <p:spPr>
            <a:xfrm>
              <a:off x="3117850" y="12700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0507" y="22912"/>
                  </a:lnTo>
                  <a:lnTo>
                    <a:pt x="60563" y="11085"/>
                  </a:lnTo>
                  <a:lnTo>
                    <a:pt x="85315" y="540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3267">
              <a:extLst>
                <a:ext uri="{FF2B5EF4-FFF2-40B4-BE49-F238E27FC236}">
                  <a16:creationId xmlns:a16="http://schemas.microsoft.com/office/drawing/2014/main" id="{93A4187B-70DA-84C8-CB2A-A56201E00F27}"/>
                </a:ext>
              </a:extLst>
            </p:cNvPr>
            <p:cNvSpPr/>
            <p:nvPr>
              <p:custDataLst>
                <p:tags r:id="rId397"/>
              </p:custDataLst>
            </p:nvPr>
          </p:nvSpPr>
          <p:spPr>
            <a:xfrm>
              <a:off x="3144787" y="1168478"/>
              <a:ext cx="81014" cy="227665"/>
            </a:xfrm>
            <a:custGeom>
              <a:avLst/>
              <a:gdLst/>
              <a:ahLst/>
              <a:cxnLst/>
              <a:rect l="0" t="0" r="0" b="0"/>
              <a:pathLst>
                <a:path w="81014" h="227665">
                  <a:moveTo>
                    <a:pt x="30213" y="6272"/>
                  </a:moveTo>
                  <a:lnTo>
                    <a:pt x="30213" y="6272"/>
                  </a:lnTo>
                  <a:lnTo>
                    <a:pt x="36485" y="0"/>
                  </a:lnTo>
                  <a:lnTo>
                    <a:pt x="35842" y="7124"/>
                  </a:lnTo>
                  <a:lnTo>
                    <a:pt x="31094" y="34624"/>
                  </a:lnTo>
                  <a:lnTo>
                    <a:pt x="25303" y="63811"/>
                  </a:lnTo>
                  <a:lnTo>
                    <a:pt x="20776" y="88899"/>
                  </a:lnTo>
                  <a:lnTo>
                    <a:pt x="13088" y="120012"/>
                  </a:lnTo>
                  <a:lnTo>
                    <a:pt x="6873" y="147766"/>
                  </a:lnTo>
                  <a:lnTo>
                    <a:pt x="333" y="176822"/>
                  </a:lnTo>
                  <a:lnTo>
                    <a:pt x="0" y="190022"/>
                  </a:lnTo>
                  <a:lnTo>
                    <a:pt x="5535" y="213861"/>
                  </a:lnTo>
                  <a:lnTo>
                    <a:pt x="9367" y="222006"/>
                  </a:lnTo>
                  <a:lnTo>
                    <a:pt x="13422" y="225626"/>
                  </a:lnTo>
                  <a:lnTo>
                    <a:pt x="23043" y="227664"/>
                  </a:lnTo>
                  <a:lnTo>
                    <a:pt x="30789" y="224378"/>
                  </a:lnTo>
                  <a:lnTo>
                    <a:pt x="58808" y="207784"/>
                  </a:lnTo>
                  <a:lnTo>
                    <a:pt x="81013" y="19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3268">
              <a:extLst>
                <a:ext uri="{FF2B5EF4-FFF2-40B4-BE49-F238E27FC236}">
                  <a16:creationId xmlns:a16="http://schemas.microsoft.com/office/drawing/2014/main" id="{72C1242A-8135-04E6-830F-9B4DDB65E6E3}"/>
                </a:ext>
              </a:extLst>
            </p:cNvPr>
            <p:cNvSpPr/>
            <p:nvPr>
              <p:custDataLst>
                <p:tags r:id="rId398"/>
              </p:custDataLst>
            </p:nvPr>
          </p:nvSpPr>
          <p:spPr>
            <a:xfrm>
              <a:off x="2994271" y="1245767"/>
              <a:ext cx="161680" cy="105133"/>
            </a:xfrm>
            <a:custGeom>
              <a:avLst/>
              <a:gdLst/>
              <a:ahLst/>
              <a:cxnLst/>
              <a:rect l="0" t="0" r="0" b="0"/>
              <a:pathLst>
                <a:path w="161680" h="105133">
                  <a:moveTo>
                    <a:pt x="98179" y="17883"/>
                  </a:moveTo>
                  <a:lnTo>
                    <a:pt x="98179" y="17883"/>
                  </a:lnTo>
                  <a:lnTo>
                    <a:pt x="88535" y="17883"/>
                  </a:lnTo>
                  <a:lnTo>
                    <a:pt x="84956" y="16001"/>
                  </a:lnTo>
                  <a:lnTo>
                    <a:pt x="56047" y="0"/>
                  </a:lnTo>
                  <a:lnTo>
                    <a:pt x="39684" y="4133"/>
                  </a:lnTo>
                  <a:lnTo>
                    <a:pt x="26441" y="10438"/>
                  </a:lnTo>
                  <a:lnTo>
                    <a:pt x="17847" y="17161"/>
                  </a:lnTo>
                  <a:lnTo>
                    <a:pt x="8446" y="32251"/>
                  </a:lnTo>
                  <a:lnTo>
                    <a:pt x="42" y="63362"/>
                  </a:lnTo>
                  <a:lnTo>
                    <a:pt x="0" y="73609"/>
                  </a:lnTo>
                  <a:lnTo>
                    <a:pt x="5722" y="91685"/>
                  </a:lnTo>
                  <a:lnTo>
                    <a:pt x="11461" y="98427"/>
                  </a:lnTo>
                  <a:lnTo>
                    <a:pt x="18010" y="103069"/>
                  </a:lnTo>
                  <a:lnTo>
                    <a:pt x="23273" y="105132"/>
                  </a:lnTo>
                  <a:lnTo>
                    <a:pt x="26369" y="104271"/>
                  </a:lnTo>
                  <a:lnTo>
                    <a:pt x="45562" y="92332"/>
                  </a:lnTo>
                  <a:lnTo>
                    <a:pt x="48284" y="89388"/>
                  </a:lnTo>
                  <a:lnTo>
                    <a:pt x="67822" y="57999"/>
                  </a:lnTo>
                  <a:lnTo>
                    <a:pt x="72650" y="43762"/>
                  </a:lnTo>
                  <a:lnTo>
                    <a:pt x="72774" y="74058"/>
                  </a:lnTo>
                  <a:lnTo>
                    <a:pt x="72778" y="88403"/>
                  </a:lnTo>
                  <a:lnTo>
                    <a:pt x="74660" y="93440"/>
                  </a:lnTo>
                  <a:lnTo>
                    <a:pt x="76150" y="95771"/>
                  </a:lnTo>
                  <a:lnTo>
                    <a:pt x="77848" y="97325"/>
                  </a:lnTo>
                  <a:lnTo>
                    <a:pt x="81617" y="99052"/>
                  </a:lnTo>
                  <a:lnTo>
                    <a:pt x="94447" y="96653"/>
                  </a:lnTo>
                  <a:lnTo>
                    <a:pt x="125187" y="82488"/>
                  </a:lnTo>
                  <a:lnTo>
                    <a:pt x="132760" y="78346"/>
                  </a:lnTo>
                  <a:lnTo>
                    <a:pt x="140830" y="76506"/>
                  </a:lnTo>
                  <a:lnTo>
                    <a:pt x="147239" y="71925"/>
                  </a:lnTo>
                  <a:lnTo>
                    <a:pt x="161679" y="4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3269">
              <a:extLst>
                <a:ext uri="{FF2B5EF4-FFF2-40B4-BE49-F238E27FC236}">
                  <a16:creationId xmlns:a16="http://schemas.microsoft.com/office/drawing/2014/main" id="{765ACC35-4888-E419-2CB7-0BF9EBA602E2}"/>
                </a:ext>
              </a:extLst>
            </p:cNvPr>
            <p:cNvSpPr/>
            <p:nvPr>
              <p:custDataLst>
                <p:tags r:id="rId399"/>
              </p:custDataLst>
            </p:nvPr>
          </p:nvSpPr>
          <p:spPr>
            <a:xfrm>
              <a:off x="2825750" y="12446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29886" y="16562"/>
                  </a:lnTo>
                  <a:lnTo>
                    <a:pt x="56782" y="4735"/>
                  </a:lnTo>
                  <a:lnTo>
                    <a:pt x="85481" y="6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" name="SMARTInkShape-3270">
              <a:extLst>
                <a:ext uri="{FF2B5EF4-FFF2-40B4-BE49-F238E27FC236}">
                  <a16:creationId xmlns:a16="http://schemas.microsoft.com/office/drawing/2014/main" id="{2F7C617D-9BF4-86EB-6E09-DB1E79B64247}"/>
                </a:ext>
              </a:extLst>
            </p:cNvPr>
            <p:cNvSpPr/>
            <p:nvPr>
              <p:custDataLst>
                <p:tags r:id="rId400"/>
              </p:custDataLst>
            </p:nvPr>
          </p:nvSpPr>
          <p:spPr>
            <a:xfrm>
              <a:off x="2863952" y="1175012"/>
              <a:ext cx="95149" cy="181973"/>
            </a:xfrm>
            <a:custGeom>
              <a:avLst/>
              <a:gdLst/>
              <a:ahLst/>
              <a:cxnLst/>
              <a:rect l="0" t="0" r="0" b="0"/>
              <a:pathLst>
                <a:path w="95149" h="181973">
                  <a:moveTo>
                    <a:pt x="6248" y="6088"/>
                  </a:moveTo>
                  <a:lnTo>
                    <a:pt x="6248" y="6088"/>
                  </a:lnTo>
                  <a:lnTo>
                    <a:pt x="11715" y="621"/>
                  </a:lnTo>
                  <a:lnTo>
                    <a:pt x="15707" y="0"/>
                  </a:lnTo>
                  <a:lnTo>
                    <a:pt x="16788" y="618"/>
                  </a:lnTo>
                  <a:lnTo>
                    <a:pt x="17508" y="1736"/>
                  </a:lnTo>
                  <a:lnTo>
                    <a:pt x="17988" y="3187"/>
                  </a:lnTo>
                  <a:lnTo>
                    <a:pt x="18758" y="26499"/>
                  </a:lnTo>
                  <a:lnTo>
                    <a:pt x="18186" y="53607"/>
                  </a:lnTo>
                  <a:lnTo>
                    <a:pt x="14567" y="79826"/>
                  </a:lnTo>
                  <a:lnTo>
                    <a:pt x="11105" y="110207"/>
                  </a:lnTo>
                  <a:lnTo>
                    <a:pt x="2524" y="139064"/>
                  </a:lnTo>
                  <a:lnTo>
                    <a:pt x="128" y="170394"/>
                  </a:lnTo>
                  <a:lnTo>
                    <a:pt x="0" y="177420"/>
                  </a:lnTo>
                  <a:lnTo>
                    <a:pt x="672" y="179576"/>
                  </a:lnTo>
                  <a:lnTo>
                    <a:pt x="1825" y="181013"/>
                  </a:lnTo>
                  <a:lnTo>
                    <a:pt x="3299" y="181972"/>
                  </a:lnTo>
                  <a:lnTo>
                    <a:pt x="18858" y="179949"/>
                  </a:lnTo>
                  <a:lnTo>
                    <a:pt x="45660" y="170948"/>
                  </a:lnTo>
                  <a:lnTo>
                    <a:pt x="63787" y="166648"/>
                  </a:lnTo>
                  <a:lnTo>
                    <a:pt x="80682" y="163493"/>
                  </a:lnTo>
                  <a:lnTo>
                    <a:pt x="88719" y="160007"/>
                  </a:lnTo>
                  <a:lnTo>
                    <a:pt x="95148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" name="SMARTInkShape-3271">
              <a:extLst>
                <a:ext uri="{FF2B5EF4-FFF2-40B4-BE49-F238E27FC236}">
                  <a16:creationId xmlns:a16="http://schemas.microsoft.com/office/drawing/2014/main" id="{E62C1853-41B9-A258-CF8F-43331913D5C2}"/>
                </a:ext>
              </a:extLst>
            </p:cNvPr>
            <p:cNvSpPr/>
            <p:nvPr>
              <p:custDataLst>
                <p:tags r:id="rId401"/>
              </p:custDataLst>
            </p:nvPr>
          </p:nvSpPr>
          <p:spPr>
            <a:xfrm>
              <a:off x="2698750" y="1206771"/>
              <a:ext cx="114779" cy="158051"/>
            </a:xfrm>
            <a:custGeom>
              <a:avLst/>
              <a:gdLst/>
              <a:ahLst/>
              <a:cxnLst/>
              <a:rect l="0" t="0" r="0" b="0"/>
              <a:pathLst>
                <a:path w="114779" h="158051">
                  <a:moveTo>
                    <a:pt x="101600" y="25129"/>
                  </a:moveTo>
                  <a:lnTo>
                    <a:pt x="101600" y="25129"/>
                  </a:lnTo>
                  <a:lnTo>
                    <a:pt x="104971" y="21758"/>
                  </a:lnTo>
                  <a:lnTo>
                    <a:pt x="106625" y="18222"/>
                  </a:lnTo>
                  <a:lnTo>
                    <a:pt x="107948" y="644"/>
                  </a:lnTo>
                  <a:lnTo>
                    <a:pt x="97837" y="0"/>
                  </a:lnTo>
                  <a:lnTo>
                    <a:pt x="89109" y="3612"/>
                  </a:lnTo>
                  <a:lnTo>
                    <a:pt x="62650" y="20751"/>
                  </a:lnTo>
                  <a:lnTo>
                    <a:pt x="59595" y="25065"/>
                  </a:lnTo>
                  <a:lnTo>
                    <a:pt x="58780" y="27203"/>
                  </a:lnTo>
                  <a:lnTo>
                    <a:pt x="57531" y="28628"/>
                  </a:lnTo>
                  <a:lnTo>
                    <a:pt x="53108" y="31340"/>
                  </a:lnTo>
                  <a:lnTo>
                    <a:pt x="45909" y="44295"/>
                  </a:lnTo>
                  <a:lnTo>
                    <a:pt x="44535" y="50164"/>
                  </a:lnTo>
                  <a:lnTo>
                    <a:pt x="56667" y="62706"/>
                  </a:lnTo>
                  <a:lnTo>
                    <a:pt x="62344" y="66525"/>
                  </a:lnTo>
                  <a:lnTo>
                    <a:pt x="67925" y="69633"/>
                  </a:lnTo>
                  <a:lnTo>
                    <a:pt x="99573" y="90541"/>
                  </a:lnTo>
                  <a:lnTo>
                    <a:pt x="112210" y="103777"/>
                  </a:lnTo>
                  <a:lnTo>
                    <a:pt x="114318" y="108606"/>
                  </a:lnTo>
                  <a:lnTo>
                    <a:pt x="114778" y="117733"/>
                  </a:lnTo>
                  <a:lnTo>
                    <a:pt x="111071" y="134177"/>
                  </a:lnTo>
                  <a:lnTo>
                    <a:pt x="107914" y="138750"/>
                  </a:lnTo>
                  <a:lnTo>
                    <a:pt x="98762" y="145712"/>
                  </a:lnTo>
                  <a:lnTo>
                    <a:pt x="78338" y="153599"/>
                  </a:lnTo>
                  <a:lnTo>
                    <a:pt x="54412" y="157033"/>
                  </a:lnTo>
                  <a:lnTo>
                    <a:pt x="29450" y="158050"/>
                  </a:lnTo>
                  <a:lnTo>
                    <a:pt x="0" y="15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SMARTInkShape-3272">
              <a:extLst>
                <a:ext uri="{FF2B5EF4-FFF2-40B4-BE49-F238E27FC236}">
                  <a16:creationId xmlns:a16="http://schemas.microsoft.com/office/drawing/2014/main" id="{7E38894D-69EF-5079-9BBD-D5D963B2FF9A}"/>
                </a:ext>
              </a:extLst>
            </p:cNvPr>
            <p:cNvSpPr/>
            <p:nvPr>
              <p:custDataLst>
                <p:tags r:id="rId402"/>
              </p:custDataLst>
            </p:nvPr>
          </p:nvSpPr>
          <p:spPr>
            <a:xfrm>
              <a:off x="2610145" y="1111251"/>
              <a:ext cx="87739" cy="325601"/>
            </a:xfrm>
            <a:custGeom>
              <a:avLst/>
              <a:gdLst/>
              <a:ahLst/>
              <a:cxnLst/>
              <a:rect l="0" t="0" r="0" b="0"/>
              <a:pathLst>
                <a:path w="87739" h="325601">
                  <a:moveTo>
                    <a:pt x="75905" y="6349"/>
                  </a:moveTo>
                  <a:lnTo>
                    <a:pt x="75905" y="6349"/>
                  </a:lnTo>
                  <a:lnTo>
                    <a:pt x="79276" y="6349"/>
                  </a:lnTo>
                  <a:lnTo>
                    <a:pt x="80268" y="5643"/>
                  </a:lnTo>
                  <a:lnTo>
                    <a:pt x="80930" y="4467"/>
                  </a:lnTo>
                  <a:lnTo>
                    <a:pt x="81372" y="2978"/>
                  </a:lnTo>
                  <a:lnTo>
                    <a:pt x="82372" y="1985"/>
                  </a:lnTo>
                  <a:lnTo>
                    <a:pt x="85739" y="587"/>
                  </a:lnTo>
                  <a:lnTo>
                    <a:pt x="85283" y="391"/>
                  </a:lnTo>
                  <a:lnTo>
                    <a:pt x="82432" y="22"/>
                  </a:lnTo>
                  <a:lnTo>
                    <a:pt x="87738" y="1"/>
                  </a:lnTo>
                  <a:lnTo>
                    <a:pt x="84977" y="0"/>
                  </a:lnTo>
                  <a:lnTo>
                    <a:pt x="81584" y="1881"/>
                  </a:lnTo>
                  <a:lnTo>
                    <a:pt x="76312" y="5069"/>
                  </a:lnTo>
                  <a:lnTo>
                    <a:pt x="56465" y="14926"/>
                  </a:lnTo>
                  <a:lnTo>
                    <a:pt x="33352" y="41831"/>
                  </a:lnTo>
                  <a:lnTo>
                    <a:pt x="19284" y="70340"/>
                  </a:lnTo>
                  <a:lnTo>
                    <a:pt x="10393" y="98717"/>
                  </a:lnTo>
                  <a:lnTo>
                    <a:pt x="7340" y="123166"/>
                  </a:lnTo>
                  <a:lnTo>
                    <a:pt x="3064" y="148285"/>
                  </a:lnTo>
                  <a:lnTo>
                    <a:pt x="700" y="173601"/>
                  </a:lnTo>
                  <a:lnTo>
                    <a:pt x="0" y="198976"/>
                  </a:lnTo>
                  <a:lnTo>
                    <a:pt x="4127" y="229881"/>
                  </a:lnTo>
                  <a:lnTo>
                    <a:pt x="6189" y="259788"/>
                  </a:lnTo>
                  <a:lnTo>
                    <a:pt x="9172" y="273270"/>
                  </a:lnTo>
                  <a:lnTo>
                    <a:pt x="25564" y="302151"/>
                  </a:lnTo>
                  <a:lnTo>
                    <a:pt x="39424" y="324084"/>
                  </a:lnTo>
                  <a:lnTo>
                    <a:pt x="41707" y="325417"/>
                  </a:lnTo>
                  <a:lnTo>
                    <a:pt x="43934" y="325600"/>
                  </a:lnTo>
                  <a:lnTo>
                    <a:pt x="46125" y="325016"/>
                  </a:lnTo>
                  <a:lnTo>
                    <a:pt x="47585" y="323216"/>
                  </a:lnTo>
                  <a:lnTo>
                    <a:pt x="50505" y="311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1" name="SMARTInkShape-Group629">
            <a:extLst>
              <a:ext uri="{FF2B5EF4-FFF2-40B4-BE49-F238E27FC236}">
                <a16:creationId xmlns:a16="http://schemas.microsoft.com/office/drawing/2014/main" id="{355ACF94-8F2B-6404-4A2A-8C094FD9F2E8}"/>
              </a:ext>
            </a:extLst>
          </p:cNvPr>
          <p:cNvGrpSpPr/>
          <p:nvPr/>
        </p:nvGrpSpPr>
        <p:grpSpPr>
          <a:xfrm>
            <a:off x="3700831" y="1079500"/>
            <a:ext cx="477063" cy="482601"/>
            <a:chOff x="3700831" y="1079500"/>
            <a:chExt cx="477063" cy="482601"/>
          </a:xfrm>
        </p:grpSpPr>
        <p:sp>
          <p:nvSpPr>
            <p:cNvPr id="1807" name="SMARTInkShape-3273">
              <a:extLst>
                <a:ext uri="{FF2B5EF4-FFF2-40B4-BE49-F238E27FC236}">
                  <a16:creationId xmlns:a16="http://schemas.microsoft.com/office/drawing/2014/main" id="{758B0047-B430-E170-3512-F5117093C6AE}"/>
                </a:ext>
              </a:extLst>
            </p:cNvPr>
            <p:cNvSpPr/>
            <p:nvPr>
              <p:custDataLst>
                <p:tags r:id="rId390"/>
              </p:custDataLst>
            </p:nvPr>
          </p:nvSpPr>
          <p:spPr>
            <a:xfrm>
              <a:off x="4044950" y="1079500"/>
              <a:ext cx="132944" cy="482601"/>
            </a:xfrm>
            <a:custGeom>
              <a:avLst/>
              <a:gdLst/>
              <a:ahLst/>
              <a:cxnLst/>
              <a:rect l="0" t="0" r="0" b="0"/>
              <a:pathLst>
                <a:path w="132944" h="482601">
                  <a:moveTo>
                    <a:pt x="69850" y="0"/>
                  </a:moveTo>
                  <a:lnTo>
                    <a:pt x="69850" y="0"/>
                  </a:lnTo>
                  <a:lnTo>
                    <a:pt x="90115" y="22381"/>
                  </a:lnTo>
                  <a:lnTo>
                    <a:pt x="102744" y="50219"/>
                  </a:lnTo>
                  <a:lnTo>
                    <a:pt x="108694" y="75471"/>
                  </a:lnTo>
                  <a:lnTo>
                    <a:pt x="113690" y="97513"/>
                  </a:lnTo>
                  <a:lnTo>
                    <a:pt x="120469" y="127671"/>
                  </a:lnTo>
                  <a:lnTo>
                    <a:pt x="125065" y="158949"/>
                  </a:lnTo>
                  <a:lnTo>
                    <a:pt x="126427" y="188677"/>
                  </a:lnTo>
                  <a:lnTo>
                    <a:pt x="128712" y="217241"/>
                  </a:lnTo>
                  <a:lnTo>
                    <a:pt x="131976" y="248047"/>
                  </a:lnTo>
                  <a:lnTo>
                    <a:pt x="132943" y="277636"/>
                  </a:lnTo>
                  <a:lnTo>
                    <a:pt x="131348" y="306159"/>
                  </a:lnTo>
                  <a:lnTo>
                    <a:pt x="124525" y="335071"/>
                  </a:lnTo>
                  <a:lnTo>
                    <a:pt x="113567" y="361512"/>
                  </a:lnTo>
                  <a:lnTo>
                    <a:pt x="100593" y="392359"/>
                  </a:lnTo>
                  <a:lnTo>
                    <a:pt x="86166" y="418835"/>
                  </a:lnTo>
                  <a:lnTo>
                    <a:pt x="67846" y="444448"/>
                  </a:lnTo>
                  <a:lnTo>
                    <a:pt x="56259" y="455766"/>
                  </a:lnTo>
                  <a:lnTo>
                    <a:pt x="24747" y="473636"/>
                  </a:lnTo>
                  <a:lnTo>
                    <a:pt x="13407" y="480620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SMARTInkShape-3274">
              <a:extLst>
                <a:ext uri="{FF2B5EF4-FFF2-40B4-BE49-F238E27FC236}">
                  <a16:creationId xmlns:a16="http://schemas.microsoft.com/office/drawing/2014/main" id="{79003120-0FE9-54F8-CCBD-3467991F6193}"/>
                </a:ext>
              </a:extLst>
            </p:cNvPr>
            <p:cNvSpPr/>
            <p:nvPr>
              <p:custDataLst>
                <p:tags r:id="rId391"/>
              </p:custDataLst>
            </p:nvPr>
          </p:nvSpPr>
          <p:spPr>
            <a:xfrm>
              <a:off x="4055012" y="1232002"/>
              <a:ext cx="71048" cy="91714"/>
            </a:xfrm>
            <a:custGeom>
              <a:avLst/>
              <a:gdLst/>
              <a:ahLst/>
              <a:cxnLst/>
              <a:rect l="0" t="0" r="0" b="0"/>
              <a:pathLst>
                <a:path w="71048" h="91714">
                  <a:moveTo>
                    <a:pt x="34388" y="18948"/>
                  </a:moveTo>
                  <a:lnTo>
                    <a:pt x="34388" y="18948"/>
                  </a:lnTo>
                  <a:lnTo>
                    <a:pt x="39855" y="13481"/>
                  </a:lnTo>
                  <a:lnTo>
                    <a:pt x="41269" y="7703"/>
                  </a:lnTo>
                  <a:lnTo>
                    <a:pt x="44032" y="3837"/>
                  </a:lnTo>
                  <a:lnTo>
                    <a:pt x="44345" y="2524"/>
                  </a:lnTo>
                  <a:lnTo>
                    <a:pt x="43848" y="1649"/>
                  </a:lnTo>
                  <a:lnTo>
                    <a:pt x="41353" y="244"/>
                  </a:lnTo>
                  <a:lnTo>
                    <a:pt x="34178" y="0"/>
                  </a:lnTo>
                  <a:lnTo>
                    <a:pt x="28886" y="1825"/>
                  </a:lnTo>
                  <a:lnTo>
                    <a:pt x="26486" y="3299"/>
                  </a:lnTo>
                  <a:lnTo>
                    <a:pt x="16368" y="15487"/>
                  </a:lnTo>
                  <a:lnTo>
                    <a:pt x="3052" y="44729"/>
                  </a:lnTo>
                  <a:lnTo>
                    <a:pt x="0" y="56512"/>
                  </a:lnTo>
                  <a:lnTo>
                    <a:pt x="995" y="66452"/>
                  </a:lnTo>
                  <a:lnTo>
                    <a:pt x="8893" y="83353"/>
                  </a:lnTo>
                  <a:lnTo>
                    <a:pt x="12453" y="87285"/>
                  </a:lnTo>
                  <a:lnTo>
                    <a:pt x="20170" y="91653"/>
                  </a:lnTo>
                  <a:lnTo>
                    <a:pt x="28304" y="91713"/>
                  </a:lnTo>
                  <a:lnTo>
                    <a:pt x="37329" y="88683"/>
                  </a:lnTo>
                  <a:lnTo>
                    <a:pt x="59783" y="74663"/>
                  </a:lnTo>
                  <a:lnTo>
                    <a:pt x="67626" y="57720"/>
                  </a:lnTo>
                  <a:lnTo>
                    <a:pt x="71047" y="38197"/>
                  </a:lnTo>
                  <a:lnTo>
                    <a:pt x="68690" y="19007"/>
                  </a:lnTo>
                  <a:lnTo>
                    <a:pt x="65391" y="11919"/>
                  </a:lnTo>
                  <a:lnTo>
                    <a:pt x="57524" y="3997"/>
                  </a:lnTo>
                  <a:lnTo>
                    <a:pt x="55456" y="3336"/>
                  </a:lnTo>
                  <a:lnTo>
                    <a:pt x="40738" y="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3275">
              <a:extLst>
                <a:ext uri="{FF2B5EF4-FFF2-40B4-BE49-F238E27FC236}">
                  <a16:creationId xmlns:a16="http://schemas.microsoft.com/office/drawing/2014/main" id="{5235CF3A-3D9E-B676-9EEE-AAE26EFBDD63}"/>
                </a:ext>
              </a:extLst>
            </p:cNvPr>
            <p:cNvSpPr/>
            <p:nvPr>
              <p:custDataLst>
                <p:tags r:id="rId392"/>
              </p:custDataLst>
            </p:nvPr>
          </p:nvSpPr>
          <p:spPr>
            <a:xfrm>
              <a:off x="3937084" y="1238250"/>
              <a:ext cx="69767" cy="107115"/>
            </a:xfrm>
            <a:custGeom>
              <a:avLst/>
              <a:gdLst/>
              <a:ahLst/>
              <a:cxnLst/>
              <a:rect l="0" t="0" r="0" b="0"/>
              <a:pathLst>
                <a:path w="69767" h="107115">
                  <a:moveTo>
                    <a:pt x="12616" y="25400"/>
                  </a:moveTo>
                  <a:lnTo>
                    <a:pt x="12616" y="25400"/>
                  </a:lnTo>
                  <a:lnTo>
                    <a:pt x="12616" y="13844"/>
                  </a:lnTo>
                  <a:lnTo>
                    <a:pt x="12616" y="16410"/>
                  </a:lnTo>
                  <a:lnTo>
                    <a:pt x="2077" y="46551"/>
                  </a:lnTo>
                  <a:lnTo>
                    <a:pt x="201" y="65728"/>
                  </a:lnTo>
                  <a:lnTo>
                    <a:pt x="0" y="83210"/>
                  </a:lnTo>
                  <a:lnTo>
                    <a:pt x="3717" y="93662"/>
                  </a:lnTo>
                  <a:lnTo>
                    <a:pt x="10858" y="105128"/>
                  </a:lnTo>
                  <a:lnTo>
                    <a:pt x="12149" y="106068"/>
                  </a:lnTo>
                  <a:lnTo>
                    <a:pt x="15466" y="107114"/>
                  </a:lnTo>
                  <a:lnTo>
                    <a:pt x="21173" y="103815"/>
                  </a:lnTo>
                  <a:lnTo>
                    <a:pt x="36336" y="90200"/>
                  </a:lnTo>
                  <a:lnTo>
                    <a:pt x="48729" y="71333"/>
                  </a:lnTo>
                  <a:lnTo>
                    <a:pt x="56125" y="44743"/>
                  </a:lnTo>
                  <a:lnTo>
                    <a:pt x="62316" y="16109"/>
                  </a:lnTo>
                  <a:lnTo>
                    <a:pt x="69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3276">
              <a:extLst>
                <a:ext uri="{FF2B5EF4-FFF2-40B4-BE49-F238E27FC236}">
                  <a16:creationId xmlns:a16="http://schemas.microsoft.com/office/drawing/2014/main" id="{567E9C67-344A-A839-773E-48AB218FED11}"/>
                </a:ext>
              </a:extLst>
            </p:cNvPr>
            <p:cNvSpPr/>
            <p:nvPr>
              <p:custDataLst>
                <p:tags r:id="rId393"/>
              </p:custDataLst>
            </p:nvPr>
          </p:nvSpPr>
          <p:spPr>
            <a:xfrm>
              <a:off x="3700831" y="1226804"/>
              <a:ext cx="179020" cy="211390"/>
            </a:xfrm>
            <a:custGeom>
              <a:avLst/>
              <a:gdLst/>
              <a:ahLst/>
              <a:cxnLst/>
              <a:rect l="0" t="0" r="0" b="0"/>
              <a:pathLst>
                <a:path w="179020" h="211390">
                  <a:moveTo>
                    <a:pt x="77419" y="55896"/>
                  </a:moveTo>
                  <a:lnTo>
                    <a:pt x="77419" y="55896"/>
                  </a:lnTo>
                  <a:lnTo>
                    <a:pt x="77419" y="26206"/>
                  </a:lnTo>
                  <a:lnTo>
                    <a:pt x="77419" y="22004"/>
                  </a:lnTo>
                  <a:lnTo>
                    <a:pt x="75538" y="17785"/>
                  </a:lnTo>
                  <a:lnTo>
                    <a:pt x="73055" y="13558"/>
                  </a:lnTo>
                  <a:lnTo>
                    <a:pt x="70952" y="7211"/>
                  </a:lnTo>
                  <a:lnTo>
                    <a:pt x="67959" y="2979"/>
                  </a:lnTo>
                  <a:lnTo>
                    <a:pt x="64278" y="627"/>
                  </a:lnTo>
                  <a:lnTo>
                    <a:pt x="62308" y="0"/>
                  </a:lnTo>
                  <a:lnTo>
                    <a:pt x="60290" y="288"/>
                  </a:lnTo>
                  <a:lnTo>
                    <a:pt x="56165" y="2489"/>
                  </a:lnTo>
                  <a:lnTo>
                    <a:pt x="24959" y="27127"/>
                  </a:lnTo>
                  <a:lnTo>
                    <a:pt x="16798" y="39924"/>
                  </a:lnTo>
                  <a:lnTo>
                    <a:pt x="2182" y="69001"/>
                  </a:lnTo>
                  <a:lnTo>
                    <a:pt x="0" y="81476"/>
                  </a:lnTo>
                  <a:lnTo>
                    <a:pt x="978" y="99990"/>
                  </a:lnTo>
                  <a:lnTo>
                    <a:pt x="2470" y="102931"/>
                  </a:lnTo>
                  <a:lnTo>
                    <a:pt x="7890" y="108080"/>
                  </a:lnTo>
                  <a:lnTo>
                    <a:pt x="13121" y="110839"/>
                  </a:lnTo>
                  <a:lnTo>
                    <a:pt x="15504" y="111575"/>
                  </a:lnTo>
                  <a:lnTo>
                    <a:pt x="21914" y="110511"/>
                  </a:lnTo>
                  <a:lnTo>
                    <a:pt x="40898" y="100708"/>
                  </a:lnTo>
                  <a:lnTo>
                    <a:pt x="59256" y="85183"/>
                  </a:lnTo>
                  <a:lnTo>
                    <a:pt x="79405" y="55020"/>
                  </a:lnTo>
                  <a:lnTo>
                    <a:pt x="90008" y="43316"/>
                  </a:lnTo>
                  <a:lnTo>
                    <a:pt x="90109" y="69721"/>
                  </a:lnTo>
                  <a:lnTo>
                    <a:pt x="84651" y="100053"/>
                  </a:lnTo>
                  <a:lnTo>
                    <a:pt x="83237" y="128615"/>
                  </a:lnTo>
                  <a:lnTo>
                    <a:pt x="78777" y="153803"/>
                  </a:lnTo>
                  <a:lnTo>
                    <a:pt x="77687" y="182167"/>
                  </a:lnTo>
                  <a:lnTo>
                    <a:pt x="82910" y="210819"/>
                  </a:lnTo>
                  <a:lnTo>
                    <a:pt x="84607" y="211389"/>
                  </a:lnTo>
                  <a:lnTo>
                    <a:pt x="90257" y="210141"/>
                  </a:lnTo>
                  <a:lnTo>
                    <a:pt x="95590" y="203472"/>
                  </a:lnTo>
                  <a:lnTo>
                    <a:pt x="111234" y="174498"/>
                  </a:lnTo>
                  <a:lnTo>
                    <a:pt x="123744" y="144526"/>
                  </a:lnTo>
                  <a:lnTo>
                    <a:pt x="135802" y="119343"/>
                  </a:lnTo>
                  <a:lnTo>
                    <a:pt x="148636" y="90327"/>
                  </a:lnTo>
                  <a:lnTo>
                    <a:pt x="153554" y="74251"/>
                  </a:lnTo>
                  <a:lnTo>
                    <a:pt x="167730" y="55221"/>
                  </a:lnTo>
                  <a:lnTo>
                    <a:pt x="179019" y="4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2" name="SMARTInkShape-3277">
            <a:extLst>
              <a:ext uri="{FF2B5EF4-FFF2-40B4-BE49-F238E27FC236}">
                <a16:creationId xmlns:a16="http://schemas.microsoft.com/office/drawing/2014/main" id="{C3D1E72F-130F-F8B9-7411-EF5F9D0B4A7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1332" y="2368573"/>
            <a:ext cx="209219" cy="195188"/>
          </a:xfrm>
          <a:custGeom>
            <a:avLst/>
            <a:gdLst/>
            <a:ahLst/>
            <a:cxnLst/>
            <a:rect l="0" t="0" r="0" b="0"/>
            <a:pathLst>
              <a:path w="209219" h="195188">
                <a:moveTo>
                  <a:pt x="37768" y="82527"/>
                </a:moveTo>
                <a:lnTo>
                  <a:pt x="37768" y="82527"/>
                </a:lnTo>
                <a:lnTo>
                  <a:pt x="43235" y="82527"/>
                </a:lnTo>
                <a:lnTo>
                  <a:pt x="43530" y="81821"/>
                </a:lnTo>
                <a:lnTo>
                  <a:pt x="44808" y="71282"/>
                </a:lnTo>
                <a:lnTo>
                  <a:pt x="47482" y="67416"/>
                </a:lnTo>
                <a:lnTo>
                  <a:pt x="52904" y="65228"/>
                </a:lnTo>
                <a:lnTo>
                  <a:pt x="59312" y="63550"/>
                </a:lnTo>
                <a:lnTo>
                  <a:pt x="64512" y="60452"/>
                </a:lnTo>
                <a:lnTo>
                  <a:pt x="67592" y="60049"/>
                </a:lnTo>
                <a:lnTo>
                  <a:pt x="74777" y="61483"/>
                </a:lnTo>
                <a:lnTo>
                  <a:pt x="83384" y="66257"/>
                </a:lnTo>
                <a:lnTo>
                  <a:pt x="92614" y="79261"/>
                </a:lnTo>
                <a:lnTo>
                  <a:pt x="98390" y="91986"/>
                </a:lnTo>
                <a:lnTo>
                  <a:pt x="100889" y="117665"/>
                </a:lnTo>
                <a:lnTo>
                  <a:pt x="96829" y="144005"/>
                </a:lnTo>
                <a:lnTo>
                  <a:pt x="93414" y="164259"/>
                </a:lnTo>
                <a:lnTo>
                  <a:pt x="89311" y="173180"/>
                </a:lnTo>
                <a:lnTo>
                  <a:pt x="79067" y="185430"/>
                </a:lnTo>
                <a:lnTo>
                  <a:pt x="67800" y="193137"/>
                </a:lnTo>
                <a:lnTo>
                  <a:pt x="62169" y="195187"/>
                </a:lnTo>
                <a:lnTo>
                  <a:pt x="53552" y="192335"/>
                </a:lnTo>
                <a:lnTo>
                  <a:pt x="29707" y="178727"/>
                </a:lnTo>
                <a:lnTo>
                  <a:pt x="12448" y="155779"/>
                </a:lnTo>
                <a:lnTo>
                  <a:pt x="5348" y="141189"/>
                </a:lnTo>
                <a:lnTo>
                  <a:pt x="790" y="112694"/>
                </a:lnTo>
                <a:lnTo>
                  <a:pt x="0" y="86527"/>
                </a:lnTo>
                <a:lnTo>
                  <a:pt x="1227" y="68782"/>
                </a:lnTo>
                <a:lnTo>
                  <a:pt x="6476" y="56192"/>
                </a:lnTo>
                <a:lnTo>
                  <a:pt x="20735" y="41171"/>
                </a:lnTo>
                <a:lnTo>
                  <a:pt x="48852" y="21037"/>
                </a:lnTo>
                <a:lnTo>
                  <a:pt x="53624" y="18250"/>
                </a:lnTo>
                <a:lnTo>
                  <a:pt x="85219" y="13072"/>
                </a:lnTo>
                <a:lnTo>
                  <a:pt x="113307" y="7869"/>
                </a:lnTo>
                <a:lnTo>
                  <a:pt x="136585" y="6784"/>
                </a:lnTo>
                <a:lnTo>
                  <a:pt x="165943" y="6417"/>
                </a:lnTo>
                <a:lnTo>
                  <a:pt x="196229" y="868"/>
                </a:lnTo>
                <a:lnTo>
                  <a:pt x="202695" y="0"/>
                </a:lnTo>
                <a:lnTo>
                  <a:pt x="209218" y="63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8" name="SMARTInkShape-Group631">
            <a:extLst>
              <a:ext uri="{FF2B5EF4-FFF2-40B4-BE49-F238E27FC236}">
                <a16:creationId xmlns:a16="http://schemas.microsoft.com/office/drawing/2014/main" id="{41B3FF8D-C7F2-C520-1F11-FF233D58525B}"/>
              </a:ext>
            </a:extLst>
          </p:cNvPr>
          <p:cNvGrpSpPr/>
          <p:nvPr/>
        </p:nvGrpSpPr>
        <p:grpSpPr>
          <a:xfrm>
            <a:off x="895350" y="2261057"/>
            <a:ext cx="558801" cy="240844"/>
            <a:chOff x="895350" y="2261057"/>
            <a:chExt cx="558801" cy="240844"/>
          </a:xfrm>
        </p:grpSpPr>
        <p:sp>
          <p:nvSpPr>
            <p:cNvPr id="1813" name="SMARTInkShape-3278">
              <a:extLst>
                <a:ext uri="{FF2B5EF4-FFF2-40B4-BE49-F238E27FC236}">
                  <a16:creationId xmlns:a16="http://schemas.microsoft.com/office/drawing/2014/main" id="{9C69A78A-A200-17A1-C901-FB55D9D2ECAC}"/>
                </a:ext>
              </a:extLst>
            </p:cNvPr>
            <p:cNvSpPr/>
            <p:nvPr>
              <p:custDataLst>
                <p:tags r:id="rId385"/>
              </p:custDataLst>
            </p:nvPr>
          </p:nvSpPr>
          <p:spPr>
            <a:xfrm>
              <a:off x="1263650" y="2261057"/>
              <a:ext cx="190501" cy="63044"/>
            </a:xfrm>
            <a:custGeom>
              <a:avLst/>
              <a:gdLst/>
              <a:ahLst/>
              <a:cxnLst/>
              <a:rect l="0" t="0" r="0" b="0"/>
              <a:pathLst>
                <a:path w="190501" h="63044">
                  <a:moveTo>
                    <a:pt x="0" y="63043"/>
                  </a:moveTo>
                  <a:lnTo>
                    <a:pt x="0" y="63043"/>
                  </a:lnTo>
                  <a:lnTo>
                    <a:pt x="7186" y="57268"/>
                  </a:lnTo>
                  <a:lnTo>
                    <a:pt x="38071" y="42649"/>
                  </a:lnTo>
                  <a:lnTo>
                    <a:pt x="67965" y="26369"/>
                  </a:lnTo>
                  <a:lnTo>
                    <a:pt x="93153" y="13387"/>
                  </a:lnTo>
                  <a:lnTo>
                    <a:pt x="120941" y="3009"/>
                  </a:lnTo>
                  <a:lnTo>
                    <a:pt x="151071" y="0"/>
                  </a:lnTo>
                  <a:lnTo>
                    <a:pt x="190500" y="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3279">
              <a:extLst>
                <a:ext uri="{FF2B5EF4-FFF2-40B4-BE49-F238E27FC236}">
                  <a16:creationId xmlns:a16="http://schemas.microsoft.com/office/drawing/2014/main" id="{65ABFE6C-5E26-321A-C042-72444378361B}"/>
                </a:ext>
              </a:extLst>
            </p:cNvPr>
            <p:cNvSpPr/>
            <p:nvPr>
              <p:custDataLst>
                <p:tags r:id="rId386"/>
              </p:custDataLst>
            </p:nvPr>
          </p:nvSpPr>
          <p:spPr>
            <a:xfrm>
              <a:off x="1263650" y="2338099"/>
              <a:ext cx="107152" cy="143388"/>
            </a:xfrm>
            <a:custGeom>
              <a:avLst/>
              <a:gdLst/>
              <a:ahLst/>
              <a:cxnLst/>
              <a:rect l="0" t="0" r="0" b="0"/>
              <a:pathLst>
                <a:path w="107152" h="143388">
                  <a:moveTo>
                    <a:pt x="0" y="24101"/>
                  </a:moveTo>
                  <a:lnTo>
                    <a:pt x="0" y="24101"/>
                  </a:lnTo>
                  <a:lnTo>
                    <a:pt x="3371" y="17359"/>
                  </a:lnTo>
                  <a:lnTo>
                    <a:pt x="8789" y="12168"/>
                  </a:lnTo>
                  <a:lnTo>
                    <a:pt x="14490" y="7508"/>
                  </a:lnTo>
                  <a:lnTo>
                    <a:pt x="18450" y="0"/>
                  </a:lnTo>
                  <a:lnTo>
                    <a:pt x="18650" y="273"/>
                  </a:lnTo>
                  <a:lnTo>
                    <a:pt x="18997" y="11024"/>
                  </a:lnTo>
                  <a:lnTo>
                    <a:pt x="13578" y="38208"/>
                  </a:lnTo>
                  <a:lnTo>
                    <a:pt x="13579" y="56704"/>
                  </a:lnTo>
                  <a:lnTo>
                    <a:pt x="16148" y="62815"/>
                  </a:lnTo>
                  <a:lnTo>
                    <a:pt x="18526" y="64727"/>
                  </a:lnTo>
                  <a:lnTo>
                    <a:pt x="24932" y="66851"/>
                  </a:lnTo>
                  <a:lnTo>
                    <a:pt x="27910" y="66712"/>
                  </a:lnTo>
                  <a:lnTo>
                    <a:pt x="56283" y="57501"/>
                  </a:lnTo>
                  <a:lnTo>
                    <a:pt x="70541" y="56177"/>
                  </a:lnTo>
                  <a:lnTo>
                    <a:pt x="84636" y="62690"/>
                  </a:lnTo>
                  <a:lnTo>
                    <a:pt x="98847" y="73556"/>
                  </a:lnTo>
                  <a:lnTo>
                    <a:pt x="103905" y="81594"/>
                  </a:lnTo>
                  <a:lnTo>
                    <a:pt x="107151" y="98252"/>
                  </a:lnTo>
                  <a:lnTo>
                    <a:pt x="103832" y="106681"/>
                  </a:lnTo>
                  <a:lnTo>
                    <a:pt x="90605" y="127116"/>
                  </a:lnTo>
                  <a:lnTo>
                    <a:pt x="83543" y="132915"/>
                  </a:lnTo>
                  <a:lnTo>
                    <a:pt x="63853" y="141681"/>
                  </a:lnTo>
                  <a:lnTo>
                    <a:pt x="57072" y="143387"/>
                  </a:lnTo>
                  <a:lnTo>
                    <a:pt x="54275" y="143136"/>
                  </a:lnTo>
                  <a:lnTo>
                    <a:pt x="44450" y="13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3280">
              <a:extLst>
                <a:ext uri="{FF2B5EF4-FFF2-40B4-BE49-F238E27FC236}">
                  <a16:creationId xmlns:a16="http://schemas.microsoft.com/office/drawing/2014/main" id="{B3FE5259-32A7-8749-752D-06E9C1DD5F6B}"/>
                </a:ext>
              </a:extLst>
            </p:cNvPr>
            <p:cNvSpPr/>
            <p:nvPr>
              <p:custDataLst>
                <p:tags r:id="rId387"/>
              </p:custDataLst>
            </p:nvPr>
          </p:nvSpPr>
          <p:spPr>
            <a:xfrm>
              <a:off x="1123950" y="2337683"/>
              <a:ext cx="12701" cy="164218"/>
            </a:xfrm>
            <a:custGeom>
              <a:avLst/>
              <a:gdLst/>
              <a:ahLst/>
              <a:cxnLst/>
              <a:rect l="0" t="0" r="0" b="0"/>
              <a:pathLst>
                <a:path w="12701" h="1642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1"/>
                  </a:lnTo>
                  <a:lnTo>
                    <a:pt x="9378" y="14930"/>
                  </a:lnTo>
                  <a:lnTo>
                    <a:pt x="6749" y="40319"/>
                  </a:lnTo>
                  <a:lnTo>
                    <a:pt x="6429" y="71879"/>
                  </a:lnTo>
                  <a:lnTo>
                    <a:pt x="4492" y="99698"/>
                  </a:lnTo>
                  <a:lnTo>
                    <a:pt x="2702" y="115787"/>
                  </a:lnTo>
                  <a:lnTo>
                    <a:pt x="9101" y="145619"/>
                  </a:lnTo>
                  <a:lnTo>
                    <a:pt x="127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3281">
              <a:extLst>
                <a:ext uri="{FF2B5EF4-FFF2-40B4-BE49-F238E27FC236}">
                  <a16:creationId xmlns:a16="http://schemas.microsoft.com/office/drawing/2014/main" id="{692E051C-E9CC-A34E-D79A-8951DE36D443}"/>
                </a:ext>
              </a:extLst>
            </p:cNvPr>
            <p:cNvSpPr/>
            <p:nvPr>
              <p:custDataLst>
                <p:tags r:id="rId388"/>
              </p:custDataLst>
            </p:nvPr>
          </p:nvSpPr>
          <p:spPr>
            <a:xfrm>
              <a:off x="901700" y="24193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3862"/>
                  </a:lnTo>
                  <a:lnTo>
                    <a:pt x="46711" y="508"/>
                  </a:lnTo>
                  <a:lnTo>
                    <a:pt x="77648" y="6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3282">
              <a:extLst>
                <a:ext uri="{FF2B5EF4-FFF2-40B4-BE49-F238E27FC236}">
                  <a16:creationId xmlns:a16="http://schemas.microsoft.com/office/drawing/2014/main" id="{12DF7413-FA4A-9006-F37A-E2845A2024E1}"/>
                </a:ext>
              </a:extLst>
            </p:cNvPr>
            <p:cNvSpPr/>
            <p:nvPr>
              <p:custDataLst>
                <p:tags r:id="rId389"/>
              </p:custDataLst>
            </p:nvPr>
          </p:nvSpPr>
          <p:spPr>
            <a:xfrm>
              <a:off x="895350" y="2362278"/>
              <a:ext cx="133351" cy="6273"/>
            </a:xfrm>
            <a:custGeom>
              <a:avLst/>
              <a:gdLst/>
              <a:ahLst/>
              <a:cxnLst/>
              <a:rect l="0" t="0" r="0" b="0"/>
              <a:pathLst>
                <a:path w="133351" h="6273">
                  <a:moveTo>
                    <a:pt x="0" y="6272"/>
                  </a:moveTo>
                  <a:lnTo>
                    <a:pt x="0" y="6272"/>
                  </a:lnTo>
                  <a:lnTo>
                    <a:pt x="3371" y="6272"/>
                  </a:lnTo>
                  <a:lnTo>
                    <a:pt x="30507" y="805"/>
                  </a:lnTo>
                  <a:lnTo>
                    <a:pt x="57174" y="183"/>
                  </a:lnTo>
                  <a:lnTo>
                    <a:pt x="84047" y="0"/>
                  </a:lnTo>
                  <a:lnTo>
                    <a:pt x="13335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9" name="SMARTInkShape-3283">
            <a:extLst>
              <a:ext uri="{FF2B5EF4-FFF2-40B4-BE49-F238E27FC236}">
                <a16:creationId xmlns:a16="http://schemas.microsoft.com/office/drawing/2014/main" id="{FA6E1B0E-C283-DEF2-F982-3BAB18C1E2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2750" y="2762469"/>
            <a:ext cx="158751" cy="133132"/>
          </a:xfrm>
          <a:custGeom>
            <a:avLst/>
            <a:gdLst/>
            <a:ahLst/>
            <a:cxnLst/>
            <a:rect l="0" t="0" r="0" b="0"/>
            <a:pathLst>
              <a:path w="158751" h="133132">
                <a:moveTo>
                  <a:pt x="0" y="25181"/>
                </a:moveTo>
                <a:lnTo>
                  <a:pt x="0" y="25181"/>
                </a:lnTo>
                <a:lnTo>
                  <a:pt x="0" y="21810"/>
                </a:lnTo>
                <a:lnTo>
                  <a:pt x="1881" y="18273"/>
                </a:lnTo>
                <a:lnTo>
                  <a:pt x="3371" y="16343"/>
                </a:lnTo>
                <a:lnTo>
                  <a:pt x="6908" y="14197"/>
                </a:lnTo>
                <a:lnTo>
                  <a:pt x="8838" y="13625"/>
                </a:lnTo>
                <a:lnTo>
                  <a:pt x="10126" y="12538"/>
                </a:lnTo>
                <a:lnTo>
                  <a:pt x="11556" y="9449"/>
                </a:lnTo>
                <a:lnTo>
                  <a:pt x="12643" y="8343"/>
                </a:lnTo>
                <a:lnTo>
                  <a:pt x="15732" y="7114"/>
                </a:lnTo>
                <a:lnTo>
                  <a:pt x="17544" y="7492"/>
                </a:lnTo>
                <a:lnTo>
                  <a:pt x="23464" y="11395"/>
                </a:lnTo>
                <a:lnTo>
                  <a:pt x="29687" y="17725"/>
                </a:lnTo>
                <a:lnTo>
                  <a:pt x="40224" y="39547"/>
                </a:lnTo>
                <a:lnTo>
                  <a:pt x="43893" y="64824"/>
                </a:lnTo>
                <a:lnTo>
                  <a:pt x="44377" y="93823"/>
                </a:lnTo>
                <a:lnTo>
                  <a:pt x="44440" y="105760"/>
                </a:lnTo>
                <a:lnTo>
                  <a:pt x="43738" y="106417"/>
                </a:lnTo>
                <a:lnTo>
                  <a:pt x="41076" y="107147"/>
                </a:lnTo>
                <a:lnTo>
                  <a:pt x="40790" y="105931"/>
                </a:lnTo>
                <a:lnTo>
                  <a:pt x="47200" y="90003"/>
                </a:lnTo>
                <a:lnTo>
                  <a:pt x="64141" y="62619"/>
                </a:lnTo>
                <a:lnTo>
                  <a:pt x="87703" y="33098"/>
                </a:lnTo>
                <a:lnTo>
                  <a:pt x="118165" y="2275"/>
                </a:lnTo>
                <a:lnTo>
                  <a:pt x="121427" y="890"/>
                </a:lnTo>
                <a:lnTo>
                  <a:pt x="129270" y="0"/>
                </a:lnTo>
                <a:lnTo>
                  <a:pt x="133418" y="1760"/>
                </a:lnTo>
                <a:lnTo>
                  <a:pt x="135512" y="3217"/>
                </a:lnTo>
                <a:lnTo>
                  <a:pt x="141830" y="18752"/>
                </a:lnTo>
                <a:lnTo>
                  <a:pt x="147376" y="47426"/>
                </a:lnTo>
                <a:lnTo>
                  <a:pt x="151959" y="78352"/>
                </a:lnTo>
                <a:lnTo>
                  <a:pt x="153047" y="102974"/>
                </a:lnTo>
                <a:lnTo>
                  <a:pt x="158750" y="1331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2" name="SMARTInkShape-Group633">
            <a:extLst>
              <a:ext uri="{FF2B5EF4-FFF2-40B4-BE49-F238E27FC236}">
                <a16:creationId xmlns:a16="http://schemas.microsoft.com/office/drawing/2014/main" id="{73F8DDD4-33D5-93F6-DDE1-0D2AF04C0DBF}"/>
              </a:ext>
            </a:extLst>
          </p:cNvPr>
          <p:cNvGrpSpPr/>
          <p:nvPr/>
        </p:nvGrpSpPr>
        <p:grpSpPr>
          <a:xfrm>
            <a:off x="755650" y="2757246"/>
            <a:ext cx="107951" cy="74855"/>
            <a:chOff x="755650" y="2757246"/>
            <a:chExt cx="107951" cy="74855"/>
          </a:xfrm>
        </p:grpSpPr>
        <p:sp>
          <p:nvSpPr>
            <p:cNvPr id="1820" name="SMARTInkShape-3284">
              <a:extLst>
                <a:ext uri="{FF2B5EF4-FFF2-40B4-BE49-F238E27FC236}">
                  <a16:creationId xmlns:a16="http://schemas.microsoft.com/office/drawing/2014/main" id="{FD39B2CD-8B00-A14E-8AC4-56B745F4C336}"/>
                </a:ext>
              </a:extLst>
            </p:cNvPr>
            <p:cNvSpPr/>
            <p:nvPr>
              <p:custDataLst>
                <p:tags r:id="rId383"/>
              </p:custDataLst>
            </p:nvPr>
          </p:nvSpPr>
          <p:spPr>
            <a:xfrm>
              <a:off x="762000" y="2819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2"/>
                  </a:lnTo>
                  <a:lnTo>
                    <a:pt x="46256" y="763"/>
                  </a:lnTo>
                  <a:lnTo>
                    <a:pt x="71639" y="22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3285">
              <a:extLst>
                <a:ext uri="{FF2B5EF4-FFF2-40B4-BE49-F238E27FC236}">
                  <a16:creationId xmlns:a16="http://schemas.microsoft.com/office/drawing/2014/main" id="{86ABDB36-F260-9068-6D26-9B1A5F1559C8}"/>
                </a:ext>
              </a:extLst>
            </p:cNvPr>
            <p:cNvSpPr/>
            <p:nvPr>
              <p:custDataLst>
                <p:tags r:id="rId384"/>
              </p:custDataLst>
            </p:nvPr>
          </p:nvSpPr>
          <p:spPr>
            <a:xfrm>
              <a:off x="755650" y="2757246"/>
              <a:ext cx="101601" cy="11355"/>
            </a:xfrm>
            <a:custGeom>
              <a:avLst/>
              <a:gdLst/>
              <a:ahLst/>
              <a:cxnLst/>
              <a:rect l="0" t="0" r="0" b="0"/>
              <a:pathLst>
                <a:path w="101601" h="11355">
                  <a:moveTo>
                    <a:pt x="0" y="11354"/>
                  </a:moveTo>
                  <a:lnTo>
                    <a:pt x="0" y="11354"/>
                  </a:lnTo>
                  <a:lnTo>
                    <a:pt x="5467" y="5887"/>
                  </a:lnTo>
                  <a:lnTo>
                    <a:pt x="21384" y="814"/>
                  </a:lnTo>
                  <a:lnTo>
                    <a:pt x="38086" y="0"/>
                  </a:lnTo>
                  <a:lnTo>
                    <a:pt x="67845" y="4206"/>
                  </a:lnTo>
                  <a:lnTo>
                    <a:pt x="84715" y="5552"/>
                  </a:lnTo>
                  <a:lnTo>
                    <a:pt x="101600" y="11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6" name="SMARTInkShape-Group634">
            <a:extLst>
              <a:ext uri="{FF2B5EF4-FFF2-40B4-BE49-F238E27FC236}">
                <a16:creationId xmlns:a16="http://schemas.microsoft.com/office/drawing/2014/main" id="{36B9ACAB-DE5C-1490-8859-AFD2429CE4FB}"/>
              </a:ext>
            </a:extLst>
          </p:cNvPr>
          <p:cNvGrpSpPr/>
          <p:nvPr/>
        </p:nvGrpSpPr>
        <p:grpSpPr>
          <a:xfrm>
            <a:off x="1111250" y="2690201"/>
            <a:ext cx="473250" cy="211750"/>
            <a:chOff x="1111250" y="2690201"/>
            <a:chExt cx="473250" cy="211750"/>
          </a:xfrm>
        </p:grpSpPr>
        <p:sp>
          <p:nvSpPr>
            <p:cNvPr id="1823" name="SMARTInkShape-3286">
              <a:extLst>
                <a:ext uri="{FF2B5EF4-FFF2-40B4-BE49-F238E27FC236}">
                  <a16:creationId xmlns:a16="http://schemas.microsoft.com/office/drawing/2014/main" id="{0D9D2AFB-A376-5CF6-2542-5F10800923D1}"/>
                </a:ext>
              </a:extLst>
            </p:cNvPr>
            <p:cNvSpPr/>
            <p:nvPr>
              <p:custDataLst>
                <p:tags r:id="rId380"/>
              </p:custDataLst>
            </p:nvPr>
          </p:nvSpPr>
          <p:spPr>
            <a:xfrm>
              <a:off x="1449354" y="2690201"/>
              <a:ext cx="135146" cy="175133"/>
            </a:xfrm>
            <a:custGeom>
              <a:avLst/>
              <a:gdLst/>
              <a:ahLst/>
              <a:cxnLst/>
              <a:rect l="0" t="0" r="0" b="0"/>
              <a:pathLst>
                <a:path w="135146" h="175133">
                  <a:moveTo>
                    <a:pt x="49246" y="40299"/>
                  </a:moveTo>
                  <a:lnTo>
                    <a:pt x="49246" y="40299"/>
                  </a:lnTo>
                  <a:lnTo>
                    <a:pt x="55988" y="36928"/>
                  </a:lnTo>
                  <a:lnTo>
                    <a:pt x="61179" y="31510"/>
                  </a:lnTo>
                  <a:lnTo>
                    <a:pt x="73347" y="16382"/>
                  </a:lnTo>
                  <a:lnTo>
                    <a:pt x="74069" y="13677"/>
                  </a:lnTo>
                  <a:lnTo>
                    <a:pt x="74261" y="11967"/>
                  </a:lnTo>
                  <a:lnTo>
                    <a:pt x="73684" y="10828"/>
                  </a:lnTo>
                  <a:lnTo>
                    <a:pt x="72593" y="10068"/>
                  </a:lnTo>
                  <a:lnTo>
                    <a:pt x="68795" y="9224"/>
                  </a:lnTo>
                  <a:lnTo>
                    <a:pt x="58017" y="9455"/>
                  </a:lnTo>
                  <a:lnTo>
                    <a:pt x="42437" y="14383"/>
                  </a:lnTo>
                  <a:lnTo>
                    <a:pt x="29276" y="24467"/>
                  </a:lnTo>
                  <a:lnTo>
                    <a:pt x="12445" y="51419"/>
                  </a:lnTo>
                  <a:lnTo>
                    <a:pt x="3691" y="74952"/>
                  </a:lnTo>
                  <a:lnTo>
                    <a:pt x="0" y="103170"/>
                  </a:lnTo>
                  <a:lnTo>
                    <a:pt x="2278" y="123760"/>
                  </a:lnTo>
                  <a:lnTo>
                    <a:pt x="10792" y="142169"/>
                  </a:lnTo>
                  <a:lnTo>
                    <a:pt x="25622" y="161029"/>
                  </a:lnTo>
                  <a:lnTo>
                    <a:pt x="43422" y="173281"/>
                  </a:lnTo>
                  <a:lnTo>
                    <a:pt x="53949" y="175132"/>
                  </a:lnTo>
                  <a:lnTo>
                    <a:pt x="78946" y="170571"/>
                  </a:lnTo>
                  <a:lnTo>
                    <a:pt x="102809" y="161526"/>
                  </a:lnTo>
                  <a:lnTo>
                    <a:pt x="113739" y="150152"/>
                  </a:lnTo>
                  <a:lnTo>
                    <a:pt x="126505" y="123225"/>
                  </a:lnTo>
                  <a:lnTo>
                    <a:pt x="131456" y="93159"/>
                  </a:lnTo>
                  <a:lnTo>
                    <a:pt x="135145" y="72660"/>
                  </a:lnTo>
                  <a:lnTo>
                    <a:pt x="132376" y="47121"/>
                  </a:lnTo>
                  <a:lnTo>
                    <a:pt x="120912" y="19029"/>
                  </a:lnTo>
                  <a:lnTo>
                    <a:pt x="104952" y="6281"/>
                  </a:lnTo>
                  <a:lnTo>
                    <a:pt x="96112" y="956"/>
                  </a:lnTo>
                  <a:lnTo>
                    <a:pt x="85597" y="0"/>
                  </a:lnTo>
                  <a:lnTo>
                    <a:pt x="55596" y="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SMARTInkShape-3287">
              <a:extLst>
                <a:ext uri="{FF2B5EF4-FFF2-40B4-BE49-F238E27FC236}">
                  <a16:creationId xmlns:a16="http://schemas.microsoft.com/office/drawing/2014/main" id="{F9EE0174-78F3-7F8C-C44F-26513DBEA321}"/>
                </a:ext>
              </a:extLst>
            </p:cNvPr>
            <p:cNvSpPr/>
            <p:nvPr>
              <p:custDataLst>
                <p:tags r:id="rId381"/>
              </p:custDataLst>
            </p:nvPr>
          </p:nvSpPr>
          <p:spPr>
            <a:xfrm>
              <a:off x="1261223" y="2711450"/>
              <a:ext cx="89869" cy="161209"/>
            </a:xfrm>
            <a:custGeom>
              <a:avLst/>
              <a:gdLst/>
              <a:ahLst/>
              <a:cxnLst/>
              <a:rect l="0" t="0" r="0" b="0"/>
              <a:pathLst>
                <a:path w="89869" h="161209">
                  <a:moveTo>
                    <a:pt x="34177" y="50800"/>
                  </a:moveTo>
                  <a:lnTo>
                    <a:pt x="34177" y="50800"/>
                  </a:lnTo>
                  <a:lnTo>
                    <a:pt x="53000" y="30095"/>
                  </a:lnTo>
                  <a:lnTo>
                    <a:pt x="55192" y="26414"/>
                  </a:lnTo>
                  <a:lnTo>
                    <a:pt x="55948" y="23254"/>
                  </a:lnTo>
                  <a:lnTo>
                    <a:pt x="55747" y="20441"/>
                  </a:lnTo>
                  <a:lnTo>
                    <a:pt x="53725" y="14229"/>
                  </a:lnTo>
                  <a:lnTo>
                    <a:pt x="50004" y="9782"/>
                  </a:lnTo>
                  <a:lnTo>
                    <a:pt x="47550" y="10049"/>
                  </a:lnTo>
                  <a:lnTo>
                    <a:pt x="37355" y="17167"/>
                  </a:lnTo>
                  <a:lnTo>
                    <a:pt x="17105" y="39664"/>
                  </a:lnTo>
                  <a:lnTo>
                    <a:pt x="2966" y="68174"/>
                  </a:lnTo>
                  <a:lnTo>
                    <a:pt x="670" y="72966"/>
                  </a:lnTo>
                  <a:lnTo>
                    <a:pt x="0" y="85816"/>
                  </a:lnTo>
                  <a:lnTo>
                    <a:pt x="3518" y="116586"/>
                  </a:lnTo>
                  <a:lnTo>
                    <a:pt x="12471" y="137477"/>
                  </a:lnTo>
                  <a:lnTo>
                    <a:pt x="23355" y="151820"/>
                  </a:lnTo>
                  <a:lnTo>
                    <a:pt x="28897" y="155670"/>
                  </a:lnTo>
                  <a:lnTo>
                    <a:pt x="42725" y="161208"/>
                  </a:lnTo>
                  <a:lnTo>
                    <a:pt x="48343" y="161095"/>
                  </a:lnTo>
                  <a:lnTo>
                    <a:pt x="60228" y="157205"/>
                  </a:lnTo>
                  <a:lnTo>
                    <a:pt x="75449" y="147082"/>
                  </a:lnTo>
                  <a:lnTo>
                    <a:pt x="80742" y="139218"/>
                  </a:lnTo>
                  <a:lnTo>
                    <a:pt x="88783" y="113400"/>
                  </a:lnTo>
                  <a:lnTo>
                    <a:pt x="89868" y="94984"/>
                  </a:lnTo>
                  <a:lnTo>
                    <a:pt x="85760" y="66836"/>
                  </a:lnTo>
                  <a:lnTo>
                    <a:pt x="75698" y="39491"/>
                  </a:lnTo>
                  <a:lnTo>
                    <a:pt x="63982" y="13275"/>
                  </a:lnTo>
                  <a:lnTo>
                    <a:pt x="46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3288">
              <a:extLst>
                <a:ext uri="{FF2B5EF4-FFF2-40B4-BE49-F238E27FC236}">
                  <a16:creationId xmlns:a16="http://schemas.microsoft.com/office/drawing/2014/main" id="{6DF30FA0-21B0-44DF-28AE-14AB2F745417}"/>
                </a:ext>
              </a:extLst>
            </p:cNvPr>
            <p:cNvSpPr/>
            <p:nvPr>
              <p:custDataLst>
                <p:tags r:id="rId382"/>
              </p:custDataLst>
            </p:nvPr>
          </p:nvSpPr>
          <p:spPr>
            <a:xfrm>
              <a:off x="1111250" y="2712333"/>
              <a:ext cx="31751" cy="189618"/>
            </a:xfrm>
            <a:custGeom>
              <a:avLst/>
              <a:gdLst/>
              <a:ahLst/>
              <a:cxnLst/>
              <a:rect l="0" t="0" r="0" b="0"/>
              <a:pathLst>
                <a:path w="31751" h="1896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0831" y="411"/>
                  </a:lnTo>
                  <a:lnTo>
                    <a:pt x="17007" y="4361"/>
                  </a:lnTo>
                  <a:lnTo>
                    <a:pt x="23305" y="10705"/>
                  </a:lnTo>
                  <a:lnTo>
                    <a:pt x="27526" y="17438"/>
                  </a:lnTo>
                  <a:lnTo>
                    <a:pt x="30916" y="46350"/>
                  </a:lnTo>
                  <a:lnTo>
                    <a:pt x="29704" y="73488"/>
                  </a:lnTo>
                  <a:lnTo>
                    <a:pt x="26675" y="102056"/>
                  </a:lnTo>
                  <a:lnTo>
                    <a:pt x="27659" y="132864"/>
                  </a:lnTo>
                  <a:lnTo>
                    <a:pt x="30538" y="162453"/>
                  </a:lnTo>
                  <a:lnTo>
                    <a:pt x="317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5" name="SMARTInkShape-Group635">
            <a:extLst>
              <a:ext uri="{FF2B5EF4-FFF2-40B4-BE49-F238E27FC236}">
                <a16:creationId xmlns:a16="http://schemas.microsoft.com/office/drawing/2014/main" id="{3930908C-1567-FAA9-05C2-B246E93C48DD}"/>
              </a:ext>
            </a:extLst>
          </p:cNvPr>
          <p:cNvGrpSpPr/>
          <p:nvPr/>
        </p:nvGrpSpPr>
        <p:grpSpPr>
          <a:xfrm>
            <a:off x="413602" y="3086100"/>
            <a:ext cx="1053249" cy="298451"/>
            <a:chOff x="413602" y="3086100"/>
            <a:chExt cx="1053249" cy="298451"/>
          </a:xfrm>
        </p:grpSpPr>
        <p:sp>
          <p:nvSpPr>
            <p:cNvPr id="1827" name="SMARTInkShape-3289">
              <a:extLst>
                <a:ext uri="{FF2B5EF4-FFF2-40B4-BE49-F238E27FC236}">
                  <a16:creationId xmlns:a16="http://schemas.microsoft.com/office/drawing/2014/main" id="{05D107BC-77C7-6E8F-C59E-EBED3EDA2D6E}"/>
                </a:ext>
              </a:extLst>
            </p:cNvPr>
            <p:cNvSpPr/>
            <p:nvPr>
              <p:custDataLst>
                <p:tags r:id="rId372"/>
              </p:custDataLst>
            </p:nvPr>
          </p:nvSpPr>
          <p:spPr>
            <a:xfrm>
              <a:off x="1352550" y="30861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25861" y="30668"/>
                  </a:lnTo>
                  <a:lnTo>
                    <a:pt x="56723" y="14160"/>
                  </a:lnTo>
                  <a:lnTo>
                    <a:pt x="84480" y="30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SMARTInkShape-3290">
              <a:extLst>
                <a:ext uri="{FF2B5EF4-FFF2-40B4-BE49-F238E27FC236}">
                  <a16:creationId xmlns:a16="http://schemas.microsoft.com/office/drawing/2014/main" id="{6087E82C-F967-D486-8C46-68E82937DC43}"/>
                </a:ext>
              </a:extLst>
            </p:cNvPr>
            <p:cNvSpPr/>
            <p:nvPr>
              <p:custDataLst>
                <p:tags r:id="rId373"/>
              </p:custDataLst>
            </p:nvPr>
          </p:nvSpPr>
          <p:spPr>
            <a:xfrm>
              <a:off x="1346200" y="3145277"/>
              <a:ext cx="94556" cy="163074"/>
            </a:xfrm>
            <a:custGeom>
              <a:avLst/>
              <a:gdLst/>
              <a:ahLst/>
              <a:cxnLst/>
              <a:rect l="0" t="0" r="0" b="0"/>
              <a:pathLst>
                <a:path w="94556" h="163074">
                  <a:moveTo>
                    <a:pt x="0" y="17023"/>
                  </a:moveTo>
                  <a:lnTo>
                    <a:pt x="0" y="17023"/>
                  </a:lnTo>
                  <a:lnTo>
                    <a:pt x="3371" y="17023"/>
                  </a:lnTo>
                  <a:lnTo>
                    <a:pt x="4364" y="16318"/>
                  </a:lnTo>
                  <a:lnTo>
                    <a:pt x="5026" y="15142"/>
                  </a:lnTo>
                  <a:lnTo>
                    <a:pt x="11740" y="0"/>
                  </a:lnTo>
                  <a:lnTo>
                    <a:pt x="12060" y="735"/>
                  </a:lnTo>
                  <a:lnTo>
                    <a:pt x="12416" y="5315"/>
                  </a:lnTo>
                  <a:lnTo>
                    <a:pt x="5755" y="33834"/>
                  </a:lnTo>
                  <a:lnTo>
                    <a:pt x="1705" y="48110"/>
                  </a:lnTo>
                  <a:lnTo>
                    <a:pt x="1463" y="56239"/>
                  </a:lnTo>
                  <a:lnTo>
                    <a:pt x="3708" y="62205"/>
                  </a:lnTo>
                  <a:lnTo>
                    <a:pt x="8939" y="67208"/>
                  </a:lnTo>
                  <a:lnTo>
                    <a:pt x="12309" y="69529"/>
                  </a:lnTo>
                  <a:lnTo>
                    <a:pt x="15262" y="70371"/>
                  </a:lnTo>
                  <a:lnTo>
                    <a:pt x="17935" y="70228"/>
                  </a:lnTo>
                  <a:lnTo>
                    <a:pt x="46011" y="59125"/>
                  </a:lnTo>
                  <a:lnTo>
                    <a:pt x="57844" y="58783"/>
                  </a:lnTo>
                  <a:lnTo>
                    <a:pt x="75945" y="60942"/>
                  </a:lnTo>
                  <a:lnTo>
                    <a:pt x="83377" y="66881"/>
                  </a:lnTo>
                  <a:lnTo>
                    <a:pt x="87335" y="71429"/>
                  </a:lnTo>
                  <a:lnTo>
                    <a:pt x="91732" y="82126"/>
                  </a:lnTo>
                  <a:lnTo>
                    <a:pt x="94555" y="106240"/>
                  </a:lnTo>
                  <a:lnTo>
                    <a:pt x="91178" y="116882"/>
                  </a:lnTo>
                  <a:lnTo>
                    <a:pt x="85106" y="128926"/>
                  </a:lnTo>
                  <a:lnTo>
                    <a:pt x="84254" y="131842"/>
                  </a:lnTo>
                  <a:lnTo>
                    <a:pt x="79544" y="136963"/>
                  </a:lnTo>
                  <a:lnTo>
                    <a:pt x="49370" y="157916"/>
                  </a:lnTo>
                  <a:lnTo>
                    <a:pt x="35256" y="162054"/>
                  </a:lnTo>
                  <a:lnTo>
                    <a:pt x="25400" y="16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3291">
              <a:extLst>
                <a:ext uri="{FF2B5EF4-FFF2-40B4-BE49-F238E27FC236}">
                  <a16:creationId xmlns:a16="http://schemas.microsoft.com/office/drawing/2014/main" id="{9CE976A7-E232-4CD3-1375-EF7BA97A5079}"/>
                </a:ext>
              </a:extLst>
            </p:cNvPr>
            <p:cNvSpPr/>
            <p:nvPr>
              <p:custDataLst>
                <p:tags r:id="rId374"/>
              </p:custDataLst>
            </p:nvPr>
          </p:nvSpPr>
          <p:spPr>
            <a:xfrm>
              <a:off x="1191335" y="3186883"/>
              <a:ext cx="73856" cy="130774"/>
            </a:xfrm>
            <a:custGeom>
              <a:avLst/>
              <a:gdLst/>
              <a:ahLst/>
              <a:cxnLst/>
              <a:rect l="0" t="0" r="0" b="0"/>
              <a:pathLst>
                <a:path w="73856" h="130774">
                  <a:moveTo>
                    <a:pt x="15165" y="57967"/>
                  </a:moveTo>
                  <a:lnTo>
                    <a:pt x="15165" y="57967"/>
                  </a:lnTo>
                  <a:lnTo>
                    <a:pt x="24003" y="43661"/>
                  </a:lnTo>
                  <a:lnTo>
                    <a:pt x="37409" y="27608"/>
                  </a:lnTo>
                  <a:lnTo>
                    <a:pt x="39868" y="22602"/>
                  </a:lnTo>
                  <a:lnTo>
                    <a:pt x="43312" y="18025"/>
                  </a:lnTo>
                  <a:lnTo>
                    <a:pt x="43808" y="16522"/>
                  </a:lnTo>
                  <a:lnTo>
                    <a:pt x="43432" y="15521"/>
                  </a:lnTo>
                  <a:lnTo>
                    <a:pt x="40733" y="13634"/>
                  </a:lnTo>
                  <a:lnTo>
                    <a:pt x="33873" y="13552"/>
                  </a:lnTo>
                  <a:lnTo>
                    <a:pt x="28653" y="15414"/>
                  </a:lnTo>
                  <a:lnTo>
                    <a:pt x="26274" y="16898"/>
                  </a:lnTo>
                  <a:lnTo>
                    <a:pt x="16183" y="29100"/>
                  </a:lnTo>
                  <a:lnTo>
                    <a:pt x="2878" y="56465"/>
                  </a:lnTo>
                  <a:lnTo>
                    <a:pt x="623" y="61199"/>
                  </a:lnTo>
                  <a:lnTo>
                    <a:pt x="0" y="73985"/>
                  </a:lnTo>
                  <a:lnTo>
                    <a:pt x="3552" y="104004"/>
                  </a:lnTo>
                  <a:lnTo>
                    <a:pt x="11802" y="119821"/>
                  </a:lnTo>
                  <a:lnTo>
                    <a:pt x="16728" y="124263"/>
                  </a:lnTo>
                  <a:lnTo>
                    <a:pt x="26838" y="130135"/>
                  </a:lnTo>
                  <a:lnTo>
                    <a:pt x="30709" y="130773"/>
                  </a:lnTo>
                  <a:lnTo>
                    <a:pt x="38771" y="129601"/>
                  </a:lnTo>
                  <a:lnTo>
                    <a:pt x="62802" y="116118"/>
                  </a:lnTo>
                  <a:lnTo>
                    <a:pt x="65973" y="113668"/>
                  </a:lnTo>
                  <a:lnTo>
                    <a:pt x="73807" y="96735"/>
                  </a:lnTo>
                  <a:lnTo>
                    <a:pt x="73855" y="67102"/>
                  </a:lnTo>
                  <a:lnTo>
                    <a:pt x="69400" y="38253"/>
                  </a:lnTo>
                  <a:lnTo>
                    <a:pt x="60241" y="15201"/>
                  </a:lnTo>
                  <a:lnTo>
                    <a:pt x="52602" y="5329"/>
                  </a:lnTo>
                  <a:lnTo>
                    <a:pt x="48590" y="1708"/>
                  </a:lnTo>
                  <a:lnTo>
                    <a:pt x="43798" y="0"/>
                  </a:lnTo>
                  <a:lnTo>
                    <a:pt x="15165" y="7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3292">
              <a:extLst>
                <a:ext uri="{FF2B5EF4-FFF2-40B4-BE49-F238E27FC236}">
                  <a16:creationId xmlns:a16="http://schemas.microsoft.com/office/drawing/2014/main" id="{23F35EC1-E6BE-9606-6B89-4F5488240940}"/>
                </a:ext>
              </a:extLst>
            </p:cNvPr>
            <p:cNvSpPr/>
            <p:nvPr>
              <p:custDataLst>
                <p:tags r:id="rId375"/>
              </p:custDataLst>
            </p:nvPr>
          </p:nvSpPr>
          <p:spPr>
            <a:xfrm>
              <a:off x="1105783" y="33210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3"/>
                  </a:lnTo>
                  <a:lnTo>
                    <a:pt x="0" y="10212"/>
                  </a:lnTo>
                  <a:lnTo>
                    <a:pt x="411" y="821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SMARTInkShape-3293">
              <a:extLst>
                <a:ext uri="{FF2B5EF4-FFF2-40B4-BE49-F238E27FC236}">
                  <a16:creationId xmlns:a16="http://schemas.microsoft.com/office/drawing/2014/main" id="{71DE7290-BA48-9A39-C76D-A1700C92D06D}"/>
                </a:ext>
              </a:extLst>
            </p:cNvPr>
            <p:cNvSpPr/>
            <p:nvPr>
              <p:custDataLst>
                <p:tags r:id="rId376"/>
              </p:custDataLst>
            </p:nvPr>
          </p:nvSpPr>
          <p:spPr>
            <a:xfrm>
              <a:off x="959337" y="3168650"/>
              <a:ext cx="72674" cy="144199"/>
            </a:xfrm>
            <a:custGeom>
              <a:avLst/>
              <a:gdLst/>
              <a:ahLst/>
              <a:cxnLst/>
              <a:rect l="0" t="0" r="0" b="0"/>
              <a:pathLst>
                <a:path w="72674" h="144199">
                  <a:moveTo>
                    <a:pt x="56663" y="50800"/>
                  </a:moveTo>
                  <a:lnTo>
                    <a:pt x="56663" y="50800"/>
                  </a:lnTo>
                  <a:lnTo>
                    <a:pt x="65391" y="41366"/>
                  </a:lnTo>
                  <a:lnTo>
                    <a:pt x="72673" y="28323"/>
                  </a:lnTo>
                  <a:lnTo>
                    <a:pt x="72275" y="27349"/>
                  </a:lnTo>
                  <a:lnTo>
                    <a:pt x="71304" y="26699"/>
                  </a:lnTo>
                  <a:lnTo>
                    <a:pt x="70657" y="25560"/>
                  </a:lnTo>
                  <a:lnTo>
                    <a:pt x="69938" y="22414"/>
                  </a:lnTo>
                  <a:lnTo>
                    <a:pt x="69041" y="21293"/>
                  </a:lnTo>
                  <a:lnTo>
                    <a:pt x="66162" y="20047"/>
                  </a:lnTo>
                  <a:lnTo>
                    <a:pt x="57204" y="19345"/>
                  </a:lnTo>
                  <a:lnTo>
                    <a:pt x="42242" y="25880"/>
                  </a:lnTo>
                  <a:lnTo>
                    <a:pt x="27774" y="40124"/>
                  </a:lnTo>
                  <a:lnTo>
                    <a:pt x="10949" y="64606"/>
                  </a:lnTo>
                  <a:lnTo>
                    <a:pt x="1981" y="92123"/>
                  </a:lnTo>
                  <a:lnTo>
                    <a:pt x="0" y="114937"/>
                  </a:lnTo>
                  <a:lnTo>
                    <a:pt x="3028" y="130168"/>
                  </a:lnTo>
                  <a:lnTo>
                    <a:pt x="8366" y="137345"/>
                  </a:lnTo>
                  <a:lnTo>
                    <a:pt x="11765" y="140246"/>
                  </a:lnTo>
                  <a:lnTo>
                    <a:pt x="21186" y="143471"/>
                  </a:lnTo>
                  <a:lnTo>
                    <a:pt x="32429" y="144198"/>
                  </a:lnTo>
                  <a:lnTo>
                    <a:pt x="44481" y="142170"/>
                  </a:lnTo>
                  <a:lnTo>
                    <a:pt x="49247" y="139229"/>
                  </a:lnTo>
                  <a:lnTo>
                    <a:pt x="56425" y="130319"/>
                  </a:lnTo>
                  <a:lnTo>
                    <a:pt x="66076" y="103693"/>
                  </a:lnTo>
                  <a:lnTo>
                    <a:pt x="67902" y="92888"/>
                  </a:lnTo>
                  <a:lnTo>
                    <a:pt x="64145" y="63189"/>
                  </a:lnTo>
                  <a:lnTo>
                    <a:pt x="62105" y="49956"/>
                  </a:lnTo>
                  <a:lnTo>
                    <a:pt x="53023" y="28051"/>
                  </a:lnTo>
                  <a:lnTo>
                    <a:pt x="39921" y="6115"/>
                  </a:lnTo>
                  <a:lnTo>
                    <a:pt x="37035" y="4077"/>
                  </a:lnTo>
                  <a:lnTo>
                    <a:pt x="12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SMARTInkShape-3294">
              <a:extLst>
                <a:ext uri="{FF2B5EF4-FFF2-40B4-BE49-F238E27FC236}">
                  <a16:creationId xmlns:a16="http://schemas.microsoft.com/office/drawing/2014/main" id="{73A5BBF0-CE23-0AC3-1C59-938F5C6A4C45}"/>
                </a:ext>
              </a:extLst>
            </p:cNvPr>
            <p:cNvSpPr/>
            <p:nvPr>
              <p:custDataLst>
                <p:tags r:id="rId377"/>
              </p:custDataLst>
            </p:nvPr>
          </p:nvSpPr>
          <p:spPr>
            <a:xfrm>
              <a:off x="736600" y="3282950"/>
              <a:ext cx="101601" cy="11917"/>
            </a:xfrm>
            <a:custGeom>
              <a:avLst/>
              <a:gdLst/>
              <a:ahLst/>
              <a:cxnLst/>
              <a:rect l="0" t="0" r="0" b="0"/>
              <a:pathLst>
                <a:path w="101601" h="11917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8728"/>
                  </a:lnTo>
                  <a:lnTo>
                    <a:pt x="3763" y="10052"/>
                  </a:lnTo>
                  <a:lnTo>
                    <a:pt x="17578" y="11916"/>
                  </a:lnTo>
                  <a:lnTo>
                    <a:pt x="47530" y="9174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3" name="SMARTInkShape-3295">
              <a:extLst>
                <a:ext uri="{FF2B5EF4-FFF2-40B4-BE49-F238E27FC236}">
                  <a16:creationId xmlns:a16="http://schemas.microsoft.com/office/drawing/2014/main" id="{12CB8857-0040-9122-A356-064591DC69FA}"/>
                </a:ext>
              </a:extLst>
            </p:cNvPr>
            <p:cNvSpPr/>
            <p:nvPr>
              <p:custDataLst>
                <p:tags r:id="rId378"/>
              </p:custDataLst>
            </p:nvPr>
          </p:nvSpPr>
          <p:spPr>
            <a:xfrm>
              <a:off x="717550" y="3219676"/>
              <a:ext cx="88901" cy="12475"/>
            </a:xfrm>
            <a:custGeom>
              <a:avLst/>
              <a:gdLst/>
              <a:ahLst/>
              <a:cxnLst/>
              <a:rect l="0" t="0" r="0" b="0"/>
              <a:pathLst>
                <a:path w="88901" h="12475">
                  <a:moveTo>
                    <a:pt x="0" y="12474"/>
                  </a:moveTo>
                  <a:lnTo>
                    <a:pt x="0" y="12474"/>
                  </a:lnTo>
                  <a:lnTo>
                    <a:pt x="21662" y="2348"/>
                  </a:lnTo>
                  <a:lnTo>
                    <a:pt x="48021" y="0"/>
                  </a:lnTo>
                  <a:lnTo>
                    <a:pt x="88900" y="6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4" name="SMARTInkShape-3296">
              <a:extLst>
                <a:ext uri="{FF2B5EF4-FFF2-40B4-BE49-F238E27FC236}">
                  <a16:creationId xmlns:a16="http://schemas.microsoft.com/office/drawing/2014/main" id="{2EC90DCB-3EAF-E61E-0F3C-D9F30E63F43C}"/>
                </a:ext>
              </a:extLst>
            </p:cNvPr>
            <p:cNvSpPr/>
            <p:nvPr>
              <p:custDataLst>
                <p:tags r:id="rId379"/>
              </p:custDataLst>
            </p:nvPr>
          </p:nvSpPr>
          <p:spPr>
            <a:xfrm>
              <a:off x="413602" y="3162300"/>
              <a:ext cx="183299" cy="222251"/>
            </a:xfrm>
            <a:custGeom>
              <a:avLst/>
              <a:gdLst/>
              <a:ahLst/>
              <a:cxnLst/>
              <a:rect l="0" t="0" r="0" b="0"/>
              <a:pathLst>
                <a:path w="183299" h="222251">
                  <a:moveTo>
                    <a:pt x="119798" y="0"/>
                  </a:moveTo>
                  <a:lnTo>
                    <a:pt x="119798" y="0"/>
                  </a:lnTo>
                  <a:lnTo>
                    <a:pt x="131538" y="0"/>
                  </a:lnTo>
                  <a:lnTo>
                    <a:pt x="128650" y="0"/>
                  </a:lnTo>
                  <a:lnTo>
                    <a:pt x="130339" y="0"/>
                  </a:lnTo>
                  <a:lnTo>
                    <a:pt x="126353" y="0"/>
                  </a:lnTo>
                  <a:lnTo>
                    <a:pt x="113957" y="15580"/>
                  </a:lnTo>
                  <a:lnTo>
                    <a:pt x="105760" y="39345"/>
                  </a:lnTo>
                  <a:lnTo>
                    <a:pt x="95491" y="68729"/>
                  </a:lnTo>
                  <a:lnTo>
                    <a:pt x="84449" y="100124"/>
                  </a:lnTo>
                  <a:lnTo>
                    <a:pt x="73315" y="129785"/>
                  </a:lnTo>
                  <a:lnTo>
                    <a:pt x="63535" y="153617"/>
                  </a:lnTo>
                  <a:lnTo>
                    <a:pt x="52658" y="181725"/>
                  </a:lnTo>
                  <a:lnTo>
                    <a:pt x="41559" y="198090"/>
                  </a:lnTo>
                  <a:lnTo>
                    <a:pt x="37283" y="200929"/>
                  </a:lnTo>
                  <a:lnTo>
                    <a:pt x="35154" y="201686"/>
                  </a:lnTo>
                  <a:lnTo>
                    <a:pt x="32324" y="200780"/>
                  </a:lnTo>
                  <a:lnTo>
                    <a:pt x="25417" y="196009"/>
                  </a:lnTo>
                  <a:lnTo>
                    <a:pt x="19525" y="185423"/>
                  </a:lnTo>
                  <a:lnTo>
                    <a:pt x="12241" y="161714"/>
                  </a:lnTo>
                  <a:lnTo>
                    <a:pt x="5615" y="134228"/>
                  </a:lnTo>
                  <a:lnTo>
                    <a:pt x="0" y="104224"/>
                  </a:lnTo>
                  <a:lnTo>
                    <a:pt x="1198" y="76928"/>
                  </a:lnTo>
                  <a:lnTo>
                    <a:pt x="7987" y="57366"/>
                  </a:lnTo>
                  <a:lnTo>
                    <a:pt x="15071" y="46662"/>
                  </a:lnTo>
                  <a:lnTo>
                    <a:pt x="22923" y="41905"/>
                  </a:lnTo>
                  <a:lnTo>
                    <a:pt x="38648" y="39228"/>
                  </a:lnTo>
                  <a:lnTo>
                    <a:pt x="43826" y="40968"/>
                  </a:lnTo>
                  <a:lnTo>
                    <a:pt x="75237" y="64806"/>
                  </a:lnTo>
                  <a:lnTo>
                    <a:pt x="97206" y="90614"/>
                  </a:lnTo>
                  <a:lnTo>
                    <a:pt x="116590" y="119525"/>
                  </a:lnTo>
                  <a:lnTo>
                    <a:pt x="127079" y="137485"/>
                  </a:lnTo>
                  <a:lnTo>
                    <a:pt x="150368" y="169204"/>
                  </a:lnTo>
                  <a:lnTo>
                    <a:pt x="154551" y="175861"/>
                  </a:lnTo>
                  <a:lnTo>
                    <a:pt x="169538" y="204145"/>
                  </a:lnTo>
                  <a:lnTo>
                    <a:pt x="174360" y="214204"/>
                  </a:lnTo>
                  <a:lnTo>
                    <a:pt x="18329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8" name="SMARTInkShape-Group636">
            <a:extLst>
              <a:ext uri="{FF2B5EF4-FFF2-40B4-BE49-F238E27FC236}">
                <a16:creationId xmlns:a16="http://schemas.microsoft.com/office/drawing/2014/main" id="{CDF51544-75F1-9D55-61E5-F4FFFDC850F1}"/>
              </a:ext>
            </a:extLst>
          </p:cNvPr>
          <p:cNvGrpSpPr/>
          <p:nvPr/>
        </p:nvGrpSpPr>
        <p:grpSpPr>
          <a:xfrm>
            <a:off x="463550" y="3556000"/>
            <a:ext cx="196851" cy="253230"/>
            <a:chOff x="463550" y="3556000"/>
            <a:chExt cx="196851" cy="253230"/>
          </a:xfrm>
        </p:grpSpPr>
        <p:sp>
          <p:nvSpPr>
            <p:cNvPr id="1836" name="SMARTInkShape-3297">
              <a:extLst>
                <a:ext uri="{FF2B5EF4-FFF2-40B4-BE49-F238E27FC236}">
                  <a16:creationId xmlns:a16="http://schemas.microsoft.com/office/drawing/2014/main" id="{BD106FA0-1165-3E33-0F39-FBB322232E5E}"/>
                </a:ext>
              </a:extLst>
            </p:cNvPr>
            <p:cNvSpPr/>
            <p:nvPr>
              <p:custDataLst>
                <p:tags r:id="rId370"/>
              </p:custDataLst>
            </p:nvPr>
          </p:nvSpPr>
          <p:spPr>
            <a:xfrm>
              <a:off x="476250" y="35560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11550" y="19639"/>
                  </a:lnTo>
                  <a:lnTo>
                    <a:pt x="39545" y="17285"/>
                  </a:lnTo>
                  <a:lnTo>
                    <a:pt x="65810" y="14058"/>
                  </a:lnTo>
                  <a:lnTo>
                    <a:pt x="94053" y="11221"/>
                  </a:lnTo>
                  <a:lnTo>
                    <a:pt x="122138" y="7312"/>
                  </a:lnTo>
                  <a:lnTo>
                    <a:pt x="153650" y="64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3298">
              <a:extLst>
                <a:ext uri="{FF2B5EF4-FFF2-40B4-BE49-F238E27FC236}">
                  <a16:creationId xmlns:a16="http://schemas.microsoft.com/office/drawing/2014/main" id="{DC7A2465-D53E-D4B6-F02D-297B28A543D7}"/>
                </a:ext>
              </a:extLst>
            </p:cNvPr>
            <p:cNvSpPr/>
            <p:nvPr>
              <p:custDataLst>
                <p:tags r:id="rId371"/>
              </p:custDataLst>
            </p:nvPr>
          </p:nvSpPr>
          <p:spPr>
            <a:xfrm>
              <a:off x="463550" y="3652538"/>
              <a:ext cx="196851" cy="156692"/>
            </a:xfrm>
            <a:custGeom>
              <a:avLst/>
              <a:gdLst/>
              <a:ahLst/>
              <a:cxnLst/>
              <a:rect l="0" t="0" r="0" b="0"/>
              <a:pathLst>
                <a:path w="196851" h="156692">
                  <a:moveTo>
                    <a:pt x="0" y="43162"/>
                  </a:moveTo>
                  <a:lnTo>
                    <a:pt x="0" y="43162"/>
                  </a:lnTo>
                  <a:lnTo>
                    <a:pt x="0" y="30731"/>
                  </a:lnTo>
                  <a:lnTo>
                    <a:pt x="15787" y="14677"/>
                  </a:lnTo>
                  <a:lnTo>
                    <a:pt x="19481" y="12863"/>
                  </a:lnTo>
                  <a:lnTo>
                    <a:pt x="34760" y="7945"/>
                  </a:lnTo>
                  <a:lnTo>
                    <a:pt x="42730" y="9401"/>
                  </a:lnTo>
                  <a:lnTo>
                    <a:pt x="46126" y="12188"/>
                  </a:lnTo>
                  <a:lnTo>
                    <a:pt x="53570" y="24812"/>
                  </a:lnTo>
                  <a:lnTo>
                    <a:pt x="56089" y="35060"/>
                  </a:lnTo>
                  <a:lnTo>
                    <a:pt x="57010" y="62817"/>
                  </a:lnTo>
                  <a:lnTo>
                    <a:pt x="56417" y="91390"/>
                  </a:lnTo>
                  <a:lnTo>
                    <a:pt x="51367" y="108095"/>
                  </a:lnTo>
                  <a:lnTo>
                    <a:pt x="33384" y="135230"/>
                  </a:lnTo>
                  <a:lnTo>
                    <a:pt x="13431" y="156691"/>
                  </a:lnTo>
                  <a:lnTo>
                    <a:pt x="12917" y="150491"/>
                  </a:lnTo>
                  <a:lnTo>
                    <a:pt x="16559" y="143545"/>
                  </a:lnTo>
                  <a:lnTo>
                    <a:pt x="35294" y="117373"/>
                  </a:lnTo>
                  <a:lnTo>
                    <a:pt x="57850" y="90198"/>
                  </a:lnTo>
                  <a:lnTo>
                    <a:pt x="86347" y="63428"/>
                  </a:lnTo>
                  <a:lnTo>
                    <a:pt x="110791" y="43820"/>
                  </a:lnTo>
                  <a:lnTo>
                    <a:pt x="139813" y="22788"/>
                  </a:lnTo>
                  <a:lnTo>
                    <a:pt x="153974" y="9679"/>
                  </a:lnTo>
                  <a:lnTo>
                    <a:pt x="156627" y="5232"/>
                  </a:lnTo>
                  <a:lnTo>
                    <a:pt x="158331" y="0"/>
                  </a:lnTo>
                  <a:lnTo>
                    <a:pt x="157765" y="276"/>
                  </a:lnTo>
                  <a:lnTo>
                    <a:pt x="152187" y="4036"/>
                  </a:lnTo>
                  <a:lnTo>
                    <a:pt x="139166" y="10324"/>
                  </a:lnTo>
                  <a:lnTo>
                    <a:pt x="108933" y="38878"/>
                  </a:lnTo>
                  <a:lnTo>
                    <a:pt x="97423" y="56474"/>
                  </a:lnTo>
                  <a:lnTo>
                    <a:pt x="87213" y="78012"/>
                  </a:lnTo>
                  <a:lnTo>
                    <a:pt x="86504" y="87108"/>
                  </a:lnTo>
                  <a:lnTo>
                    <a:pt x="88541" y="95149"/>
                  </a:lnTo>
                  <a:lnTo>
                    <a:pt x="94360" y="104348"/>
                  </a:lnTo>
                  <a:lnTo>
                    <a:pt x="104001" y="114286"/>
                  </a:lnTo>
                  <a:lnTo>
                    <a:pt x="122917" y="122065"/>
                  </a:lnTo>
                  <a:lnTo>
                    <a:pt x="134358" y="122210"/>
                  </a:lnTo>
                  <a:lnTo>
                    <a:pt x="154580" y="116443"/>
                  </a:lnTo>
                  <a:lnTo>
                    <a:pt x="184176" y="102881"/>
                  </a:lnTo>
                  <a:lnTo>
                    <a:pt x="196850" y="9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6" name="SMARTInkShape-Group637">
            <a:extLst>
              <a:ext uri="{FF2B5EF4-FFF2-40B4-BE49-F238E27FC236}">
                <a16:creationId xmlns:a16="http://schemas.microsoft.com/office/drawing/2014/main" id="{40996DC0-9ACB-A76C-37FF-E45A366DB93F}"/>
              </a:ext>
            </a:extLst>
          </p:cNvPr>
          <p:cNvGrpSpPr/>
          <p:nvPr/>
        </p:nvGrpSpPr>
        <p:grpSpPr>
          <a:xfrm>
            <a:off x="901700" y="3511637"/>
            <a:ext cx="762001" cy="272964"/>
            <a:chOff x="901700" y="3511637"/>
            <a:chExt cx="762001" cy="272964"/>
          </a:xfrm>
        </p:grpSpPr>
        <p:sp>
          <p:nvSpPr>
            <p:cNvPr id="1839" name="SMARTInkShape-3299">
              <a:extLst>
                <a:ext uri="{FF2B5EF4-FFF2-40B4-BE49-F238E27FC236}">
                  <a16:creationId xmlns:a16="http://schemas.microsoft.com/office/drawing/2014/main" id="{171A15A4-CCFE-BC67-3EBF-A8A2501F771D}"/>
                </a:ext>
              </a:extLst>
            </p:cNvPr>
            <p:cNvSpPr/>
            <p:nvPr>
              <p:custDataLst>
                <p:tags r:id="rId363"/>
              </p:custDataLst>
            </p:nvPr>
          </p:nvSpPr>
          <p:spPr>
            <a:xfrm>
              <a:off x="1543051" y="3511637"/>
              <a:ext cx="120650" cy="272964"/>
            </a:xfrm>
            <a:custGeom>
              <a:avLst/>
              <a:gdLst/>
              <a:ahLst/>
              <a:cxnLst/>
              <a:rect l="0" t="0" r="0" b="0"/>
              <a:pathLst>
                <a:path w="120650" h="272964">
                  <a:moveTo>
                    <a:pt x="31749" y="25313"/>
                  </a:moveTo>
                  <a:lnTo>
                    <a:pt x="31749" y="25313"/>
                  </a:lnTo>
                  <a:lnTo>
                    <a:pt x="48756" y="9012"/>
                  </a:lnTo>
                  <a:lnTo>
                    <a:pt x="52948" y="7485"/>
                  </a:lnTo>
                  <a:lnTo>
                    <a:pt x="54349" y="6372"/>
                  </a:lnTo>
                  <a:lnTo>
                    <a:pt x="57117" y="0"/>
                  </a:lnTo>
                  <a:lnTo>
                    <a:pt x="55266" y="23452"/>
                  </a:lnTo>
                  <a:lnTo>
                    <a:pt x="48310" y="53716"/>
                  </a:lnTo>
                  <a:lnTo>
                    <a:pt x="42222" y="78492"/>
                  </a:lnTo>
                  <a:lnTo>
                    <a:pt x="28590" y="109927"/>
                  </a:lnTo>
                  <a:lnTo>
                    <a:pt x="25406" y="117247"/>
                  </a:lnTo>
                  <a:lnTo>
                    <a:pt x="2959" y="148679"/>
                  </a:lnTo>
                  <a:lnTo>
                    <a:pt x="0" y="152312"/>
                  </a:lnTo>
                  <a:lnTo>
                    <a:pt x="3370" y="152313"/>
                  </a:lnTo>
                  <a:lnTo>
                    <a:pt x="6907" y="150432"/>
                  </a:lnTo>
                  <a:lnTo>
                    <a:pt x="8838" y="148942"/>
                  </a:lnTo>
                  <a:lnTo>
                    <a:pt x="37939" y="146355"/>
                  </a:lnTo>
                  <a:lnTo>
                    <a:pt x="63468" y="146041"/>
                  </a:lnTo>
                  <a:lnTo>
                    <a:pt x="93363" y="144092"/>
                  </a:lnTo>
                  <a:lnTo>
                    <a:pt x="105509" y="139059"/>
                  </a:lnTo>
                  <a:lnTo>
                    <a:pt x="111098" y="134428"/>
                  </a:lnTo>
                  <a:lnTo>
                    <a:pt x="117505" y="124593"/>
                  </a:lnTo>
                  <a:lnTo>
                    <a:pt x="119252" y="119297"/>
                  </a:lnTo>
                  <a:lnTo>
                    <a:pt x="118146" y="112710"/>
                  </a:lnTo>
                  <a:lnTo>
                    <a:pt x="115439" y="101068"/>
                  </a:lnTo>
                  <a:lnTo>
                    <a:pt x="114299" y="82472"/>
                  </a:lnTo>
                  <a:lnTo>
                    <a:pt x="114299" y="85836"/>
                  </a:lnTo>
                  <a:lnTo>
                    <a:pt x="112418" y="89371"/>
                  </a:lnTo>
                  <a:lnTo>
                    <a:pt x="109935" y="93295"/>
                  </a:lnTo>
                  <a:lnTo>
                    <a:pt x="108341" y="101562"/>
                  </a:lnTo>
                  <a:lnTo>
                    <a:pt x="107964" y="130691"/>
                  </a:lnTo>
                  <a:lnTo>
                    <a:pt x="107952" y="157946"/>
                  </a:lnTo>
                  <a:lnTo>
                    <a:pt x="109831" y="177501"/>
                  </a:lnTo>
                  <a:lnTo>
                    <a:pt x="112975" y="200463"/>
                  </a:lnTo>
                  <a:lnTo>
                    <a:pt x="115788" y="223965"/>
                  </a:lnTo>
                  <a:lnTo>
                    <a:pt x="120222" y="248488"/>
                  </a:lnTo>
                  <a:lnTo>
                    <a:pt x="120649" y="272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0" name="SMARTInkShape-3300">
              <a:extLst>
                <a:ext uri="{FF2B5EF4-FFF2-40B4-BE49-F238E27FC236}">
                  <a16:creationId xmlns:a16="http://schemas.microsoft.com/office/drawing/2014/main" id="{1B5E866D-3527-1F63-12C6-DDF21CA47820}"/>
                </a:ext>
              </a:extLst>
            </p:cNvPr>
            <p:cNvSpPr/>
            <p:nvPr>
              <p:custDataLst>
                <p:tags r:id="rId364"/>
              </p:custDataLst>
            </p:nvPr>
          </p:nvSpPr>
          <p:spPr>
            <a:xfrm>
              <a:off x="1308100" y="35242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5775" y="33031"/>
                  </a:lnTo>
                  <a:lnTo>
                    <a:pt x="33845" y="15501"/>
                  </a:lnTo>
                  <a:lnTo>
                    <a:pt x="41700" y="12824"/>
                  </a:lnTo>
                  <a:lnTo>
                    <a:pt x="48496" y="8582"/>
                  </a:lnTo>
                  <a:lnTo>
                    <a:pt x="73490" y="647"/>
                  </a:lnTo>
                  <a:lnTo>
                    <a:pt x="100890" y="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1" name="SMARTInkShape-3301">
              <a:extLst>
                <a:ext uri="{FF2B5EF4-FFF2-40B4-BE49-F238E27FC236}">
                  <a16:creationId xmlns:a16="http://schemas.microsoft.com/office/drawing/2014/main" id="{5447C802-8479-2B7B-5F99-D6BC7F056EDC}"/>
                </a:ext>
              </a:extLst>
            </p:cNvPr>
            <p:cNvSpPr/>
            <p:nvPr>
              <p:custDataLst>
                <p:tags r:id="rId365"/>
              </p:custDataLst>
            </p:nvPr>
          </p:nvSpPr>
          <p:spPr>
            <a:xfrm>
              <a:off x="1289050" y="3575657"/>
              <a:ext cx="107493" cy="144887"/>
            </a:xfrm>
            <a:custGeom>
              <a:avLst/>
              <a:gdLst/>
              <a:ahLst/>
              <a:cxnLst/>
              <a:rect l="0" t="0" r="0" b="0"/>
              <a:pathLst>
                <a:path w="107493" h="144887">
                  <a:moveTo>
                    <a:pt x="0" y="24793"/>
                  </a:moveTo>
                  <a:lnTo>
                    <a:pt x="0" y="24793"/>
                  </a:lnTo>
                  <a:lnTo>
                    <a:pt x="0" y="21422"/>
                  </a:lnTo>
                  <a:lnTo>
                    <a:pt x="706" y="20429"/>
                  </a:lnTo>
                  <a:lnTo>
                    <a:pt x="1882" y="19767"/>
                  </a:lnTo>
                  <a:lnTo>
                    <a:pt x="3371" y="19326"/>
                  </a:lnTo>
                  <a:lnTo>
                    <a:pt x="4364" y="18326"/>
                  </a:lnTo>
                  <a:lnTo>
                    <a:pt x="11245" y="4006"/>
                  </a:lnTo>
                  <a:lnTo>
                    <a:pt x="17883" y="0"/>
                  </a:lnTo>
                  <a:lnTo>
                    <a:pt x="22075" y="6315"/>
                  </a:lnTo>
                  <a:lnTo>
                    <a:pt x="22478" y="9652"/>
                  </a:lnTo>
                  <a:lnTo>
                    <a:pt x="19312" y="41361"/>
                  </a:lnTo>
                  <a:lnTo>
                    <a:pt x="19790" y="68786"/>
                  </a:lnTo>
                  <a:lnTo>
                    <a:pt x="20955" y="71055"/>
                  </a:lnTo>
                  <a:lnTo>
                    <a:pt x="22436" y="72568"/>
                  </a:lnTo>
                  <a:lnTo>
                    <a:pt x="25964" y="74249"/>
                  </a:lnTo>
                  <a:lnTo>
                    <a:pt x="27893" y="74697"/>
                  </a:lnTo>
                  <a:lnTo>
                    <a:pt x="29884" y="74290"/>
                  </a:lnTo>
                  <a:lnTo>
                    <a:pt x="36058" y="70346"/>
                  </a:lnTo>
                  <a:lnTo>
                    <a:pt x="57712" y="56484"/>
                  </a:lnTo>
                  <a:lnTo>
                    <a:pt x="65867" y="52989"/>
                  </a:lnTo>
                  <a:lnTo>
                    <a:pt x="83445" y="50561"/>
                  </a:lnTo>
                  <a:lnTo>
                    <a:pt x="90239" y="54120"/>
                  </a:lnTo>
                  <a:lnTo>
                    <a:pt x="97256" y="60404"/>
                  </a:lnTo>
                  <a:lnTo>
                    <a:pt x="102727" y="67902"/>
                  </a:lnTo>
                  <a:lnTo>
                    <a:pt x="106918" y="92235"/>
                  </a:lnTo>
                  <a:lnTo>
                    <a:pt x="107492" y="100158"/>
                  </a:lnTo>
                  <a:lnTo>
                    <a:pt x="103983" y="107912"/>
                  </a:lnTo>
                  <a:lnTo>
                    <a:pt x="81455" y="139106"/>
                  </a:lnTo>
                  <a:lnTo>
                    <a:pt x="74773" y="142627"/>
                  </a:lnTo>
                  <a:lnTo>
                    <a:pt x="55614" y="144886"/>
                  </a:lnTo>
                  <a:lnTo>
                    <a:pt x="38100" y="139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3302">
              <a:extLst>
                <a:ext uri="{FF2B5EF4-FFF2-40B4-BE49-F238E27FC236}">
                  <a16:creationId xmlns:a16="http://schemas.microsoft.com/office/drawing/2014/main" id="{5D99A9AE-F9B6-D51D-4983-65801D095D7D}"/>
                </a:ext>
              </a:extLst>
            </p:cNvPr>
            <p:cNvSpPr/>
            <p:nvPr>
              <p:custDataLst>
                <p:tags r:id="rId366"/>
              </p:custDataLst>
            </p:nvPr>
          </p:nvSpPr>
          <p:spPr>
            <a:xfrm>
              <a:off x="1162050" y="3590442"/>
              <a:ext cx="12701" cy="156059"/>
            </a:xfrm>
            <a:custGeom>
              <a:avLst/>
              <a:gdLst/>
              <a:ahLst/>
              <a:cxnLst/>
              <a:rect l="0" t="0" r="0" b="0"/>
              <a:pathLst>
                <a:path w="12701" h="156059">
                  <a:moveTo>
                    <a:pt x="0" y="3658"/>
                  </a:moveTo>
                  <a:lnTo>
                    <a:pt x="0" y="3658"/>
                  </a:lnTo>
                  <a:lnTo>
                    <a:pt x="5467" y="3658"/>
                  </a:lnTo>
                  <a:lnTo>
                    <a:pt x="9834" y="0"/>
                  </a:lnTo>
                  <a:lnTo>
                    <a:pt x="8369" y="1562"/>
                  </a:lnTo>
                  <a:lnTo>
                    <a:pt x="8401" y="3672"/>
                  </a:lnTo>
                  <a:lnTo>
                    <a:pt x="12386" y="24280"/>
                  </a:lnTo>
                  <a:lnTo>
                    <a:pt x="12681" y="52433"/>
                  </a:lnTo>
                  <a:lnTo>
                    <a:pt x="12698" y="81120"/>
                  </a:lnTo>
                  <a:lnTo>
                    <a:pt x="12700" y="108630"/>
                  </a:lnTo>
                  <a:lnTo>
                    <a:pt x="1270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3303">
              <a:extLst>
                <a:ext uri="{FF2B5EF4-FFF2-40B4-BE49-F238E27FC236}">
                  <a16:creationId xmlns:a16="http://schemas.microsoft.com/office/drawing/2014/main" id="{A401574A-1D61-02A7-FB22-47E905D21EC5}"/>
                </a:ext>
              </a:extLst>
            </p:cNvPr>
            <p:cNvSpPr/>
            <p:nvPr>
              <p:custDataLst>
                <p:tags r:id="rId367"/>
              </p:custDataLst>
            </p:nvPr>
          </p:nvSpPr>
          <p:spPr>
            <a:xfrm>
              <a:off x="1143000" y="3644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3304">
              <a:extLst>
                <a:ext uri="{FF2B5EF4-FFF2-40B4-BE49-F238E27FC236}">
                  <a16:creationId xmlns:a16="http://schemas.microsoft.com/office/drawing/2014/main" id="{49742DA6-6EED-F11C-D85C-D38C4669669C}"/>
                </a:ext>
              </a:extLst>
            </p:cNvPr>
            <p:cNvSpPr/>
            <p:nvPr>
              <p:custDataLst>
                <p:tags r:id="rId368"/>
              </p:custDataLst>
            </p:nvPr>
          </p:nvSpPr>
          <p:spPr>
            <a:xfrm>
              <a:off x="908050" y="3664713"/>
              <a:ext cx="114301" cy="11938"/>
            </a:xfrm>
            <a:custGeom>
              <a:avLst/>
              <a:gdLst/>
              <a:ahLst/>
              <a:cxnLst/>
              <a:rect l="0" t="0" r="0" b="0"/>
              <a:pathLst>
                <a:path w="114301" h="11938">
                  <a:moveTo>
                    <a:pt x="0" y="11937"/>
                  </a:moveTo>
                  <a:lnTo>
                    <a:pt x="0" y="11937"/>
                  </a:lnTo>
                  <a:lnTo>
                    <a:pt x="10844" y="11232"/>
                  </a:lnTo>
                  <a:lnTo>
                    <a:pt x="42063" y="3099"/>
                  </a:lnTo>
                  <a:lnTo>
                    <a:pt x="69378" y="0"/>
                  </a:lnTo>
                  <a:lnTo>
                    <a:pt x="95157" y="1269"/>
                  </a:lnTo>
                  <a:lnTo>
                    <a:pt x="114300" y="5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3305">
              <a:extLst>
                <a:ext uri="{FF2B5EF4-FFF2-40B4-BE49-F238E27FC236}">
                  <a16:creationId xmlns:a16="http://schemas.microsoft.com/office/drawing/2014/main" id="{3AB0F6F9-4837-ADF7-9145-0E1216B07E75}"/>
                </a:ext>
              </a:extLst>
            </p:cNvPr>
            <p:cNvSpPr/>
            <p:nvPr>
              <p:custDataLst>
                <p:tags r:id="rId369"/>
              </p:custDataLst>
            </p:nvPr>
          </p:nvSpPr>
          <p:spPr>
            <a:xfrm>
              <a:off x="901700" y="36004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16606" y="5056"/>
                  </a:lnTo>
                  <a:lnTo>
                    <a:pt x="45368" y="537"/>
                  </a:lnTo>
                  <a:lnTo>
                    <a:pt x="69820" y="753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9" name="SMARTInkShape-Group638">
            <a:extLst>
              <a:ext uri="{FF2B5EF4-FFF2-40B4-BE49-F238E27FC236}">
                <a16:creationId xmlns:a16="http://schemas.microsoft.com/office/drawing/2014/main" id="{1467C168-6B27-DCB8-2F87-34C2A3F64C5B}"/>
              </a:ext>
            </a:extLst>
          </p:cNvPr>
          <p:cNvGrpSpPr/>
          <p:nvPr/>
        </p:nvGrpSpPr>
        <p:grpSpPr>
          <a:xfrm>
            <a:off x="204350" y="4210169"/>
            <a:ext cx="151251" cy="158632"/>
            <a:chOff x="204350" y="4210169"/>
            <a:chExt cx="151251" cy="158632"/>
          </a:xfrm>
        </p:grpSpPr>
        <p:sp>
          <p:nvSpPr>
            <p:cNvPr id="1847" name="SMARTInkShape-3306">
              <a:extLst>
                <a:ext uri="{FF2B5EF4-FFF2-40B4-BE49-F238E27FC236}">
                  <a16:creationId xmlns:a16="http://schemas.microsoft.com/office/drawing/2014/main" id="{6517A41E-3457-51DE-D42D-6FE234FFE485}"/>
                </a:ext>
              </a:extLst>
            </p:cNvPr>
            <p:cNvSpPr/>
            <p:nvPr>
              <p:custDataLst>
                <p:tags r:id="rId361"/>
              </p:custDataLst>
            </p:nvPr>
          </p:nvSpPr>
          <p:spPr>
            <a:xfrm>
              <a:off x="205892" y="4248150"/>
              <a:ext cx="149709" cy="6351"/>
            </a:xfrm>
            <a:custGeom>
              <a:avLst/>
              <a:gdLst/>
              <a:ahLst/>
              <a:cxnLst/>
              <a:rect l="0" t="0" r="0" b="0"/>
              <a:pathLst>
                <a:path w="1497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9724" y="705"/>
                  </a:lnTo>
                  <a:lnTo>
                    <a:pt x="24506" y="3658"/>
                  </a:lnTo>
                  <a:lnTo>
                    <a:pt x="50344" y="932"/>
                  </a:lnTo>
                  <a:lnTo>
                    <a:pt x="82008" y="828"/>
                  </a:lnTo>
                  <a:lnTo>
                    <a:pt x="102994" y="3695"/>
                  </a:lnTo>
                  <a:lnTo>
                    <a:pt x="118777" y="2113"/>
                  </a:lnTo>
                  <a:lnTo>
                    <a:pt x="149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3307">
              <a:extLst>
                <a:ext uri="{FF2B5EF4-FFF2-40B4-BE49-F238E27FC236}">
                  <a16:creationId xmlns:a16="http://schemas.microsoft.com/office/drawing/2014/main" id="{53982B72-D9C7-8F07-3833-69F9DDDF0073}"/>
                </a:ext>
              </a:extLst>
            </p:cNvPr>
            <p:cNvSpPr/>
            <p:nvPr>
              <p:custDataLst>
                <p:tags r:id="rId362"/>
              </p:custDataLst>
            </p:nvPr>
          </p:nvSpPr>
          <p:spPr>
            <a:xfrm>
              <a:off x="204350" y="4210169"/>
              <a:ext cx="151251" cy="158632"/>
            </a:xfrm>
            <a:custGeom>
              <a:avLst/>
              <a:gdLst/>
              <a:ahLst/>
              <a:cxnLst/>
              <a:rect l="0" t="0" r="0" b="0"/>
              <a:pathLst>
                <a:path w="151251" h="158632">
                  <a:moveTo>
                    <a:pt x="24250" y="6231"/>
                  </a:moveTo>
                  <a:lnTo>
                    <a:pt x="24250" y="6231"/>
                  </a:lnTo>
                  <a:lnTo>
                    <a:pt x="20879" y="6231"/>
                  </a:lnTo>
                  <a:lnTo>
                    <a:pt x="19886" y="6936"/>
                  </a:lnTo>
                  <a:lnTo>
                    <a:pt x="19224" y="8112"/>
                  </a:lnTo>
                  <a:lnTo>
                    <a:pt x="18783" y="9602"/>
                  </a:lnTo>
                  <a:lnTo>
                    <a:pt x="18488" y="9889"/>
                  </a:lnTo>
                  <a:lnTo>
                    <a:pt x="18292" y="9375"/>
                  </a:lnTo>
                  <a:lnTo>
                    <a:pt x="17978" y="6852"/>
                  </a:lnTo>
                  <a:lnTo>
                    <a:pt x="19816" y="6507"/>
                  </a:lnTo>
                  <a:lnTo>
                    <a:pt x="21294" y="6415"/>
                  </a:lnTo>
                  <a:lnTo>
                    <a:pt x="24818" y="4431"/>
                  </a:lnTo>
                  <a:lnTo>
                    <a:pt x="26745" y="2915"/>
                  </a:lnTo>
                  <a:lnTo>
                    <a:pt x="39571" y="779"/>
                  </a:lnTo>
                  <a:lnTo>
                    <a:pt x="67164" y="0"/>
                  </a:lnTo>
                  <a:lnTo>
                    <a:pt x="93323" y="602"/>
                  </a:lnTo>
                  <a:lnTo>
                    <a:pt x="100340" y="3259"/>
                  </a:lnTo>
                  <a:lnTo>
                    <a:pt x="115071" y="14808"/>
                  </a:lnTo>
                  <a:lnTo>
                    <a:pt x="117532" y="20862"/>
                  </a:lnTo>
                  <a:lnTo>
                    <a:pt x="119111" y="32875"/>
                  </a:lnTo>
                  <a:lnTo>
                    <a:pt x="105160" y="60677"/>
                  </a:lnTo>
                  <a:lnTo>
                    <a:pt x="77719" y="86613"/>
                  </a:lnTo>
                  <a:lnTo>
                    <a:pt x="57954" y="109088"/>
                  </a:lnTo>
                  <a:lnTo>
                    <a:pt x="33381" y="130575"/>
                  </a:lnTo>
                  <a:lnTo>
                    <a:pt x="2731" y="155011"/>
                  </a:lnTo>
                  <a:lnTo>
                    <a:pt x="0" y="157559"/>
                  </a:lnTo>
                  <a:lnTo>
                    <a:pt x="322" y="157916"/>
                  </a:lnTo>
                  <a:lnTo>
                    <a:pt x="4852" y="158419"/>
                  </a:lnTo>
                  <a:lnTo>
                    <a:pt x="32758" y="158603"/>
                  </a:lnTo>
                  <a:lnTo>
                    <a:pt x="61522" y="158626"/>
                  </a:lnTo>
                  <a:lnTo>
                    <a:pt x="90620" y="158631"/>
                  </a:lnTo>
                  <a:lnTo>
                    <a:pt x="97963" y="156749"/>
                  </a:lnTo>
                  <a:lnTo>
                    <a:pt x="100908" y="155260"/>
                  </a:lnTo>
                  <a:lnTo>
                    <a:pt x="104283" y="154972"/>
                  </a:lnTo>
                  <a:lnTo>
                    <a:pt x="115070" y="156528"/>
                  </a:lnTo>
                  <a:lnTo>
                    <a:pt x="151250" y="145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2" name="SMARTInkShape-Group639">
            <a:extLst>
              <a:ext uri="{FF2B5EF4-FFF2-40B4-BE49-F238E27FC236}">
                <a16:creationId xmlns:a16="http://schemas.microsoft.com/office/drawing/2014/main" id="{16BA60B2-F93B-E622-6C1E-4C82AFD696EF}"/>
              </a:ext>
            </a:extLst>
          </p:cNvPr>
          <p:cNvGrpSpPr/>
          <p:nvPr/>
        </p:nvGrpSpPr>
        <p:grpSpPr>
          <a:xfrm>
            <a:off x="489126" y="4051300"/>
            <a:ext cx="1110002" cy="508001"/>
            <a:chOff x="489126" y="4051300"/>
            <a:chExt cx="1110002" cy="508001"/>
          </a:xfrm>
        </p:grpSpPr>
        <p:sp>
          <p:nvSpPr>
            <p:cNvPr id="1850" name="SMARTInkShape-3308">
              <a:extLst>
                <a:ext uri="{FF2B5EF4-FFF2-40B4-BE49-F238E27FC236}">
                  <a16:creationId xmlns:a16="http://schemas.microsoft.com/office/drawing/2014/main" id="{8837AAA4-25F0-CD56-0325-6136FDA75540}"/>
                </a:ext>
              </a:extLst>
            </p:cNvPr>
            <p:cNvSpPr/>
            <p:nvPr>
              <p:custDataLst>
                <p:tags r:id="rId349"/>
              </p:custDataLst>
            </p:nvPr>
          </p:nvSpPr>
          <p:spPr>
            <a:xfrm>
              <a:off x="1466850" y="4051300"/>
              <a:ext cx="132278" cy="508001"/>
            </a:xfrm>
            <a:custGeom>
              <a:avLst/>
              <a:gdLst/>
              <a:ahLst/>
              <a:cxnLst/>
              <a:rect l="0" t="0" r="0" b="0"/>
              <a:pathLst>
                <a:path w="132278" h="50800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34719" y="29955"/>
                  </a:lnTo>
                  <a:lnTo>
                    <a:pt x="53974" y="61473"/>
                  </a:lnTo>
                  <a:lnTo>
                    <a:pt x="68021" y="91325"/>
                  </a:lnTo>
                  <a:lnTo>
                    <a:pt x="81143" y="121547"/>
                  </a:lnTo>
                  <a:lnTo>
                    <a:pt x="90364" y="148197"/>
                  </a:lnTo>
                  <a:lnTo>
                    <a:pt x="100153" y="178436"/>
                  </a:lnTo>
                  <a:lnTo>
                    <a:pt x="107521" y="209739"/>
                  </a:lnTo>
                  <a:lnTo>
                    <a:pt x="116055" y="239475"/>
                  </a:lnTo>
                  <a:lnTo>
                    <a:pt x="123757" y="268041"/>
                  </a:lnTo>
                  <a:lnTo>
                    <a:pt x="127920" y="295084"/>
                  </a:lnTo>
                  <a:lnTo>
                    <a:pt x="132277" y="326556"/>
                  </a:lnTo>
                  <a:lnTo>
                    <a:pt x="128069" y="354880"/>
                  </a:lnTo>
                  <a:lnTo>
                    <a:pt x="120443" y="380859"/>
                  </a:lnTo>
                  <a:lnTo>
                    <a:pt x="108771" y="406372"/>
                  </a:lnTo>
                  <a:lnTo>
                    <a:pt x="87924" y="435660"/>
                  </a:lnTo>
                  <a:lnTo>
                    <a:pt x="73472" y="452188"/>
                  </a:lnTo>
                  <a:lnTo>
                    <a:pt x="44414" y="476638"/>
                  </a:lnTo>
                  <a:lnTo>
                    <a:pt x="36673" y="483478"/>
                  </a:lnTo>
                  <a:lnTo>
                    <a:pt x="9834" y="501036"/>
                  </a:lnTo>
                  <a:lnTo>
                    <a:pt x="635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3309">
              <a:extLst>
                <a:ext uri="{FF2B5EF4-FFF2-40B4-BE49-F238E27FC236}">
                  <a16:creationId xmlns:a16="http://schemas.microsoft.com/office/drawing/2014/main" id="{39F74EA9-85B6-2381-3708-8417F5F5EB6E}"/>
                </a:ext>
              </a:extLst>
            </p:cNvPr>
            <p:cNvSpPr/>
            <p:nvPr>
              <p:custDataLst>
                <p:tags r:id="rId350"/>
              </p:custDataLst>
            </p:nvPr>
          </p:nvSpPr>
          <p:spPr>
            <a:xfrm>
              <a:off x="1412392" y="4406900"/>
              <a:ext cx="105259" cy="19051"/>
            </a:xfrm>
            <a:custGeom>
              <a:avLst/>
              <a:gdLst/>
              <a:ahLst/>
              <a:cxnLst/>
              <a:rect l="0" t="0" r="0" b="0"/>
              <a:pathLst>
                <a:path w="1052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5"/>
                  </a:lnTo>
                  <a:lnTo>
                    <a:pt x="1562" y="15679"/>
                  </a:lnTo>
                  <a:lnTo>
                    <a:pt x="9779" y="10212"/>
                  </a:lnTo>
                  <a:lnTo>
                    <a:pt x="36214" y="4978"/>
                  </a:lnTo>
                  <a:lnTo>
                    <a:pt x="66558" y="655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SMARTInkShape-3310">
              <a:extLst>
                <a:ext uri="{FF2B5EF4-FFF2-40B4-BE49-F238E27FC236}">
                  <a16:creationId xmlns:a16="http://schemas.microsoft.com/office/drawing/2014/main" id="{280A22B8-97CF-58AA-DDFF-160676AC55E8}"/>
                </a:ext>
              </a:extLst>
            </p:cNvPr>
            <p:cNvSpPr/>
            <p:nvPr>
              <p:custDataLst>
                <p:tags r:id="rId351"/>
              </p:custDataLst>
            </p:nvPr>
          </p:nvSpPr>
          <p:spPr>
            <a:xfrm>
              <a:off x="1441450" y="4356362"/>
              <a:ext cx="82551" cy="113918"/>
            </a:xfrm>
            <a:custGeom>
              <a:avLst/>
              <a:gdLst/>
              <a:ahLst/>
              <a:cxnLst/>
              <a:rect l="0" t="0" r="0" b="0"/>
              <a:pathLst>
                <a:path w="82551" h="113918">
                  <a:moveTo>
                    <a:pt x="0" y="6088"/>
                  </a:moveTo>
                  <a:lnTo>
                    <a:pt x="0" y="6088"/>
                  </a:lnTo>
                  <a:lnTo>
                    <a:pt x="6480" y="5383"/>
                  </a:lnTo>
                  <a:lnTo>
                    <a:pt x="27909" y="0"/>
                  </a:lnTo>
                  <a:lnTo>
                    <a:pt x="28484" y="2029"/>
                  </a:lnTo>
                  <a:lnTo>
                    <a:pt x="25058" y="32246"/>
                  </a:lnTo>
                  <a:lnTo>
                    <a:pt x="19733" y="50763"/>
                  </a:lnTo>
                  <a:lnTo>
                    <a:pt x="5020" y="78947"/>
                  </a:lnTo>
                  <a:lnTo>
                    <a:pt x="1487" y="92509"/>
                  </a:lnTo>
                  <a:lnTo>
                    <a:pt x="2542" y="99295"/>
                  </a:lnTo>
                  <a:lnTo>
                    <a:pt x="7103" y="107083"/>
                  </a:lnTo>
                  <a:lnTo>
                    <a:pt x="10918" y="110947"/>
                  </a:lnTo>
                  <a:lnTo>
                    <a:pt x="14966" y="112664"/>
                  </a:lnTo>
                  <a:lnTo>
                    <a:pt x="43110" y="113917"/>
                  </a:lnTo>
                  <a:lnTo>
                    <a:pt x="64515" y="113308"/>
                  </a:lnTo>
                  <a:lnTo>
                    <a:pt x="82550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SMARTInkShape-3311">
              <a:extLst>
                <a:ext uri="{FF2B5EF4-FFF2-40B4-BE49-F238E27FC236}">
                  <a16:creationId xmlns:a16="http://schemas.microsoft.com/office/drawing/2014/main" id="{71EC86E0-0568-FE1D-7C0D-CCD067698F84}"/>
                </a:ext>
              </a:extLst>
            </p:cNvPr>
            <p:cNvSpPr/>
            <p:nvPr>
              <p:custDataLst>
                <p:tags r:id="rId352"/>
              </p:custDataLst>
            </p:nvPr>
          </p:nvSpPr>
          <p:spPr>
            <a:xfrm>
              <a:off x="1333500" y="4378083"/>
              <a:ext cx="60316" cy="92318"/>
            </a:xfrm>
            <a:custGeom>
              <a:avLst/>
              <a:gdLst/>
              <a:ahLst/>
              <a:cxnLst/>
              <a:rect l="0" t="0" r="0" b="0"/>
              <a:pathLst>
                <a:path w="60316" h="92318">
                  <a:moveTo>
                    <a:pt x="38100" y="22467"/>
                  </a:moveTo>
                  <a:lnTo>
                    <a:pt x="38100" y="22467"/>
                  </a:lnTo>
                  <a:lnTo>
                    <a:pt x="41471" y="19096"/>
                  </a:lnTo>
                  <a:lnTo>
                    <a:pt x="43126" y="15559"/>
                  </a:lnTo>
                  <a:lnTo>
                    <a:pt x="43567" y="13629"/>
                  </a:lnTo>
                  <a:lnTo>
                    <a:pt x="49840" y="4639"/>
                  </a:lnTo>
                  <a:lnTo>
                    <a:pt x="49454" y="3526"/>
                  </a:lnTo>
                  <a:lnTo>
                    <a:pt x="47145" y="408"/>
                  </a:lnTo>
                  <a:lnTo>
                    <a:pt x="45541" y="0"/>
                  </a:lnTo>
                  <a:lnTo>
                    <a:pt x="43766" y="433"/>
                  </a:lnTo>
                  <a:lnTo>
                    <a:pt x="41878" y="1428"/>
                  </a:lnTo>
                  <a:lnTo>
                    <a:pt x="15287" y="6613"/>
                  </a:lnTo>
                  <a:lnTo>
                    <a:pt x="5627" y="12204"/>
                  </a:lnTo>
                  <a:lnTo>
                    <a:pt x="3751" y="14919"/>
                  </a:lnTo>
                  <a:lnTo>
                    <a:pt x="1112" y="24777"/>
                  </a:lnTo>
                  <a:lnTo>
                    <a:pt x="494" y="30079"/>
                  </a:lnTo>
                  <a:lnTo>
                    <a:pt x="2101" y="34787"/>
                  </a:lnTo>
                  <a:lnTo>
                    <a:pt x="3517" y="37030"/>
                  </a:lnTo>
                  <a:lnTo>
                    <a:pt x="12253" y="43558"/>
                  </a:lnTo>
                  <a:lnTo>
                    <a:pt x="40314" y="53390"/>
                  </a:lnTo>
                  <a:lnTo>
                    <a:pt x="51534" y="62987"/>
                  </a:lnTo>
                  <a:lnTo>
                    <a:pt x="56192" y="69908"/>
                  </a:lnTo>
                  <a:lnTo>
                    <a:pt x="59781" y="71774"/>
                  </a:lnTo>
                  <a:lnTo>
                    <a:pt x="60315" y="72977"/>
                  </a:lnTo>
                  <a:lnTo>
                    <a:pt x="59966" y="74484"/>
                  </a:lnTo>
                  <a:lnTo>
                    <a:pt x="57706" y="78603"/>
                  </a:lnTo>
                  <a:lnTo>
                    <a:pt x="57315" y="82688"/>
                  </a:lnTo>
                  <a:lnTo>
                    <a:pt x="56554" y="83781"/>
                  </a:lnTo>
                  <a:lnTo>
                    <a:pt x="55342" y="84509"/>
                  </a:lnTo>
                  <a:lnTo>
                    <a:pt x="50264" y="85535"/>
                  </a:lnTo>
                  <a:lnTo>
                    <a:pt x="48326" y="85679"/>
                  </a:lnTo>
                  <a:lnTo>
                    <a:pt x="44291" y="87720"/>
                  </a:lnTo>
                  <a:lnTo>
                    <a:pt x="42228" y="89252"/>
                  </a:lnTo>
                  <a:lnTo>
                    <a:pt x="36171" y="90955"/>
                  </a:lnTo>
                  <a:lnTo>
                    <a:pt x="0" y="9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3312">
              <a:extLst>
                <a:ext uri="{FF2B5EF4-FFF2-40B4-BE49-F238E27FC236}">
                  <a16:creationId xmlns:a16="http://schemas.microsoft.com/office/drawing/2014/main" id="{60323AE9-69A7-081B-3CA2-4418E64C1F47}"/>
                </a:ext>
              </a:extLst>
            </p:cNvPr>
            <p:cNvSpPr/>
            <p:nvPr>
              <p:custDataLst>
                <p:tags r:id="rId353"/>
              </p:custDataLst>
            </p:nvPr>
          </p:nvSpPr>
          <p:spPr>
            <a:xfrm>
              <a:off x="1214207" y="4381864"/>
              <a:ext cx="68445" cy="69289"/>
            </a:xfrm>
            <a:custGeom>
              <a:avLst/>
              <a:gdLst/>
              <a:ahLst/>
              <a:cxnLst/>
              <a:rect l="0" t="0" r="0" b="0"/>
              <a:pathLst>
                <a:path w="68445" h="69289">
                  <a:moveTo>
                    <a:pt x="17693" y="31386"/>
                  </a:moveTo>
                  <a:lnTo>
                    <a:pt x="17693" y="31386"/>
                  </a:lnTo>
                  <a:lnTo>
                    <a:pt x="45305" y="31386"/>
                  </a:lnTo>
                  <a:lnTo>
                    <a:pt x="55365" y="30681"/>
                  </a:lnTo>
                  <a:lnTo>
                    <a:pt x="66625" y="25919"/>
                  </a:lnTo>
                  <a:lnTo>
                    <a:pt x="67247" y="24919"/>
                  </a:lnTo>
                  <a:lnTo>
                    <a:pt x="68329" y="19646"/>
                  </a:lnTo>
                  <a:lnTo>
                    <a:pt x="68444" y="15599"/>
                  </a:lnTo>
                  <a:lnTo>
                    <a:pt x="67050" y="13806"/>
                  </a:lnTo>
                  <a:lnTo>
                    <a:pt x="50812" y="3783"/>
                  </a:lnTo>
                  <a:lnTo>
                    <a:pt x="42009" y="865"/>
                  </a:lnTo>
                  <a:lnTo>
                    <a:pt x="31561" y="0"/>
                  </a:lnTo>
                  <a:lnTo>
                    <a:pt x="23622" y="3560"/>
                  </a:lnTo>
                  <a:lnTo>
                    <a:pt x="10397" y="13973"/>
                  </a:lnTo>
                  <a:lnTo>
                    <a:pt x="3223" y="27403"/>
                  </a:lnTo>
                  <a:lnTo>
                    <a:pt x="0" y="41416"/>
                  </a:lnTo>
                  <a:lnTo>
                    <a:pt x="1128" y="48309"/>
                  </a:lnTo>
                  <a:lnTo>
                    <a:pt x="7600" y="61854"/>
                  </a:lnTo>
                  <a:lnTo>
                    <a:pt x="10259" y="64398"/>
                  </a:lnTo>
                  <a:lnTo>
                    <a:pt x="16976" y="67224"/>
                  </a:lnTo>
                  <a:lnTo>
                    <a:pt x="35632" y="69288"/>
                  </a:lnTo>
                  <a:lnTo>
                    <a:pt x="55793" y="63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3313">
              <a:extLst>
                <a:ext uri="{FF2B5EF4-FFF2-40B4-BE49-F238E27FC236}">
                  <a16:creationId xmlns:a16="http://schemas.microsoft.com/office/drawing/2014/main" id="{26FDE66B-77C4-557D-85D0-DB876D7C6778}"/>
                </a:ext>
              </a:extLst>
            </p:cNvPr>
            <p:cNvSpPr/>
            <p:nvPr>
              <p:custDataLst>
                <p:tags r:id="rId354"/>
              </p:custDataLst>
            </p:nvPr>
          </p:nvSpPr>
          <p:spPr>
            <a:xfrm>
              <a:off x="1104900" y="44005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962"/>
                  </a:lnTo>
                  <a:lnTo>
                    <a:pt x="5775" y="12046"/>
                  </a:lnTo>
                  <a:lnTo>
                    <a:pt x="32908" y="2579"/>
                  </a:lnTo>
                  <a:lnTo>
                    <a:pt x="59260" y="51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3314">
              <a:extLst>
                <a:ext uri="{FF2B5EF4-FFF2-40B4-BE49-F238E27FC236}">
                  <a16:creationId xmlns:a16="http://schemas.microsoft.com/office/drawing/2014/main" id="{221D5906-713D-F0A2-97E1-1228258B2C8A}"/>
                </a:ext>
              </a:extLst>
            </p:cNvPr>
            <p:cNvSpPr/>
            <p:nvPr>
              <p:custDataLst>
                <p:tags r:id="rId355"/>
              </p:custDataLst>
            </p:nvPr>
          </p:nvSpPr>
          <p:spPr>
            <a:xfrm>
              <a:off x="1111337" y="4369683"/>
              <a:ext cx="69764" cy="105889"/>
            </a:xfrm>
            <a:custGeom>
              <a:avLst/>
              <a:gdLst/>
              <a:ahLst/>
              <a:cxnLst/>
              <a:rect l="0" t="0" r="0" b="0"/>
              <a:pathLst>
                <a:path w="69764" h="105889">
                  <a:moveTo>
                    <a:pt x="12613" y="5467"/>
                  </a:moveTo>
                  <a:lnTo>
                    <a:pt x="12613" y="5467"/>
                  </a:lnTo>
                  <a:lnTo>
                    <a:pt x="15984" y="5467"/>
                  </a:lnTo>
                  <a:lnTo>
                    <a:pt x="16977" y="4762"/>
                  </a:lnTo>
                  <a:lnTo>
                    <a:pt x="17639" y="3586"/>
                  </a:lnTo>
                  <a:lnTo>
                    <a:pt x="18080" y="2096"/>
                  </a:lnTo>
                  <a:lnTo>
                    <a:pt x="19080" y="1103"/>
                  </a:lnTo>
                  <a:lnTo>
                    <a:pt x="22072" y="0"/>
                  </a:lnTo>
                  <a:lnTo>
                    <a:pt x="23152" y="411"/>
                  </a:lnTo>
                  <a:lnTo>
                    <a:pt x="23873" y="1391"/>
                  </a:lnTo>
                  <a:lnTo>
                    <a:pt x="24673" y="5067"/>
                  </a:lnTo>
                  <a:lnTo>
                    <a:pt x="24418" y="15775"/>
                  </a:lnTo>
                  <a:lnTo>
                    <a:pt x="16450" y="40717"/>
                  </a:lnTo>
                  <a:lnTo>
                    <a:pt x="9007" y="53875"/>
                  </a:lnTo>
                  <a:lnTo>
                    <a:pt x="1398" y="83656"/>
                  </a:lnTo>
                  <a:lnTo>
                    <a:pt x="0" y="103089"/>
                  </a:lnTo>
                  <a:lnTo>
                    <a:pt x="677" y="104415"/>
                  </a:lnTo>
                  <a:lnTo>
                    <a:pt x="1833" y="105299"/>
                  </a:lnTo>
                  <a:lnTo>
                    <a:pt x="3310" y="105888"/>
                  </a:lnTo>
                  <a:lnTo>
                    <a:pt x="5000" y="105576"/>
                  </a:lnTo>
                  <a:lnTo>
                    <a:pt x="11455" y="102470"/>
                  </a:lnTo>
                  <a:lnTo>
                    <a:pt x="40075" y="95794"/>
                  </a:lnTo>
                  <a:lnTo>
                    <a:pt x="69763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3315">
              <a:extLst>
                <a:ext uri="{FF2B5EF4-FFF2-40B4-BE49-F238E27FC236}">
                  <a16:creationId xmlns:a16="http://schemas.microsoft.com/office/drawing/2014/main" id="{99F71FC1-3E29-F8B8-788C-C897A65E51C1}"/>
                </a:ext>
              </a:extLst>
            </p:cNvPr>
            <p:cNvSpPr/>
            <p:nvPr>
              <p:custDataLst>
                <p:tags r:id="rId356"/>
              </p:custDataLst>
            </p:nvPr>
          </p:nvSpPr>
          <p:spPr>
            <a:xfrm>
              <a:off x="939800" y="424815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13815" y="26167"/>
                  </a:lnTo>
                  <a:lnTo>
                    <a:pt x="29493" y="19277"/>
                  </a:lnTo>
                  <a:lnTo>
                    <a:pt x="56704" y="10628"/>
                  </a:lnTo>
                  <a:lnTo>
                    <a:pt x="74439" y="719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SMARTInkShape-3316">
              <a:extLst>
                <a:ext uri="{FF2B5EF4-FFF2-40B4-BE49-F238E27FC236}">
                  <a16:creationId xmlns:a16="http://schemas.microsoft.com/office/drawing/2014/main" id="{3C38810C-2238-6EAA-A260-EAC5EA44ED98}"/>
                </a:ext>
              </a:extLst>
            </p:cNvPr>
            <p:cNvSpPr/>
            <p:nvPr>
              <p:custDataLst>
                <p:tags r:id="rId357"/>
              </p:custDataLst>
            </p:nvPr>
          </p:nvSpPr>
          <p:spPr>
            <a:xfrm>
              <a:off x="940722" y="4172830"/>
              <a:ext cx="115249" cy="189571"/>
            </a:xfrm>
            <a:custGeom>
              <a:avLst/>
              <a:gdLst/>
              <a:ahLst/>
              <a:cxnLst/>
              <a:rect l="0" t="0" r="0" b="0"/>
              <a:pathLst>
                <a:path w="115249" h="189571">
                  <a:moveTo>
                    <a:pt x="24478" y="5470"/>
                  </a:moveTo>
                  <a:lnTo>
                    <a:pt x="24478" y="5470"/>
                  </a:lnTo>
                  <a:lnTo>
                    <a:pt x="27849" y="5470"/>
                  </a:lnTo>
                  <a:lnTo>
                    <a:pt x="51614" y="3"/>
                  </a:lnTo>
                  <a:lnTo>
                    <a:pt x="75621" y="0"/>
                  </a:lnTo>
                  <a:lnTo>
                    <a:pt x="88131" y="2569"/>
                  </a:lnTo>
                  <a:lnTo>
                    <a:pt x="98864" y="9825"/>
                  </a:lnTo>
                  <a:lnTo>
                    <a:pt x="113882" y="28359"/>
                  </a:lnTo>
                  <a:lnTo>
                    <a:pt x="115248" y="38926"/>
                  </a:lnTo>
                  <a:lnTo>
                    <a:pt x="110169" y="60538"/>
                  </a:lnTo>
                  <a:lnTo>
                    <a:pt x="102780" y="77217"/>
                  </a:lnTo>
                  <a:lnTo>
                    <a:pt x="73625" y="108610"/>
                  </a:lnTo>
                  <a:lnTo>
                    <a:pt x="48685" y="137019"/>
                  </a:lnTo>
                  <a:lnTo>
                    <a:pt x="20584" y="159501"/>
                  </a:lnTo>
                  <a:lnTo>
                    <a:pt x="6077" y="175992"/>
                  </a:lnTo>
                  <a:lnTo>
                    <a:pt x="0" y="187686"/>
                  </a:lnTo>
                  <a:lnTo>
                    <a:pt x="1104" y="188331"/>
                  </a:lnTo>
                  <a:lnTo>
                    <a:pt x="26859" y="189570"/>
                  </a:lnTo>
                  <a:lnTo>
                    <a:pt x="54660" y="184587"/>
                  </a:lnTo>
                  <a:lnTo>
                    <a:pt x="81552" y="179080"/>
                  </a:lnTo>
                  <a:lnTo>
                    <a:pt x="95089" y="176855"/>
                  </a:lnTo>
                  <a:lnTo>
                    <a:pt x="107028" y="17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SMARTInkShape-3317">
              <a:extLst>
                <a:ext uri="{FF2B5EF4-FFF2-40B4-BE49-F238E27FC236}">
                  <a16:creationId xmlns:a16="http://schemas.microsoft.com/office/drawing/2014/main" id="{67391C9B-F37F-EE84-9062-D2FDC490ABF8}"/>
                </a:ext>
              </a:extLst>
            </p:cNvPr>
            <p:cNvSpPr/>
            <p:nvPr>
              <p:custDataLst>
                <p:tags r:id="rId358"/>
              </p:custDataLst>
            </p:nvPr>
          </p:nvSpPr>
          <p:spPr>
            <a:xfrm>
              <a:off x="711200" y="4273550"/>
              <a:ext cx="88901" cy="87236"/>
            </a:xfrm>
            <a:custGeom>
              <a:avLst/>
              <a:gdLst/>
              <a:ahLst/>
              <a:cxnLst/>
              <a:rect l="0" t="0" r="0" b="0"/>
              <a:pathLst>
                <a:path w="88901" h="87236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3"/>
                  </a:lnTo>
                  <a:lnTo>
                    <a:pt x="14927" y="10551"/>
                  </a:lnTo>
                  <a:lnTo>
                    <a:pt x="29623" y="1251"/>
                  </a:lnTo>
                  <a:lnTo>
                    <a:pt x="31037" y="1540"/>
                  </a:lnTo>
                  <a:lnTo>
                    <a:pt x="34491" y="3742"/>
                  </a:lnTo>
                  <a:lnTo>
                    <a:pt x="40401" y="15691"/>
                  </a:lnTo>
                  <a:lnTo>
                    <a:pt x="47466" y="43499"/>
                  </a:lnTo>
                  <a:lnTo>
                    <a:pt x="55974" y="73628"/>
                  </a:lnTo>
                  <a:lnTo>
                    <a:pt x="54746" y="80466"/>
                  </a:lnTo>
                  <a:lnTo>
                    <a:pt x="53431" y="83277"/>
                  </a:lnTo>
                  <a:lnTo>
                    <a:pt x="51848" y="85153"/>
                  </a:lnTo>
                  <a:lnTo>
                    <a:pt x="48208" y="87235"/>
                  </a:lnTo>
                  <a:lnTo>
                    <a:pt x="46250" y="87084"/>
                  </a:lnTo>
                  <a:lnTo>
                    <a:pt x="42193" y="85036"/>
                  </a:lnTo>
                  <a:lnTo>
                    <a:pt x="35942" y="73174"/>
                  </a:lnTo>
                  <a:lnTo>
                    <a:pt x="32992" y="56254"/>
                  </a:lnTo>
                  <a:lnTo>
                    <a:pt x="35489" y="37835"/>
                  </a:lnTo>
                  <a:lnTo>
                    <a:pt x="44068" y="22342"/>
                  </a:lnTo>
                  <a:lnTo>
                    <a:pt x="55547" y="12186"/>
                  </a:lnTo>
                  <a:lnTo>
                    <a:pt x="72068" y="313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SMARTInkShape-3318">
              <a:extLst>
                <a:ext uri="{FF2B5EF4-FFF2-40B4-BE49-F238E27FC236}">
                  <a16:creationId xmlns:a16="http://schemas.microsoft.com/office/drawing/2014/main" id="{07133362-A0DA-D8C0-E8BA-7C1E1D45F058}"/>
                </a:ext>
              </a:extLst>
            </p:cNvPr>
            <p:cNvSpPr/>
            <p:nvPr>
              <p:custDataLst>
                <p:tags r:id="rId359"/>
              </p:custDataLst>
            </p:nvPr>
          </p:nvSpPr>
          <p:spPr>
            <a:xfrm>
              <a:off x="635000" y="4273559"/>
              <a:ext cx="38023" cy="75475"/>
            </a:xfrm>
            <a:custGeom>
              <a:avLst/>
              <a:gdLst/>
              <a:ahLst/>
              <a:cxnLst/>
              <a:rect l="0" t="0" r="0" b="0"/>
              <a:pathLst>
                <a:path w="38023" h="75475">
                  <a:moveTo>
                    <a:pt x="31750" y="19041"/>
                  </a:moveTo>
                  <a:lnTo>
                    <a:pt x="31750" y="19041"/>
                  </a:lnTo>
                  <a:lnTo>
                    <a:pt x="31750" y="15670"/>
                  </a:lnTo>
                  <a:lnTo>
                    <a:pt x="32456" y="14677"/>
                  </a:lnTo>
                  <a:lnTo>
                    <a:pt x="33631" y="14015"/>
                  </a:lnTo>
                  <a:lnTo>
                    <a:pt x="37838" y="12769"/>
                  </a:lnTo>
                  <a:lnTo>
                    <a:pt x="38022" y="9343"/>
                  </a:lnTo>
                  <a:lnTo>
                    <a:pt x="36184" y="5794"/>
                  </a:lnTo>
                  <a:lnTo>
                    <a:pt x="32009" y="331"/>
                  </a:lnTo>
                  <a:lnTo>
                    <a:pt x="20201" y="0"/>
                  </a:lnTo>
                  <a:lnTo>
                    <a:pt x="12649" y="6736"/>
                  </a:lnTo>
                  <a:lnTo>
                    <a:pt x="4845" y="21040"/>
                  </a:lnTo>
                  <a:lnTo>
                    <a:pt x="638" y="52317"/>
                  </a:lnTo>
                  <a:lnTo>
                    <a:pt x="425" y="56042"/>
                  </a:lnTo>
                  <a:lnTo>
                    <a:pt x="3952" y="63943"/>
                  </a:lnTo>
                  <a:lnTo>
                    <a:pt x="6868" y="68026"/>
                  </a:lnTo>
                  <a:lnTo>
                    <a:pt x="10929" y="70748"/>
                  </a:lnTo>
                  <a:lnTo>
                    <a:pt x="28590" y="75474"/>
                  </a:lnTo>
                  <a:lnTo>
                    <a:pt x="30349" y="74302"/>
                  </a:lnTo>
                  <a:lnTo>
                    <a:pt x="34185" y="69236"/>
                  </a:lnTo>
                  <a:lnTo>
                    <a:pt x="36940" y="55080"/>
                  </a:lnTo>
                  <a:lnTo>
                    <a:pt x="34385" y="37481"/>
                  </a:lnTo>
                  <a:lnTo>
                    <a:pt x="25789" y="22231"/>
                  </a:lnTo>
                  <a:lnTo>
                    <a:pt x="14305" y="12147"/>
                  </a:lnTo>
                  <a:lnTo>
                    <a:pt x="0" y="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SMARTInkShape-3319">
              <a:extLst>
                <a:ext uri="{FF2B5EF4-FFF2-40B4-BE49-F238E27FC236}">
                  <a16:creationId xmlns:a16="http://schemas.microsoft.com/office/drawing/2014/main" id="{CE69EF17-0733-B85E-0DD1-71C69A8618D1}"/>
                </a:ext>
              </a:extLst>
            </p:cNvPr>
            <p:cNvSpPr/>
            <p:nvPr>
              <p:custDataLst>
                <p:tags r:id="rId360"/>
              </p:custDataLst>
            </p:nvPr>
          </p:nvSpPr>
          <p:spPr>
            <a:xfrm>
              <a:off x="489126" y="4114891"/>
              <a:ext cx="95075" cy="346409"/>
            </a:xfrm>
            <a:custGeom>
              <a:avLst/>
              <a:gdLst/>
              <a:ahLst/>
              <a:cxnLst/>
              <a:rect l="0" t="0" r="0" b="0"/>
              <a:pathLst>
                <a:path w="95075" h="346409">
                  <a:moveTo>
                    <a:pt x="88724" y="18959"/>
                  </a:moveTo>
                  <a:lnTo>
                    <a:pt x="88724" y="18959"/>
                  </a:lnTo>
                  <a:lnTo>
                    <a:pt x="94191" y="8024"/>
                  </a:lnTo>
                  <a:lnTo>
                    <a:pt x="95067" y="0"/>
                  </a:lnTo>
                  <a:lnTo>
                    <a:pt x="95073" y="3586"/>
                  </a:lnTo>
                  <a:lnTo>
                    <a:pt x="95074" y="2014"/>
                  </a:lnTo>
                  <a:lnTo>
                    <a:pt x="95074" y="3903"/>
                  </a:lnTo>
                  <a:lnTo>
                    <a:pt x="91311" y="7094"/>
                  </a:lnTo>
                  <a:lnTo>
                    <a:pt x="74026" y="21632"/>
                  </a:lnTo>
                  <a:lnTo>
                    <a:pt x="55299" y="48546"/>
                  </a:lnTo>
                  <a:lnTo>
                    <a:pt x="42994" y="65669"/>
                  </a:lnTo>
                  <a:lnTo>
                    <a:pt x="32157" y="94142"/>
                  </a:lnTo>
                  <a:lnTo>
                    <a:pt x="19851" y="123729"/>
                  </a:lnTo>
                  <a:lnTo>
                    <a:pt x="11324" y="148388"/>
                  </a:lnTo>
                  <a:lnTo>
                    <a:pt x="4329" y="173569"/>
                  </a:lnTo>
                  <a:lnTo>
                    <a:pt x="1159" y="198903"/>
                  </a:lnTo>
                  <a:lnTo>
                    <a:pt x="417" y="219584"/>
                  </a:lnTo>
                  <a:lnTo>
                    <a:pt x="0" y="249383"/>
                  </a:lnTo>
                  <a:lnTo>
                    <a:pt x="1313" y="265302"/>
                  </a:lnTo>
                  <a:lnTo>
                    <a:pt x="9986" y="290132"/>
                  </a:lnTo>
                  <a:lnTo>
                    <a:pt x="23677" y="318161"/>
                  </a:lnTo>
                  <a:lnTo>
                    <a:pt x="29234" y="328451"/>
                  </a:lnTo>
                  <a:lnTo>
                    <a:pt x="30014" y="331120"/>
                  </a:lnTo>
                  <a:lnTo>
                    <a:pt x="31240" y="332900"/>
                  </a:lnTo>
                  <a:lnTo>
                    <a:pt x="32762" y="334086"/>
                  </a:lnTo>
                  <a:lnTo>
                    <a:pt x="36335" y="336110"/>
                  </a:lnTo>
                  <a:lnTo>
                    <a:pt x="47541" y="346091"/>
                  </a:lnTo>
                  <a:lnTo>
                    <a:pt x="48569" y="346408"/>
                  </a:lnTo>
                  <a:lnTo>
                    <a:pt x="49254" y="345914"/>
                  </a:lnTo>
                  <a:lnTo>
                    <a:pt x="56974" y="330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5" name="SMARTInkShape-Group640">
            <a:extLst>
              <a:ext uri="{FF2B5EF4-FFF2-40B4-BE49-F238E27FC236}">
                <a16:creationId xmlns:a16="http://schemas.microsoft.com/office/drawing/2014/main" id="{5195D585-0615-40D7-C88E-2F16694B904D}"/>
              </a:ext>
            </a:extLst>
          </p:cNvPr>
          <p:cNvGrpSpPr/>
          <p:nvPr/>
        </p:nvGrpSpPr>
        <p:grpSpPr>
          <a:xfrm>
            <a:off x="1797050" y="4235450"/>
            <a:ext cx="127001" cy="87591"/>
            <a:chOff x="1797050" y="4235450"/>
            <a:chExt cx="127001" cy="87591"/>
          </a:xfrm>
        </p:grpSpPr>
        <p:sp>
          <p:nvSpPr>
            <p:cNvPr id="1863" name="SMARTInkShape-3320">
              <a:extLst>
                <a:ext uri="{FF2B5EF4-FFF2-40B4-BE49-F238E27FC236}">
                  <a16:creationId xmlns:a16="http://schemas.microsoft.com/office/drawing/2014/main" id="{FA0CB7E9-FB9E-7943-DC63-D89B3AFB9B14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1803400" y="4305300"/>
              <a:ext cx="114301" cy="17741"/>
            </a:xfrm>
            <a:custGeom>
              <a:avLst/>
              <a:gdLst/>
              <a:ahLst/>
              <a:cxnLst/>
              <a:rect l="0" t="0" r="0" b="0"/>
              <a:pathLst>
                <a:path w="114301" h="1774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6481" y="12111"/>
                  </a:lnTo>
                  <a:lnTo>
                    <a:pt x="37964" y="17013"/>
                  </a:lnTo>
                  <a:lnTo>
                    <a:pt x="52955" y="17740"/>
                  </a:lnTo>
                  <a:lnTo>
                    <a:pt x="82834" y="13503"/>
                  </a:lnTo>
                  <a:lnTo>
                    <a:pt x="98313" y="95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3321">
              <a:extLst>
                <a:ext uri="{FF2B5EF4-FFF2-40B4-BE49-F238E27FC236}">
                  <a16:creationId xmlns:a16="http://schemas.microsoft.com/office/drawing/2014/main" id="{CAC6A062-55E6-463E-07B1-50EBDF566C2E}"/>
                </a:ext>
              </a:extLst>
            </p:cNvPr>
            <p:cNvSpPr/>
            <p:nvPr>
              <p:custDataLst>
                <p:tags r:id="rId348"/>
              </p:custDataLst>
            </p:nvPr>
          </p:nvSpPr>
          <p:spPr>
            <a:xfrm>
              <a:off x="1797050" y="42354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11556" y="6350"/>
                  </a:lnTo>
                  <a:lnTo>
                    <a:pt x="17544" y="1986"/>
                  </a:lnTo>
                  <a:lnTo>
                    <a:pt x="23464" y="589"/>
                  </a:lnTo>
                  <a:lnTo>
                    <a:pt x="40224" y="23"/>
                  </a:lnTo>
                  <a:lnTo>
                    <a:pt x="67968" y="5763"/>
                  </a:lnTo>
                  <a:lnTo>
                    <a:pt x="95838" y="627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6" name="SMARTInkShape-Group641">
            <a:extLst>
              <a:ext uri="{FF2B5EF4-FFF2-40B4-BE49-F238E27FC236}">
                <a16:creationId xmlns:a16="http://schemas.microsoft.com/office/drawing/2014/main" id="{926BE594-EF0B-1E26-AC40-3189533EA921}"/>
              </a:ext>
            </a:extLst>
          </p:cNvPr>
          <p:cNvGrpSpPr/>
          <p:nvPr/>
        </p:nvGrpSpPr>
        <p:grpSpPr>
          <a:xfrm>
            <a:off x="2019300" y="3987884"/>
            <a:ext cx="982880" cy="736517"/>
            <a:chOff x="2019300" y="3987884"/>
            <a:chExt cx="982880" cy="736517"/>
          </a:xfrm>
        </p:grpSpPr>
        <p:sp>
          <p:nvSpPr>
            <p:cNvPr id="1866" name="SMARTInkShape-3322">
              <a:extLst>
                <a:ext uri="{FF2B5EF4-FFF2-40B4-BE49-F238E27FC236}">
                  <a16:creationId xmlns:a16="http://schemas.microsoft.com/office/drawing/2014/main" id="{E0E4646C-A82B-DC29-D4F1-5C1065929E21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2743200" y="4620343"/>
              <a:ext cx="132357" cy="90525"/>
            </a:xfrm>
            <a:custGeom>
              <a:avLst/>
              <a:gdLst/>
              <a:ahLst/>
              <a:cxnLst/>
              <a:rect l="0" t="0" r="0" b="0"/>
              <a:pathLst>
                <a:path w="132357" h="90525">
                  <a:moveTo>
                    <a:pt x="0" y="21507"/>
                  </a:moveTo>
                  <a:lnTo>
                    <a:pt x="0" y="21507"/>
                  </a:lnTo>
                  <a:lnTo>
                    <a:pt x="3371" y="18136"/>
                  </a:lnTo>
                  <a:lnTo>
                    <a:pt x="6907" y="16481"/>
                  </a:lnTo>
                  <a:lnTo>
                    <a:pt x="8838" y="16040"/>
                  </a:lnTo>
                  <a:lnTo>
                    <a:pt x="19099" y="10247"/>
                  </a:lnTo>
                  <a:lnTo>
                    <a:pt x="33869" y="8892"/>
                  </a:lnTo>
                  <a:lnTo>
                    <a:pt x="35279" y="10275"/>
                  </a:lnTo>
                  <a:lnTo>
                    <a:pt x="46581" y="39202"/>
                  </a:lnTo>
                  <a:lnTo>
                    <a:pt x="50244" y="66754"/>
                  </a:lnTo>
                  <a:lnTo>
                    <a:pt x="50785" y="90524"/>
                  </a:lnTo>
                  <a:lnTo>
                    <a:pt x="50798" y="73607"/>
                  </a:lnTo>
                  <a:lnTo>
                    <a:pt x="64615" y="44360"/>
                  </a:lnTo>
                  <a:lnTo>
                    <a:pt x="80654" y="19279"/>
                  </a:lnTo>
                  <a:lnTo>
                    <a:pt x="102482" y="888"/>
                  </a:lnTo>
                  <a:lnTo>
                    <a:pt x="105010" y="0"/>
                  </a:lnTo>
                  <a:lnTo>
                    <a:pt x="107401" y="113"/>
                  </a:lnTo>
                  <a:lnTo>
                    <a:pt x="109701" y="894"/>
                  </a:lnTo>
                  <a:lnTo>
                    <a:pt x="114137" y="5525"/>
                  </a:lnTo>
                  <a:lnTo>
                    <a:pt x="122734" y="19997"/>
                  </a:lnTo>
                  <a:lnTo>
                    <a:pt x="129997" y="50310"/>
                  </a:lnTo>
                  <a:lnTo>
                    <a:pt x="132356" y="63596"/>
                  </a:lnTo>
                  <a:lnTo>
                    <a:pt x="131027" y="70316"/>
                  </a:lnTo>
                  <a:lnTo>
                    <a:pt x="127236" y="78169"/>
                  </a:lnTo>
                  <a:lnTo>
                    <a:pt x="127070" y="81884"/>
                  </a:lnTo>
                  <a:lnTo>
                    <a:pt x="126341" y="82925"/>
                  </a:lnTo>
                  <a:lnTo>
                    <a:pt x="120650" y="8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3323">
              <a:extLst>
                <a:ext uri="{FF2B5EF4-FFF2-40B4-BE49-F238E27FC236}">
                  <a16:creationId xmlns:a16="http://schemas.microsoft.com/office/drawing/2014/main" id="{BF49079A-4067-0BDC-FC0E-7F554BB1FD6D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2597150" y="4490435"/>
              <a:ext cx="298451" cy="207183"/>
            </a:xfrm>
            <a:custGeom>
              <a:avLst/>
              <a:gdLst/>
              <a:ahLst/>
              <a:cxnLst/>
              <a:rect l="0" t="0" r="0" b="0"/>
              <a:pathLst>
                <a:path w="298451" h="207183">
                  <a:moveTo>
                    <a:pt x="0" y="183165"/>
                  </a:moveTo>
                  <a:lnTo>
                    <a:pt x="0" y="183165"/>
                  </a:lnTo>
                  <a:lnTo>
                    <a:pt x="10831" y="173040"/>
                  </a:lnTo>
                  <a:lnTo>
                    <a:pt x="14927" y="171610"/>
                  </a:lnTo>
                  <a:lnTo>
                    <a:pt x="16301" y="170523"/>
                  </a:lnTo>
                  <a:lnTo>
                    <a:pt x="18941" y="166327"/>
                  </a:lnTo>
                  <a:lnTo>
                    <a:pt x="27781" y="161036"/>
                  </a:lnTo>
                  <a:lnTo>
                    <a:pt x="36036" y="154047"/>
                  </a:lnTo>
                  <a:lnTo>
                    <a:pt x="42349" y="152195"/>
                  </a:lnTo>
                  <a:lnTo>
                    <a:pt x="46573" y="151762"/>
                  </a:lnTo>
                  <a:lnTo>
                    <a:pt x="50803" y="149688"/>
                  </a:lnTo>
                  <a:lnTo>
                    <a:pt x="55896" y="145978"/>
                  </a:lnTo>
                  <a:lnTo>
                    <a:pt x="72665" y="145089"/>
                  </a:lnTo>
                  <a:lnTo>
                    <a:pt x="76510" y="146958"/>
                  </a:lnTo>
                  <a:lnTo>
                    <a:pt x="78524" y="148443"/>
                  </a:lnTo>
                  <a:lnTo>
                    <a:pt x="80760" y="153857"/>
                  </a:lnTo>
                  <a:lnTo>
                    <a:pt x="89300" y="182055"/>
                  </a:lnTo>
                  <a:lnTo>
                    <a:pt x="101235" y="207182"/>
                  </a:lnTo>
                  <a:lnTo>
                    <a:pt x="101357" y="206937"/>
                  </a:lnTo>
                  <a:lnTo>
                    <a:pt x="104962" y="178022"/>
                  </a:lnTo>
                  <a:lnTo>
                    <a:pt x="107360" y="148831"/>
                  </a:lnTo>
                  <a:lnTo>
                    <a:pt x="107687" y="125337"/>
                  </a:lnTo>
                  <a:lnTo>
                    <a:pt x="107834" y="100314"/>
                  </a:lnTo>
                  <a:lnTo>
                    <a:pt x="107915" y="69952"/>
                  </a:lnTo>
                  <a:lnTo>
                    <a:pt x="107943" y="43679"/>
                  </a:lnTo>
                  <a:lnTo>
                    <a:pt x="108654" y="24587"/>
                  </a:lnTo>
                  <a:lnTo>
                    <a:pt x="109831" y="22414"/>
                  </a:lnTo>
                  <a:lnTo>
                    <a:pt x="113417" y="18924"/>
                  </a:lnTo>
                  <a:lnTo>
                    <a:pt x="117410" y="18320"/>
                  </a:lnTo>
                  <a:lnTo>
                    <a:pt x="146880" y="23555"/>
                  </a:lnTo>
                  <a:lnTo>
                    <a:pt x="173025" y="19881"/>
                  </a:lnTo>
                  <a:lnTo>
                    <a:pt x="203171" y="16541"/>
                  </a:lnTo>
                  <a:lnTo>
                    <a:pt x="230240" y="9298"/>
                  </a:lnTo>
                  <a:lnTo>
                    <a:pt x="261054" y="4001"/>
                  </a:lnTo>
                  <a:lnTo>
                    <a:pt x="279147" y="0"/>
                  </a:lnTo>
                  <a:lnTo>
                    <a:pt x="298450" y="5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SMARTInkShape-3324">
              <a:extLst>
                <a:ext uri="{FF2B5EF4-FFF2-40B4-BE49-F238E27FC236}">
                  <a16:creationId xmlns:a16="http://schemas.microsoft.com/office/drawing/2014/main" id="{C83866BE-CF69-DA58-9E00-3B06EB0260D2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2514600" y="4425950"/>
              <a:ext cx="133089" cy="298451"/>
            </a:xfrm>
            <a:custGeom>
              <a:avLst/>
              <a:gdLst/>
              <a:ahLst/>
              <a:cxnLst/>
              <a:rect l="0" t="0" r="0" b="0"/>
              <a:pathLst>
                <a:path w="133089" h="298451">
                  <a:moveTo>
                    <a:pt x="127000" y="0"/>
                  </a:moveTo>
                  <a:lnTo>
                    <a:pt x="127000" y="0"/>
                  </a:lnTo>
                  <a:lnTo>
                    <a:pt x="132467" y="0"/>
                  </a:lnTo>
                  <a:lnTo>
                    <a:pt x="133088" y="6742"/>
                  </a:lnTo>
                  <a:lnTo>
                    <a:pt x="123159" y="32507"/>
                  </a:lnTo>
                  <a:lnTo>
                    <a:pt x="112378" y="59334"/>
                  </a:lnTo>
                  <a:lnTo>
                    <a:pt x="100175" y="89958"/>
                  </a:lnTo>
                  <a:lnTo>
                    <a:pt x="90359" y="114614"/>
                  </a:lnTo>
                  <a:lnTo>
                    <a:pt x="77351" y="144857"/>
                  </a:lnTo>
                  <a:lnTo>
                    <a:pt x="66262" y="171920"/>
                  </a:lnTo>
                  <a:lnTo>
                    <a:pt x="55396" y="201830"/>
                  </a:lnTo>
                  <a:lnTo>
                    <a:pt x="43241" y="228330"/>
                  </a:lnTo>
                  <a:lnTo>
                    <a:pt x="26844" y="25843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SMARTInkShape-3325">
              <a:extLst>
                <a:ext uri="{FF2B5EF4-FFF2-40B4-BE49-F238E27FC236}">
                  <a16:creationId xmlns:a16="http://schemas.microsoft.com/office/drawing/2014/main" id="{C2D3AEE6-31C9-4055-E5C2-6690D0D0BBF9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2319329" y="4457987"/>
              <a:ext cx="176222" cy="164318"/>
            </a:xfrm>
            <a:custGeom>
              <a:avLst/>
              <a:gdLst/>
              <a:ahLst/>
              <a:cxnLst/>
              <a:rect l="0" t="0" r="0" b="0"/>
              <a:pathLst>
                <a:path w="176222" h="164318">
                  <a:moveTo>
                    <a:pt x="11121" y="44163"/>
                  </a:moveTo>
                  <a:lnTo>
                    <a:pt x="11121" y="44163"/>
                  </a:lnTo>
                  <a:lnTo>
                    <a:pt x="14492" y="44163"/>
                  </a:lnTo>
                  <a:lnTo>
                    <a:pt x="36178" y="38205"/>
                  </a:lnTo>
                  <a:lnTo>
                    <a:pt x="38409" y="38075"/>
                  </a:lnTo>
                  <a:lnTo>
                    <a:pt x="61306" y="44295"/>
                  </a:lnTo>
                  <a:lnTo>
                    <a:pt x="79331" y="52926"/>
                  </a:lnTo>
                  <a:lnTo>
                    <a:pt x="91695" y="65809"/>
                  </a:lnTo>
                  <a:lnTo>
                    <a:pt x="96321" y="77068"/>
                  </a:lnTo>
                  <a:lnTo>
                    <a:pt x="99534" y="104157"/>
                  </a:lnTo>
                  <a:lnTo>
                    <a:pt x="98043" y="130280"/>
                  </a:lnTo>
                  <a:lnTo>
                    <a:pt x="94203" y="140292"/>
                  </a:lnTo>
                  <a:lnTo>
                    <a:pt x="79621" y="159163"/>
                  </a:lnTo>
                  <a:lnTo>
                    <a:pt x="73080" y="162302"/>
                  </a:lnTo>
                  <a:lnTo>
                    <a:pt x="57383" y="164317"/>
                  </a:lnTo>
                  <a:lnTo>
                    <a:pt x="49086" y="160830"/>
                  </a:lnTo>
                  <a:lnTo>
                    <a:pt x="24378" y="142416"/>
                  </a:lnTo>
                  <a:lnTo>
                    <a:pt x="7309" y="111733"/>
                  </a:lnTo>
                  <a:lnTo>
                    <a:pt x="1368" y="94287"/>
                  </a:lnTo>
                  <a:lnTo>
                    <a:pt x="0" y="76418"/>
                  </a:lnTo>
                  <a:lnTo>
                    <a:pt x="7914" y="45499"/>
                  </a:lnTo>
                  <a:lnTo>
                    <a:pt x="13459" y="39347"/>
                  </a:lnTo>
                  <a:lnTo>
                    <a:pt x="19921" y="34967"/>
                  </a:lnTo>
                  <a:lnTo>
                    <a:pt x="29819" y="30274"/>
                  </a:lnTo>
                  <a:lnTo>
                    <a:pt x="34247" y="27406"/>
                  </a:lnTo>
                  <a:lnTo>
                    <a:pt x="63026" y="18340"/>
                  </a:lnTo>
                  <a:lnTo>
                    <a:pt x="85061" y="14169"/>
                  </a:lnTo>
                  <a:lnTo>
                    <a:pt x="110170" y="11052"/>
                  </a:lnTo>
                  <a:lnTo>
                    <a:pt x="139065" y="6015"/>
                  </a:lnTo>
                  <a:lnTo>
                    <a:pt x="159752" y="0"/>
                  </a:lnTo>
                  <a:lnTo>
                    <a:pt x="176221" y="6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SMARTInkShape-3326">
              <a:extLst>
                <a:ext uri="{FF2B5EF4-FFF2-40B4-BE49-F238E27FC236}">
                  <a16:creationId xmlns:a16="http://schemas.microsoft.com/office/drawing/2014/main" id="{9C72E992-936F-47A9-6C40-5CF5F634F857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2019300" y="4305300"/>
              <a:ext cx="982880" cy="76201"/>
            </a:xfrm>
            <a:custGeom>
              <a:avLst/>
              <a:gdLst/>
              <a:ahLst/>
              <a:cxnLst/>
              <a:rect l="0" t="0" r="0" b="0"/>
              <a:pathLst>
                <a:path w="982880" h="76201">
                  <a:moveTo>
                    <a:pt x="0" y="76200"/>
                  </a:moveTo>
                  <a:lnTo>
                    <a:pt x="0" y="76200"/>
                  </a:lnTo>
                  <a:lnTo>
                    <a:pt x="31059" y="74319"/>
                  </a:lnTo>
                  <a:lnTo>
                    <a:pt x="57014" y="70733"/>
                  </a:lnTo>
                  <a:lnTo>
                    <a:pt x="82902" y="70112"/>
                  </a:lnTo>
                  <a:lnTo>
                    <a:pt x="109544" y="66556"/>
                  </a:lnTo>
                  <a:lnTo>
                    <a:pt x="138683" y="64407"/>
                  </a:lnTo>
                  <a:lnTo>
                    <a:pt x="166288" y="60397"/>
                  </a:lnTo>
                  <a:lnTo>
                    <a:pt x="195713" y="58112"/>
                  </a:lnTo>
                  <a:lnTo>
                    <a:pt x="220032" y="54064"/>
                  </a:lnTo>
                  <a:lnTo>
                    <a:pt x="250756" y="48396"/>
                  </a:lnTo>
                  <a:lnTo>
                    <a:pt x="274430" y="46204"/>
                  </a:lnTo>
                  <a:lnTo>
                    <a:pt x="299064" y="44524"/>
                  </a:lnTo>
                  <a:lnTo>
                    <a:pt x="324123" y="41426"/>
                  </a:lnTo>
                  <a:lnTo>
                    <a:pt x="351918" y="39085"/>
                  </a:lnTo>
                  <a:lnTo>
                    <a:pt x="380273" y="33931"/>
                  </a:lnTo>
                  <a:lnTo>
                    <a:pt x="408138" y="32181"/>
                  </a:lnTo>
                  <a:lnTo>
                    <a:pt x="432315" y="31878"/>
                  </a:lnTo>
                  <a:lnTo>
                    <a:pt x="462397" y="28404"/>
                  </a:lnTo>
                  <a:lnTo>
                    <a:pt x="493792" y="25993"/>
                  </a:lnTo>
                  <a:lnTo>
                    <a:pt x="525289" y="23636"/>
                  </a:lnTo>
                  <a:lnTo>
                    <a:pt x="552102" y="19956"/>
                  </a:lnTo>
                  <a:lnTo>
                    <a:pt x="572521" y="19453"/>
                  </a:lnTo>
                  <a:lnTo>
                    <a:pt x="604258" y="17288"/>
                  </a:lnTo>
                  <a:lnTo>
                    <a:pt x="634594" y="14059"/>
                  </a:lnTo>
                  <a:lnTo>
                    <a:pt x="660925" y="13304"/>
                  </a:lnTo>
                  <a:lnTo>
                    <a:pt x="689091" y="12968"/>
                  </a:lnTo>
                  <a:lnTo>
                    <a:pt x="712427" y="12819"/>
                  </a:lnTo>
                  <a:lnTo>
                    <a:pt x="741432" y="10854"/>
                  </a:lnTo>
                  <a:lnTo>
                    <a:pt x="767900" y="7684"/>
                  </a:lnTo>
                  <a:lnTo>
                    <a:pt x="793617" y="6745"/>
                  </a:lnTo>
                  <a:lnTo>
                    <a:pt x="824755" y="4586"/>
                  </a:lnTo>
                  <a:lnTo>
                    <a:pt x="848453" y="2038"/>
                  </a:lnTo>
                  <a:lnTo>
                    <a:pt x="875810" y="604"/>
                  </a:lnTo>
                  <a:lnTo>
                    <a:pt x="897954" y="268"/>
                  </a:lnTo>
                  <a:lnTo>
                    <a:pt x="920026" y="119"/>
                  </a:lnTo>
                  <a:lnTo>
                    <a:pt x="949456" y="23"/>
                  </a:lnTo>
                  <a:lnTo>
                    <a:pt x="979621" y="0"/>
                  </a:lnTo>
                  <a:lnTo>
                    <a:pt x="981164" y="706"/>
                  </a:lnTo>
                  <a:lnTo>
                    <a:pt x="982193" y="1881"/>
                  </a:lnTo>
                  <a:lnTo>
                    <a:pt x="982879" y="3371"/>
                  </a:lnTo>
                  <a:lnTo>
                    <a:pt x="982630" y="5069"/>
                  </a:lnTo>
                  <a:lnTo>
                    <a:pt x="977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3327">
              <a:extLst>
                <a:ext uri="{FF2B5EF4-FFF2-40B4-BE49-F238E27FC236}">
                  <a16:creationId xmlns:a16="http://schemas.microsoft.com/office/drawing/2014/main" id="{0F2C3704-C973-7B5C-C4F7-7D22C5251545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2929216" y="4166438"/>
              <a:ext cx="60013" cy="61940"/>
            </a:xfrm>
            <a:custGeom>
              <a:avLst/>
              <a:gdLst/>
              <a:ahLst/>
              <a:cxnLst/>
              <a:rect l="0" t="0" r="0" b="0"/>
              <a:pathLst>
                <a:path w="60013" h="61940">
                  <a:moveTo>
                    <a:pt x="23534" y="18212"/>
                  </a:moveTo>
                  <a:lnTo>
                    <a:pt x="23534" y="18212"/>
                  </a:lnTo>
                  <a:lnTo>
                    <a:pt x="23534" y="12745"/>
                  </a:lnTo>
                  <a:lnTo>
                    <a:pt x="20163" y="8752"/>
                  </a:lnTo>
                  <a:lnTo>
                    <a:pt x="16627" y="6952"/>
                  </a:lnTo>
                  <a:lnTo>
                    <a:pt x="14696" y="6472"/>
                  </a:lnTo>
                  <a:lnTo>
                    <a:pt x="13409" y="6858"/>
                  </a:lnTo>
                  <a:lnTo>
                    <a:pt x="12551" y="7820"/>
                  </a:lnTo>
                  <a:lnTo>
                    <a:pt x="0" y="31398"/>
                  </a:lnTo>
                  <a:lnTo>
                    <a:pt x="845" y="38419"/>
                  </a:lnTo>
                  <a:lnTo>
                    <a:pt x="4277" y="46243"/>
                  </a:lnTo>
                  <a:lnTo>
                    <a:pt x="10507" y="54424"/>
                  </a:lnTo>
                  <a:lnTo>
                    <a:pt x="17979" y="59001"/>
                  </a:lnTo>
                  <a:lnTo>
                    <a:pt x="34274" y="61939"/>
                  </a:lnTo>
                  <a:lnTo>
                    <a:pt x="42654" y="58578"/>
                  </a:lnTo>
                  <a:lnTo>
                    <a:pt x="46864" y="55706"/>
                  </a:lnTo>
                  <a:lnTo>
                    <a:pt x="53423" y="46870"/>
                  </a:lnTo>
                  <a:lnTo>
                    <a:pt x="57985" y="35888"/>
                  </a:lnTo>
                  <a:lnTo>
                    <a:pt x="60012" y="23951"/>
                  </a:lnTo>
                  <a:lnTo>
                    <a:pt x="59032" y="13472"/>
                  </a:lnTo>
                  <a:lnTo>
                    <a:pt x="57783" y="8702"/>
                  </a:lnTo>
                  <a:lnTo>
                    <a:pt x="55539" y="5522"/>
                  </a:lnTo>
                  <a:lnTo>
                    <a:pt x="52631" y="3402"/>
                  </a:lnTo>
                  <a:lnTo>
                    <a:pt x="45639" y="1046"/>
                  </a:lnTo>
                  <a:lnTo>
                    <a:pt x="37827" y="0"/>
                  </a:lnTo>
                  <a:lnTo>
                    <a:pt x="4484" y="5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3328">
              <a:extLst>
                <a:ext uri="{FF2B5EF4-FFF2-40B4-BE49-F238E27FC236}">
                  <a16:creationId xmlns:a16="http://schemas.microsoft.com/office/drawing/2014/main" id="{84C56890-1F62-1E6B-2920-FEED4EADBBE4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2571828" y="4044976"/>
              <a:ext cx="311073" cy="202292"/>
            </a:xfrm>
            <a:custGeom>
              <a:avLst/>
              <a:gdLst/>
              <a:ahLst/>
              <a:cxnLst/>
              <a:rect l="0" t="0" r="0" b="0"/>
              <a:pathLst>
                <a:path w="311073" h="202292">
                  <a:moveTo>
                    <a:pt x="6272" y="196824"/>
                  </a:moveTo>
                  <a:lnTo>
                    <a:pt x="6272" y="196824"/>
                  </a:lnTo>
                  <a:lnTo>
                    <a:pt x="2901" y="196824"/>
                  </a:lnTo>
                  <a:lnTo>
                    <a:pt x="1908" y="197529"/>
                  </a:lnTo>
                  <a:lnTo>
                    <a:pt x="1247" y="198705"/>
                  </a:lnTo>
                  <a:lnTo>
                    <a:pt x="184" y="202291"/>
                  </a:lnTo>
                  <a:lnTo>
                    <a:pt x="0" y="199542"/>
                  </a:lnTo>
                  <a:lnTo>
                    <a:pt x="3719" y="196150"/>
                  </a:lnTo>
                  <a:lnTo>
                    <a:pt x="10076" y="190880"/>
                  </a:lnTo>
                  <a:lnTo>
                    <a:pt x="30278" y="162566"/>
                  </a:lnTo>
                  <a:lnTo>
                    <a:pt x="61096" y="132994"/>
                  </a:lnTo>
                  <a:lnTo>
                    <a:pt x="89840" y="104675"/>
                  </a:lnTo>
                  <a:lnTo>
                    <a:pt x="117794" y="76787"/>
                  </a:lnTo>
                  <a:lnTo>
                    <a:pt x="145049" y="49531"/>
                  </a:lnTo>
                  <a:lnTo>
                    <a:pt x="161242" y="24635"/>
                  </a:lnTo>
                  <a:lnTo>
                    <a:pt x="166157" y="13364"/>
                  </a:lnTo>
                  <a:lnTo>
                    <a:pt x="170342" y="7715"/>
                  </a:lnTo>
                  <a:lnTo>
                    <a:pt x="171370" y="0"/>
                  </a:lnTo>
                  <a:lnTo>
                    <a:pt x="171372" y="3353"/>
                  </a:lnTo>
                  <a:lnTo>
                    <a:pt x="161247" y="32176"/>
                  </a:lnTo>
                  <a:lnTo>
                    <a:pt x="155418" y="54208"/>
                  </a:lnTo>
                  <a:lnTo>
                    <a:pt x="146889" y="79073"/>
                  </a:lnTo>
                  <a:lnTo>
                    <a:pt x="141775" y="108783"/>
                  </a:lnTo>
                  <a:lnTo>
                    <a:pt x="142141" y="134284"/>
                  </a:lnTo>
                  <a:lnTo>
                    <a:pt x="146718" y="148896"/>
                  </a:lnTo>
                  <a:lnTo>
                    <a:pt x="148587" y="152172"/>
                  </a:lnTo>
                  <a:lnTo>
                    <a:pt x="156306" y="157693"/>
                  </a:lnTo>
                  <a:lnTo>
                    <a:pt x="161328" y="160153"/>
                  </a:lnTo>
                  <a:lnTo>
                    <a:pt x="166087" y="160382"/>
                  </a:lnTo>
                  <a:lnTo>
                    <a:pt x="175138" y="156874"/>
                  </a:lnTo>
                  <a:lnTo>
                    <a:pt x="188167" y="146965"/>
                  </a:lnTo>
                  <a:lnTo>
                    <a:pt x="204506" y="125905"/>
                  </a:lnTo>
                  <a:lnTo>
                    <a:pt x="215259" y="99481"/>
                  </a:lnTo>
                  <a:lnTo>
                    <a:pt x="223887" y="75554"/>
                  </a:lnTo>
                  <a:lnTo>
                    <a:pt x="232702" y="48926"/>
                  </a:lnTo>
                  <a:lnTo>
                    <a:pt x="234745" y="22130"/>
                  </a:lnTo>
                  <a:lnTo>
                    <a:pt x="234815" y="23462"/>
                  </a:lnTo>
                  <a:lnTo>
                    <a:pt x="226029" y="55092"/>
                  </a:lnTo>
                  <a:lnTo>
                    <a:pt x="223315" y="78943"/>
                  </a:lnTo>
                  <a:lnTo>
                    <a:pt x="222511" y="107255"/>
                  </a:lnTo>
                  <a:lnTo>
                    <a:pt x="226085" y="121973"/>
                  </a:lnTo>
                  <a:lnTo>
                    <a:pt x="236507" y="139548"/>
                  </a:lnTo>
                  <a:lnTo>
                    <a:pt x="249938" y="147477"/>
                  </a:lnTo>
                  <a:lnTo>
                    <a:pt x="259443" y="148316"/>
                  </a:lnTo>
                  <a:lnTo>
                    <a:pt x="287481" y="144344"/>
                  </a:lnTo>
                  <a:lnTo>
                    <a:pt x="311072" y="139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SMARTInkShape-3329">
              <a:extLst>
                <a:ext uri="{FF2B5EF4-FFF2-40B4-BE49-F238E27FC236}">
                  <a16:creationId xmlns:a16="http://schemas.microsoft.com/office/drawing/2014/main" id="{ED014947-AF8C-CA29-3674-BDF5A1BA604E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2419350" y="4140200"/>
              <a:ext cx="101601" cy="12439"/>
            </a:xfrm>
            <a:custGeom>
              <a:avLst/>
              <a:gdLst/>
              <a:ahLst/>
              <a:cxnLst/>
              <a:rect l="0" t="0" r="0" b="0"/>
              <a:pathLst>
                <a:path w="101601" h="12439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705" y="12111"/>
                  </a:lnTo>
                  <a:lnTo>
                    <a:pt x="3371" y="12438"/>
                  </a:lnTo>
                  <a:lnTo>
                    <a:pt x="34305" y="6923"/>
                  </a:lnTo>
                  <a:lnTo>
                    <a:pt x="63836" y="305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SMARTInkShape-3330">
              <a:extLst>
                <a:ext uri="{FF2B5EF4-FFF2-40B4-BE49-F238E27FC236}">
                  <a16:creationId xmlns:a16="http://schemas.microsoft.com/office/drawing/2014/main" id="{67C7D4F9-0E44-0BDB-AEA4-74836E3BCF98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2108200" y="3987884"/>
              <a:ext cx="177801" cy="25317"/>
            </a:xfrm>
            <a:custGeom>
              <a:avLst/>
              <a:gdLst/>
              <a:ahLst/>
              <a:cxnLst/>
              <a:rect l="0" t="0" r="0" b="0"/>
              <a:pathLst>
                <a:path w="177801" h="25317">
                  <a:moveTo>
                    <a:pt x="0" y="25316"/>
                  </a:moveTo>
                  <a:lnTo>
                    <a:pt x="0" y="25316"/>
                  </a:lnTo>
                  <a:lnTo>
                    <a:pt x="19460" y="18409"/>
                  </a:lnTo>
                  <a:lnTo>
                    <a:pt x="44571" y="14333"/>
                  </a:lnTo>
                  <a:lnTo>
                    <a:pt x="71768" y="13125"/>
                  </a:lnTo>
                  <a:lnTo>
                    <a:pt x="100287" y="10885"/>
                  </a:lnTo>
                  <a:lnTo>
                    <a:pt x="128465" y="7178"/>
                  </a:lnTo>
                  <a:lnTo>
                    <a:pt x="157061" y="1360"/>
                  </a:lnTo>
                  <a:lnTo>
                    <a:pt x="176075" y="0"/>
                  </a:lnTo>
                  <a:lnTo>
                    <a:pt x="176650" y="678"/>
                  </a:lnTo>
                  <a:lnTo>
                    <a:pt x="177800" y="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SMARTInkShape-3331">
              <a:extLst>
                <a:ext uri="{FF2B5EF4-FFF2-40B4-BE49-F238E27FC236}">
                  <a16:creationId xmlns:a16="http://schemas.microsoft.com/office/drawing/2014/main" id="{6F8DF444-FED0-2E41-9AE1-712EB78F1C92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2127291" y="4108557"/>
              <a:ext cx="165060" cy="154309"/>
            </a:xfrm>
            <a:custGeom>
              <a:avLst/>
              <a:gdLst/>
              <a:ahLst/>
              <a:cxnLst/>
              <a:rect l="0" t="0" r="0" b="0"/>
              <a:pathLst>
                <a:path w="165060" h="154309">
                  <a:moveTo>
                    <a:pt x="12659" y="18943"/>
                  </a:moveTo>
                  <a:lnTo>
                    <a:pt x="12659" y="18943"/>
                  </a:lnTo>
                  <a:lnTo>
                    <a:pt x="12659" y="15572"/>
                  </a:lnTo>
                  <a:lnTo>
                    <a:pt x="14540" y="12036"/>
                  </a:lnTo>
                  <a:lnTo>
                    <a:pt x="18434" y="8112"/>
                  </a:lnTo>
                  <a:lnTo>
                    <a:pt x="27854" y="2642"/>
                  </a:lnTo>
                  <a:lnTo>
                    <a:pt x="37716" y="436"/>
                  </a:lnTo>
                  <a:lnTo>
                    <a:pt x="46458" y="0"/>
                  </a:lnTo>
                  <a:lnTo>
                    <a:pt x="48597" y="1376"/>
                  </a:lnTo>
                  <a:lnTo>
                    <a:pt x="57100" y="13722"/>
                  </a:lnTo>
                  <a:lnTo>
                    <a:pt x="59220" y="17579"/>
                  </a:lnTo>
                  <a:lnTo>
                    <a:pt x="62622" y="47706"/>
                  </a:lnTo>
                  <a:lnTo>
                    <a:pt x="63087" y="62066"/>
                  </a:lnTo>
                  <a:lnTo>
                    <a:pt x="59531" y="75503"/>
                  </a:lnTo>
                  <a:lnTo>
                    <a:pt x="42480" y="107060"/>
                  </a:lnTo>
                  <a:lnTo>
                    <a:pt x="26525" y="130744"/>
                  </a:lnTo>
                  <a:lnTo>
                    <a:pt x="5363" y="153122"/>
                  </a:lnTo>
                  <a:lnTo>
                    <a:pt x="3561" y="154256"/>
                  </a:lnTo>
                  <a:lnTo>
                    <a:pt x="2360" y="154308"/>
                  </a:lnTo>
                  <a:lnTo>
                    <a:pt x="433" y="152691"/>
                  </a:lnTo>
                  <a:lnTo>
                    <a:pt x="0" y="143490"/>
                  </a:lnTo>
                  <a:lnTo>
                    <a:pt x="6713" y="127264"/>
                  </a:lnTo>
                  <a:lnTo>
                    <a:pt x="32598" y="98336"/>
                  </a:lnTo>
                  <a:lnTo>
                    <a:pt x="45510" y="84568"/>
                  </a:lnTo>
                  <a:lnTo>
                    <a:pt x="74936" y="59718"/>
                  </a:lnTo>
                  <a:lnTo>
                    <a:pt x="104988" y="33808"/>
                  </a:lnTo>
                  <a:lnTo>
                    <a:pt x="132821" y="12997"/>
                  </a:lnTo>
                  <a:lnTo>
                    <a:pt x="127437" y="17743"/>
                  </a:lnTo>
                  <a:lnTo>
                    <a:pt x="99458" y="31696"/>
                  </a:lnTo>
                  <a:lnTo>
                    <a:pt x="85649" y="38009"/>
                  </a:lnTo>
                  <a:lnTo>
                    <a:pt x="71292" y="49834"/>
                  </a:lnTo>
                  <a:lnTo>
                    <a:pt x="66940" y="55721"/>
                  </a:lnTo>
                  <a:lnTo>
                    <a:pt x="51831" y="83442"/>
                  </a:lnTo>
                  <a:lnTo>
                    <a:pt x="45875" y="101298"/>
                  </a:lnTo>
                  <a:lnTo>
                    <a:pt x="46942" y="108697"/>
                  </a:lnTo>
                  <a:lnTo>
                    <a:pt x="48214" y="112646"/>
                  </a:lnTo>
                  <a:lnTo>
                    <a:pt x="53391" y="118914"/>
                  </a:lnTo>
                  <a:lnTo>
                    <a:pt x="61101" y="124052"/>
                  </a:lnTo>
                  <a:lnTo>
                    <a:pt x="71583" y="128688"/>
                  </a:lnTo>
                  <a:lnTo>
                    <a:pt x="83298" y="129337"/>
                  </a:lnTo>
                  <a:lnTo>
                    <a:pt x="109999" y="126510"/>
                  </a:lnTo>
                  <a:lnTo>
                    <a:pt x="139934" y="118097"/>
                  </a:lnTo>
                  <a:lnTo>
                    <a:pt x="152048" y="111979"/>
                  </a:lnTo>
                  <a:lnTo>
                    <a:pt x="165059" y="101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9" name="SMARTInkShape-Group642">
            <a:extLst>
              <a:ext uri="{FF2B5EF4-FFF2-40B4-BE49-F238E27FC236}">
                <a16:creationId xmlns:a16="http://schemas.microsoft.com/office/drawing/2014/main" id="{7F9A7418-1687-09AF-BB08-E2493A030FB3}"/>
              </a:ext>
            </a:extLst>
          </p:cNvPr>
          <p:cNvGrpSpPr/>
          <p:nvPr/>
        </p:nvGrpSpPr>
        <p:grpSpPr>
          <a:xfrm>
            <a:off x="3295650" y="4197350"/>
            <a:ext cx="152401" cy="95251"/>
            <a:chOff x="3295650" y="4197350"/>
            <a:chExt cx="152401" cy="95251"/>
          </a:xfrm>
        </p:grpSpPr>
        <p:sp>
          <p:nvSpPr>
            <p:cNvPr id="1877" name="SMARTInkShape-3332">
              <a:extLst>
                <a:ext uri="{FF2B5EF4-FFF2-40B4-BE49-F238E27FC236}">
                  <a16:creationId xmlns:a16="http://schemas.microsoft.com/office/drawing/2014/main" id="{E667932F-6D93-CC08-AC4C-BA292F52C5E5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3295650" y="42735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789" y="5958"/>
                  </a:lnTo>
                  <a:lnTo>
                    <a:pt x="37977" y="6298"/>
                  </a:lnTo>
                  <a:lnTo>
                    <a:pt x="61974" y="7040"/>
                  </a:lnTo>
                  <a:lnTo>
                    <a:pt x="93485" y="11373"/>
                  </a:lnTo>
                  <a:lnTo>
                    <a:pt x="124651" y="16889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SMARTInkShape-3333">
              <a:extLst>
                <a:ext uri="{FF2B5EF4-FFF2-40B4-BE49-F238E27FC236}">
                  <a16:creationId xmlns:a16="http://schemas.microsoft.com/office/drawing/2014/main" id="{2B8597FF-247E-A179-A251-8AF90E828F20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3308350" y="41973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1510" y="5645"/>
                  </a:lnTo>
                  <a:lnTo>
                    <a:pt x="57103" y="1324"/>
                  </a:lnTo>
                  <a:lnTo>
                    <a:pt x="79949" y="392"/>
                  </a:lnTo>
                  <a:lnTo>
                    <a:pt x="110517" y="3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8" name="SMARTInkShape-Group643">
            <a:extLst>
              <a:ext uri="{FF2B5EF4-FFF2-40B4-BE49-F238E27FC236}">
                <a16:creationId xmlns:a16="http://schemas.microsoft.com/office/drawing/2014/main" id="{23E6524C-5E63-7397-A8B0-93FBA012FF41}"/>
              </a:ext>
            </a:extLst>
          </p:cNvPr>
          <p:cNvGrpSpPr/>
          <p:nvPr/>
        </p:nvGrpSpPr>
        <p:grpSpPr>
          <a:xfrm>
            <a:off x="3486150" y="4076700"/>
            <a:ext cx="1409701" cy="755651"/>
            <a:chOff x="3486150" y="4076700"/>
            <a:chExt cx="1409701" cy="755651"/>
          </a:xfrm>
        </p:grpSpPr>
        <p:sp>
          <p:nvSpPr>
            <p:cNvPr id="1880" name="SMARTInkShape-3334">
              <a:extLst>
                <a:ext uri="{FF2B5EF4-FFF2-40B4-BE49-F238E27FC236}">
                  <a16:creationId xmlns:a16="http://schemas.microsoft.com/office/drawing/2014/main" id="{342D406A-A953-7408-2BBA-F8DFC26A54E4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4693121" y="4674652"/>
              <a:ext cx="79529" cy="115500"/>
            </a:xfrm>
            <a:custGeom>
              <a:avLst/>
              <a:gdLst/>
              <a:ahLst/>
              <a:cxnLst/>
              <a:rect l="0" t="0" r="0" b="0"/>
              <a:pathLst>
                <a:path w="79529" h="115500">
                  <a:moveTo>
                    <a:pt x="31279" y="24348"/>
                  </a:moveTo>
                  <a:lnTo>
                    <a:pt x="31279" y="24348"/>
                  </a:lnTo>
                  <a:lnTo>
                    <a:pt x="41404" y="13516"/>
                  </a:lnTo>
                  <a:lnTo>
                    <a:pt x="43640" y="6520"/>
                  </a:lnTo>
                  <a:lnTo>
                    <a:pt x="40508" y="2289"/>
                  </a:lnTo>
                  <a:lnTo>
                    <a:pt x="38843" y="1881"/>
                  </a:lnTo>
                  <a:lnTo>
                    <a:pt x="37027" y="2315"/>
                  </a:lnTo>
                  <a:lnTo>
                    <a:pt x="32423" y="5383"/>
                  </a:lnTo>
                  <a:lnTo>
                    <a:pt x="10547" y="26844"/>
                  </a:lnTo>
                  <a:lnTo>
                    <a:pt x="4897" y="35100"/>
                  </a:lnTo>
                  <a:lnTo>
                    <a:pt x="1118" y="54423"/>
                  </a:lnTo>
                  <a:lnTo>
                    <a:pt x="0" y="74652"/>
                  </a:lnTo>
                  <a:lnTo>
                    <a:pt x="3501" y="87627"/>
                  </a:lnTo>
                  <a:lnTo>
                    <a:pt x="13877" y="106462"/>
                  </a:lnTo>
                  <a:lnTo>
                    <a:pt x="23927" y="114609"/>
                  </a:lnTo>
                  <a:lnTo>
                    <a:pt x="33656" y="115499"/>
                  </a:lnTo>
                  <a:lnTo>
                    <a:pt x="44331" y="112837"/>
                  </a:lnTo>
                  <a:lnTo>
                    <a:pt x="63659" y="99074"/>
                  </a:lnTo>
                  <a:lnTo>
                    <a:pt x="74426" y="78788"/>
                  </a:lnTo>
                  <a:lnTo>
                    <a:pt x="76796" y="64065"/>
                  </a:lnTo>
                  <a:lnTo>
                    <a:pt x="76909" y="51173"/>
                  </a:lnTo>
                  <a:lnTo>
                    <a:pt x="79528" y="35275"/>
                  </a:lnTo>
                  <a:lnTo>
                    <a:pt x="76369" y="11807"/>
                  </a:lnTo>
                  <a:lnTo>
                    <a:pt x="75450" y="9637"/>
                  </a:lnTo>
                  <a:lnTo>
                    <a:pt x="74132" y="8190"/>
                  </a:lnTo>
                  <a:lnTo>
                    <a:pt x="64229" y="1315"/>
                  </a:lnTo>
                  <a:lnTo>
                    <a:pt x="57448" y="0"/>
                  </a:lnTo>
                  <a:lnTo>
                    <a:pt x="24929" y="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3335">
              <a:extLst>
                <a:ext uri="{FF2B5EF4-FFF2-40B4-BE49-F238E27FC236}">
                  <a16:creationId xmlns:a16="http://schemas.microsoft.com/office/drawing/2014/main" id="{FECDDAFA-1C66-4362-8165-79D8CB914954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4562678" y="4689925"/>
              <a:ext cx="59023" cy="113126"/>
            </a:xfrm>
            <a:custGeom>
              <a:avLst/>
              <a:gdLst/>
              <a:ahLst/>
              <a:cxnLst/>
              <a:rect l="0" t="0" r="0" b="0"/>
              <a:pathLst>
                <a:path w="59023" h="113126">
                  <a:moveTo>
                    <a:pt x="22022" y="34475"/>
                  </a:moveTo>
                  <a:lnTo>
                    <a:pt x="22022" y="34475"/>
                  </a:lnTo>
                  <a:lnTo>
                    <a:pt x="25393" y="31104"/>
                  </a:lnTo>
                  <a:lnTo>
                    <a:pt x="28929" y="29449"/>
                  </a:lnTo>
                  <a:lnTo>
                    <a:pt x="30860" y="29008"/>
                  </a:lnTo>
                  <a:lnTo>
                    <a:pt x="36949" y="25015"/>
                  </a:lnTo>
                  <a:lnTo>
                    <a:pt x="46178" y="16592"/>
                  </a:lnTo>
                  <a:lnTo>
                    <a:pt x="45887" y="15497"/>
                  </a:lnTo>
                  <a:lnTo>
                    <a:pt x="41301" y="9368"/>
                  </a:lnTo>
                  <a:lnTo>
                    <a:pt x="34398" y="9161"/>
                  </a:lnTo>
                  <a:lnTo>
                    <a:pt x="23416" y="12471"/>
                  </a:lnTo>
                  <a:lnTo>
                    <a:pt x="17232" y="17875"/>
                  </a:lnTo>
                  <a:lnTo>
                    <a:pt x="9784" y="30733"/>
                  </a:lnTo>
                  <a:lnTo>
                    <a:pt x="0" y="56325"/>
                  </a:lnTo>
                  <a:lnTo>
                    <a:pt x="4" y="65588"/>
                  </a:lnTo>
                  <a:lnTo>
                    <a:pt x="6170" y="93725"/>
                  </a:lnTo>
                  <a:lnTo>
                    <a:pt x="11759" y="104556"/>
                  </a:lnTo>
                  <a:lnTo>
                    <a:pt x="21255" y="112233"/>
                  </a:lnTo>
                  <a:lnTo>
                    <a:pt x="25038" y="113125"/>
                  </a:lnTo>
                  <a:lnTo>
                    <a:pt x="33005" y="112233"/>
                  </a:lnTo>
                  <a:lnTo>
                    <a:pt x="45424" y="104395"/>
                  </a:lnTo>
                  <a:lnTo>
                    <a:pt x="50062" y="98947"/>
                  </a:lnTo>
                  <a:lnTo>
                    <a:pt x="56409" y="79587"/>
                  </a:lnTo>
                  <a:lnTo>
                    <a:pt x="59022" y="53329"/>
                  </a:lnTo>
                  <a:lnTo>
                    <a:pt x="56425" y="29949"/>
                  </a:lnTo>
                  <a:lnTo>
                    <a:pt x="47816" y="9615"/>
                  </a:lnTo>
                  <a:lnTo>
                    <a:pt x="44157" y="5202"/>
                  </a:lnTo>
                  <a:lnTo>
                    <a:pt x="36328" y="298"/>
                  </a:lnTo>
                  <a:lnTo>
                    <a:pt x="28144" y="0"/>
                  </a:lnTo>
                  <a:lnTo>
                    <a:pt x="20510" y="2220"/>
                  </a:lnTo>
                  <a:lnTo>
                    <a:pt x="9322" y="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3336">
              <a:extLst>
                <a:ext uri="{FF2B5EF4-FFF2-40B4-BE49-F238E27FC236}">
                  <a16:creationId xmlns:a16="http://schemas.microsoft.com/office/drawing/2014/main" id="{A32BC669-2AAE-6C7C-8281-DE6CA8F8AADD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4476750" y="4663592"/>
              <a:ext cx="6328" cy="143359"/>
            </a:xfrm>
            <a:custGeom>
              <a:avLst/>
              <a:gdLst/>
              <a:ahLst/>
              <a:cxnLst/>
              <a:rect l="0" t="0" r="0" b="0"/>
              <a:pathLst>
                <a:path w="6328" h="1433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6089" y="3037"/>
                  </a:lnTo>
                  <a:lnTo>
                    <a:pt x="6327" y="33490"/>
                  </a:lnTo>
                  <a:lnTo>
                    <a:pt x="2972" y="57261"/>
                  </a:lnTo>
                  <a:lnTo>
                    <a:pt x="881" y="85549"/>
                  </a:lnTo>
                  <a:lnTo>
                    <a:pt x="174" y="112210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3337">
              <a:extLst>
                <a:ext uri="{FF2B5EF4-FFF2-40B4-BE49-F238E27FC236}">
                  <a16:creationId xmlns:a16="http://schemas.microsoft.com/office/drawing/2014/main" id="{6D8204CE-4714-B5E7-7B45-02DCE0037361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4286250" y="4496092"/>
              <a:ext cx="454924" cy="334849"/>
            </a:xfrm>
            <a:custGeom>
              <a:avLst/>
              <a:gdLst/>
              <a:ahLst/>
              <a:cxnLst/>
              <a:rect l="0" t="0" r="0" b="0"/>
              <a:pathLst>
                <a:path w="454924" h="334849">
                  <a:moveTo>
                    <a:pt x="0" y="253708"/>
                  </a:moveTo>
                  <a:lnTo>
                    <a:pt x="0" y="253708"/>
                  </a:lnTo>
                  <a:lnTo>
                    <a:pt x="5467" y="253708"/>
                  </a:lnTo>
                  <a:lnTo>
                    <a:pt x="29809" y="237407"/>
                  </a:lnTo>
                  <a:lnTo>
                    <a:pt x="43021" y="233320"/>
                  </a:lnTo>
                  <a:lnTo>
                    <a:pt x="48048" y="230535"/>
                  </a:lnTo>
                  <a:lnTo>
                    <a:pt x="52634" y="229298"/>
                  </a:lnTo>
                  <a:lnTo>
                    <a:pt x="54845" y="229674"/>
                  </a:lnTo>
                  <a:lnTo>
                    <a:pt x="59182" y="231973"/>
                  </a:lnTo>
                  <a:lnTo>
                    <a:pt x="72080" y="244267"/>
                  </a:lnTo>
                  <a:lnTo>
                    <a:pt x="84403" y="264442"/>
                  </a:lnTo>
                  <a:lnTo>
                    <a:pt x="90189" y="289241"/>
                  </a:lnTo>
                  <a:lnTo>
                    <a:pt x="96687" y="320893"/>
                  </a:lnTo>
                  <a:lnTo>
                    <a:pt x="106780" y="334848"/>
                  </a:lnTo>
                  <a:lnTo>
                    <a:pt x="107170" y="333907"/>
                  </a:lnTo>
                  <a:lnTo>
                    <a:pt x="107930" y="305173"/>
                  </a:lnTo>
                  <a:lnTo>
                    <a:pt x="107946" y="273804"/>
                  </a:lnTo>
                  <a:lnTo>
                    <a:pt x="107948" y="243199"/>
                  </a:lnTo>
                  <a:lnTo>
                    <a:pt x="109831" y="214376"/>
                  </a:lnTo>
                  <a:lnTo>
                    <a:pt x="112976" y="185375"/>
                  </a:lnTo>
                  <a:lnTo>
                    <a:pt x="113908" y="158906"/>
                  </a:lnTo>
                  <a:lnTo>
                    <a:pt x="116065" y="133191"/>
                  </a:lnTo>
                  <a:lnTo>
                    <a:pt x="119292" y="105815"/>
                  </a:lnTo>
                  <a:lnTo>
                    <a:pt x="122129" y="79125"/>
                  </a:lnTo>
                  <a:lnTo>
                    <a:pt x="126810" y="47601"/>
                  </a:lnTo>
                  <a:lnTo>
                    <a:pt x="126915" y="45689"/>
                  </a:lnTo>
                  <a:lnTo>
                    <a:pt x="133717" y="41240"/>
                  </a:lnTo>
                  <a:lnTo>
                    <a:pt x="144669" y="38825"/>
                  </a:lnTo>
                  <a:lnTo>
                    <a:pt x="171151" y="38009"/>
                  </a:lnTo>
                  <a:lnTo>
                    <a:pt x="195272" y="37162"/>
                  </a:lnTo>
                  <a:lnTo>
                    <a:pt x="221704" y="32756"/>
                  </a:lnTo>
                  <a:lnTo>
                    <a:pt x="243879" y="28978"/>
                  </a:lnTo>
                  <a:lnTo>
                    <a:pt x="273422" y="22884"/>
                  </a:lnTo>
                  <a:lnTo>
                    <a:pt x="304324" y="18868"/>
                  </a:lnTo>
                  <a:lnTo>
                    <a:pt x="328569" y="13930"/>
                  </a:lnTo>
                  <a:lnTo>
                    <a:pt x="355745" y="8704"/>
                  </a:lnTo>
                  <a:lnTo>
                    <a:pt x="380594" y="7234"/>
                  </a:lnTo>
                  <a:lnTo>
                    <a:pt x="408867" y="3035"/>
                  </a:lnTo>
                  <a:lnTo>
                    <a:pt x="434020" y="694"/>
                  </a:lnTo>
                  <a:lnTo>
                    <a:pt x="452606" y="0"/>
                  </a:lnTo>
                  <a:lnTo>
                    <a:pt x="454843" y="608"/>
                  </a:lnTo>
                  <a:lnTo>
                    <a:pt x="454923" y="1719"/>
                  </a:lnTo>
                  <a:lnTo>
                    <a:pt x="451249" y="4835"/>
                  </a:lnTo>
                  <a:lnTo>
                    <a:pt x="438150" y="1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3338">
              <a:extLst>
                <a:ext uri="{FF2B5EF4-FFF2-40B4-BE49-F238E27FC236}">
                  <a16:creationId xmlns:a16="http://schemas.microsoft.com/office/drawing/2014/main" id="{57C4DFD3-CD2C-070B-21BC-39C9D4F2EE73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4184650" y="4432300"/>
              <a:ext cx="164840" cy="400051"/>
            </a:xfrm>
            <a:custGeom>
              <a:avLst/>
              <a:gdLst/>
              <a:ahLst/>
              <a:cxnLst/>
              <a:rect l="0" t="0" r="0" b="0"/>
              <a:pathLst>
                <a:path w="164840" h="400051">
                  <a:moveTo>
                    <a:pt x="158750" y="0"/>
                  </a:moveTo>
                  <a:lnTo>
                    <a:pt x="158750" y="0"/>
                  </a:lnTo>
                  <a:lnTo>
                    <a:pt x="164217" y="0"/>
                  </a:lnTo>
                  <a:lnTo>
                    <a:pt x="164839" y="6742"/>
                  </a:lnTo>
                  <a:lnTo>
                    <a:pt x="158158" y="37664"/>
                  </a:lnTo>
                  <a:lnTo>
                    <a:pt x="146796" y="66785"/>
                  </a:lnTo>
                  <a:lnTo>
                    <a:pt x="138432" y="91363"/>
                  </a:lnTo>
                  <a:lnTo>
                    <a:pt x="128114" y="116520"/>
                  </a:lnTo>
                  <a:lnTo>
                    <a:pt x="119491" y="145218"/>
                  </a:lnTo>
                  <a:lnTo>
                    <a:pt x="109096" y="172693"/>
                  </a:lnTo>
                  <a:lnTo>
                    <a:pt x="100450" y="198708"/>
                  </a:lnTo>
                  <a:lnTo>
                    <a:pt x="90049" y="224290"/>
                  </a:lnTo>
                  <a:lnTo>
                    <a:pt x="81401" y="249743"/>
                  </a:lnTo>
                  <a:lnTo>
                    <a:pt x="70999" y="275160"/>
                  </a:lnTo>
                  <a:lnTo>
                    <a:pt x="59911" y="303962"/>
                  </a:lnTo>
                  <a:lnTo>
                    <a:pt x="50928" y="330035"/>
                  </a:lnTo>
                  <a:lnTo>
                    <a:pt x="42358" y="352197"/>
                  </a:lnTo>
                  <a:lnTo>
                    <a:pt x="19820" y="379507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SMARTInkShape-3339">
              <a:extLst>
                <a:ext uri="{FF2B5EF4-FFF2-40B4-BE49-F238E27FC236}">
                  <a16:creationId xmlns:a16="http://schemas.microsoft.com/office/drawing/2014/main" id="{72B41795-FCE1-6134-9CC8-EEA49C3DD982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4044950" y="443865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881" y="38866"/>
                  </a:lnTo>
                  <a:lnTo>
                    <a:pt x="8838" y="26414"/>
                  </a:lnTo>
                  <a:lnTo>
                    <a:pt x="16628" y="20442"/>
                  </a:lnTo>
                  <a:lnTo>
                    <a:pt x="40603" y="9356"/>
                  </a:lnTo>
                  <a:lnTo>
                    <a:pt x="67757" y="6944"/>
                  </a:lnTo>
                  <a:lnTo>
                    <a:pt x="88986" y="46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3340">
              <a:extLst>
                <a:ext uri="{FF2B5EF4-FFF2-40B4-BE49-F238E27FC236}">
                  <a16:creationId xmlns:a16="http://schemas.microsoft.com/office/drawing/2014/main" id="{625EA08B-6D0B-99AD-A883-DC99D4ECB734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4019550" y="4489534"/>
              <a:ext cx="120177" cy="145470"/>
            </a:xfrm>
            <a:custGeom>
              <a:avLst/>
              <a:gdLst/>
              <a:ahLst/>
              <a:cxnLst/>
              <a:rect l="0" t="0" r="0" b="0"/>
              <a:pathLst>
                <a:path w="120177" h="145470">
                  <a:moveTo>
                    <a:pt x="0" y="12616"/>
                  </a:moveTo>
                  <a:lnTo>
                    <a:pt x="0" y="12616"/>
                  </a:lnTo>
                  <a:lnTo>
                    <a:pt x="0" y="9245"/>
                  </a:lnTo>
                  <a:lnTo>
                    <a:pt x="705" y="8252"/>
                  </a:lnTo>
                  <a:lnTo>
                    <a:pt x="1881" y="7590"/>
                  </a:lnTo>
                  <a:lnTo>
                    <a:pt x="3371" y="7149"/>
                  </a:lnTo>
                  <a:lnTo>
                    <a:pt x="4364" y="6149"/>
                  </a:lnTo>
                  <a:lnTo>
                    <a:pt x="5467" y="3156"/>
                  </a:lnTo>
                  <a:lnTo>
                    <a:pt x="6467" y="2077"/>
                  </a:lnTo>
                  <a:lnTo>
                    <a:pt x="12415" y="0"/>
                  </a:lnTo>
                  <a:lnTo>
                    <a:pt x="12675" y="26440"/>
                  </a:lnTo>
                  <a:lnTo>
                    <a:pt x="17764" y="49527"/>
                  </a:lnTo>
                  <a:lnTo>
                    <a:pt x="25564" y="62345"/>
                  </a:lnTo>
                  <a:lnTo>
                    <a:pt x="27626" y="64819"/>
                  </a:lnTo>
                  <a:lnTo>
                    <a:pt x="33680" y="67567"/>
                  </a:lnTo>
                  <a:lnTo>
                    <a:pt x="37270" y="68300"/>
                  </a:lnTo>
                  <a:lnTo>
                    <a:pt x="52435" y="65961"/>
                  </a:lnTo>
                  <a:lnTo>
                    <a:pt x="78047" y="52734"/>
                  </a:lnTo>
                  <a:lnTo>
                    <a:pt x="86782" y="47158"/>
                  </a:lnTo>
                  <a:lnTo>
                    <a:pt x="94074" y="45607"/>
                  </a:lnTo>
                  <a:lnTo>
                    <a:pt x="97994" y="46605"/>
                  </a:lnTo>
                  <a:lnTo>
                    <a:pt x="106112" y="51476"/>
                  </a:lnTo>
                  <a:lnTo>
                    <a:pt x="115245" y="62152"/>
                  </a:lnTo>
                  <a:lnTo>
                    <a:pt x="118248" y="72026"/>
                  </a:lnTo>
                  <a:lnTo>
                    <a:pt x="120176" y="98983"/>
                  </a:lnTo>
                  <a:lnTo>
                    <a:pt x="117139" y="116445"/>
                  </a:lnTo>
                  <a:lnTo>
                    <a:pt x="111770" y="130555"/>
                  </a:lnTo>
                  <a:lnTo>
                    <a:pt x="105885" y="137472"/>
                  </a:lnTo>
                  <a:lnTo>
                    <a:pt x="102339" y="140302"/>
                  </a:lnTo>
                  <a:lnTo>
                    <a:pt x="92756" y="143449"/>
                  </a:lnTo>
                  <a:lnTo>
                    <a:pt x="72728" y="145469"/>
                  </a:lnTo>
                  <a:lnTo>
                    <a:pt x="57150" y="139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3341">
              <a:extLst>
                <a:ext uri="{FF2B5EF4-FFF2-40B4-BE49-F238E27FC236}">
                  <a16:creationId xmlns:a16="http://schemas.microsoft.com/office/drawing/2014/main" id="{E62396B4-6B65-D084-4FF7-E7835E808251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3886200" y="4470485"/>
              <a:ext cx="63501" cy="165016"/>
            </a:xfrm>
            <a:custGeom>
              <a:avLst/>
              <a:gdLst/>
              <a:ahLst/>
              <a:cxnLst/>
              <a:rect l="0" t="0" r="0" b="0"/>
              <a:pathLst>
                <a:path w="63501" h="165016">
                  <a:moveTo>
                    <a:pt x="0" y="18965"/>
                  </a:moveTo>
                  <a:lnTo>
                    <a:pt x="0" y="18965"/>
                  </a:lnTo>
                  <a:lnTo>
                    <a:pt x="0" y="15594"/>
                  </a:lnTo>
                  <a:lnTo>
                    <a:pt x="705" y="14601"/>
                  </a:lnTo>
                  <a:lnTo>
                    <a:pt x="1881" y="13939"/>
                  </a:lnTo>
                  <a:lnTo>
                    <a:pt x="3371" y="13498"/>
                  </a:lnTo>
                  <a:lnTo>
                    <a:pt x="12865" y="7705"/>
                  </a:lnTo>
                  <a:lnTo>
                    <a:pt x="14927" y="7225"/>
                  </a:lnTo>
                  <a:lnTo>
                    <a:pt x="16301" y="6200"/>
                  </a:lnTo>
                  <a:lnTo>
                    <a:pt x="17218" y="4810"/>
                  </a:lnTo>
                  <a:lnTo>
                    <a:pt x="19018" y="0"/>
                  </a:lnTo>
                  <a:lnTo>
                    <a:pt x="19047" y="29808"/>
                  </a:lnTo>
                  <a:lnTo>
                    <a:pt x="19755" y="58110"/>
                  </a:lnTo>
                  <a:lnTo>
                    <a:pt x="24119" y="85440"/>
                  </a:lnTo>
                  <a:lnTo>
                    <a:pt x="29881" y="111020"/>
                  </a:lnTo>
                  <a:lnTo>
                    <a:pt x="40249" y="142173"/>
                  </a:lnTo>
                  <a:lnTo>
                    <a:pt x="46577" y="156052"/>
                  </a:lnTo>
                  <a:lnTo>
                    <a:pt x="49395" y="159039"/>
                  </a:lnTo>
                  <a:lnTo>
                    <a:pt x="63500" y="16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SMARTInkShape-3342">
              <a:extLst>
                <a:ext uri="{FF2B5EF4-FFF2-40B4-BE49-F238E27FC236}">
                  <a16:creationId xmlns:a16="http://schemas.microsoft.com/office/drawing/2014/main" id="{DBAAAD93-6BE5-49EE-2AD5-09D8FA7606E8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3486150" y="4276246"/>
              <a:ext cx="1409701" cy="156055"/>
            </a:xfrm>
            <a:custGeom>
              <a:avLst/>
              <a:gdLst/>
              <a:ahLst/>
              <a:cxnLst/>
              <a:rect l="0" t="0" r="0" b="0"/>
              <a:pathLst>
                <a:path w="1409701" h="156055">
                  <a:moveTo>
                    <a:pt x="0" y="156054"/>
                  </a:moveTo>
                  <a:lnTo>
                    <a:pt x="0" y="156054"/>
                  </a:lnTo>
                  <a:lnTo>
                    <a:pt x="15901" y="155349"/>
                  </a:lnTo>
                  <a:lnTo>
                    <a:pt x="43970" y="145929"/>
                  </a:lnTo>
                  <a:lnTo>
                    <a:pt x="68759" y="140323"/>
                  </a:lnTo>
                  <a:lnTo>
                    <a:pt x="98690" y="134616"/>
                  </a:lnTo>
                  <a:lnTo>
                    <a:pt x="126451" y="130731"/>
                  </a:lnTo>
                  <a:lnTo>
                    <a:pt x="153049" y="125783"/>
                  </a:lnTo>
                  <a:lnTo>
                    <a:pt x="180580" y="122861"/>
                  </a:lnTo>
                  <a:lnTo>
                    <a:pt x="208845" y="118923"/>
                  </a:lnTo>
                  <a:lnTo>
                    <a:pt x="235133" y="114870"/>
                  </a:lnTo>
                  <a:lnTo>
                    <a:pt x="258523" y="112571"/>
                  </a:lnTo>
                  <a:lnTo>
                    <a:pt x="285600" y="108520"/>
                  </a:lnTo>
                  <a:lnTo>
                    <a:pt x="315966" y="106221"/>
                  </a:lnTo>
                  <a:lnTo>
                    <a:pt x="340564" y="102170"/>
                  </a:lnTo>
                  <a:lnTo>
                    <a:pt x="364629" y="99871"/>
                  </a:lnTo>
                  <a:lnTo>
                    <a:pt x="389633" y="95820"/>
                  </a:lnTo>
                  <a:lnTo>
                    <a:pt x="414000" y="94005"/>
                  </a:lnTo>
                  <a:lnTo>
                    <a:pt x="440822" y="92494"/>
                  </a:lnTo>
                  <a:lnTo>
                    <a:pt x="472495" y="88382"/>
                  </a:lnTo>
                  <a:lnTo>
                    <a:pt x="493396" y="87171"/>
                  </a:lnTo>
                  <a:lnTo>
                    <a:pt x="518208" y="84753"/>
                  </a:lnTo>
                  <a:lnTo>
                    <a:pt x="543582" y="82031"/>
                  </a:lnTo>
                  <a:lnTo>
                    <a:pt x="573027" y="79794"/>
                  </a:lnTo>
                  <a:lnTo>
                    <a:pt x="604179" y="74955"/>
                  </a:lnTo>
                  <a:lnTo>
                    <a:pt x="628925" y="72053"/>
                  </a:lnTo>
                  <a:lnTo>
                    <a:pt x="654132" y="68605"/>
                  </a:lnTo>
                  <a:lnTo>
                    <a:pt x="679474" y="65703"/>
                  </a:lnTo>
                  <a:lnTo>
                    <a:pt x="704857" y="62255"/>
                  </a:lnTo>
                  <a:lnTo>
                    <a:pt x="735347" y="61091"/>
                  </a:lnTo>
                  <a:lnTo>
                    <a:pt x="766822" y="56497"/>
                  </a:lnTo>
                  <a:lnTo>
                    <a:pt x="791807" y="55059"/>
                  </a:lnTo>
                  <a:lnTo>
                    <a:pt x="816379" y="54633"/>
                  </a:lnTo>
                  <a:lnTo>
                    <a:pt x="844003" y="52608"/>
                  </a:lnTo>
                  <a:lnTo>
                    <a:pt x="873213" y="48993"/>
                  </a:lnTo>
                  <a:lnTo>
                    <a:pt x="897807" y="48368"/>
                  </a:lnTo>
                  <a:lnTo>
                    <a:pt x="927742" y="43792"/>
                  </a:lnTo>
                  <a:lnTo>
                    <a:pt x="957472" y="42358"/>
                  </a:lnTo>
                  <a:lnTo>
                    <a:pt x="983168" y="42022"/>
                  </a:lnTo>
                  <a:lnTo>
                    <a:pt x="1005406" y="39992"/>
                  </a:lnTo>
                  <a:lnTo>
                    <a:pt x="1033793" y="36763"/>
                  </a:lnTo>
                  <a:lnTo>
                    <a:pt x="1060078" y="33925"/>
                  </a:lnTo>
                  <a:lnTo>
                    <a:pt x="1085740" y="30497"/>
                  </a:lnTo>
                  <a:lnTo>
                    <a:pt x="1116324" y="25968"/>
                  </a:lnTo>
                  <a:lnTo>
                    <a:pt x="1143014" y="23671"/>
                  </a:lnTo>
                  <a:lnTo>
                    <a:pt x="1174204" y="18531"/>
                  </a:lnTo>
                  <a:lnTo>
                    <a:pt x="1198499" y="16999"/>
                  </a:lnTo>
                  <a:lnTo>
                    <a:pt x="1230111" y="14600"/>
                  </a:lnTo>
                  <a:lnTo>
                    <a:pt x="1260317" y="10912"/>
                  </a:lnTo>
                  <a:lnTo>
                    <a:pt x="1289935" y="8242"/>
                  </a:lnTo>
                  <a:lnTo>
                    <a:pt x="1317964" y="4259"/>
                  </a:lnTo>
                  <a:lnTo>
                    <a:pt x="1348436" y="3773"/>
                  </a:lnTo>
                  <a:lnTo>
                    <a:pt x="1368811" y="2964"/>
                  </a:lnTo>
                  <a:lnTo>
                    <a:pt x="1379789" y="0"/>
                  </a:lnTo>
                  <a:lnTo>
                    <a:pt x="1385352" y="1560"/>
                  </a:lnTo>
                  <a:lnTo>
                    <a:pt x="1404491" y="8937"/>
                  </a:lnTo>
                  <a:lnTo>
                    <a:pt x="1406227" y="10704"/>
                  </a:lnTo>
                  <a:lnTo>
                    <a:pt x="1409700" y="22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SMARTInkShape-3343">
              <a:extLst>
                <a:ext uri="{FF2B5EF4-FFF2-40B4-BE49-F238E27FC236}">
                  <a16:creationId xmlns:a16="http://schemas.microsoft.com/office/drawing/2014/main" id="{73307B9E-FA36-1151-42C7-22C5F2A9FA75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4665133" y="4103060"/>
              <a:ext cx="122378" cy="153728"/>
            </a:xfrm>
            <a:custGeom>
              <a:avLst/>
              <a:gdLst/>
              <a:ahLst/>
              <a:cxnLst/>
              <a:rect l="0" t="0" r="0" b="0"/>
              <a:pathLst>
                <a:path w="122378" h="153728">
                  <a:moveTo>
                    <a:pt x="46567" y="11740"/>
                  </a:moveTo>
                  <a:lnTo>
                    <a:pt x="46567" y="11740"/>
                  </a:lnTo>
                  <a:lnTo>
                    <a:pt x="57501" y="6273"/>
                  </a:lnTo>
                  <a:lnTo>
                    <a:pt x="58090" y="5273"/>
                  </a:lnTo>
                  <a:lnTo>
                    <a:pt x="59112" y="0"/>
                  </a:lnTo>
                  <a:lnTo>
                    <a:pt x="27768" y="24792"/>
                  </a:lnTo>
                  <a:lnTo>
                    <a:pt x="21043" y="31181"/>
                  </a:lnTo>
                  <a:lnTo>
                    <a:pt x="6613" y="60605"/>
                  </a:lnTo>
                  <a:lnTo>
                    <a:pt x="0" y="85172"/>
                  </a:lnTo>
                  <a:lnTo>
                    <a:pt x="1699" y="115955"/>
                  </a:lnTo>
                  <a:lnTo>
                    <a:pt x="5364" y="133164"/>
                  </a:lnTo>
                  <a:lnTo>
                    <a:pt x="8515" y="137845"/>
                  </a:lnTo>
                  <a:lnTo>
                    <a:pt x="17660" y="144927"/>
                  </a:lnTo>
                  <a:lnTo>
                    <a:pt x="38081" y="152881"/>
                  </a:lnTo>
                  <a:lnTo>
                    <a:pt x="50086" y="153727"/>
                  </a:lnTo>
                  <a:lnTo>
                    <a:pt x="60831" y="151045"/>
                  </a:lnTo>
                  <a:lnTo>
                    <a:pt x="78780" y="140896"/>
                  </a:lnTo>
                  <a:lnTo>
                    <a:pt x="100045" y="120743"/>
                  </a:lnTo>
                  <a:lnTo>
                    <a:pt x="108979" y="105420"/>
                  </a:lnTo>
                  <a:lnTo>
                    <a:pt x="119801" y="78692"/>
                  </a:lnTo>
                  <a:lnTo>
                    <a:pt x="122377" y="47455"/>
                  </a:lnTo>
                  <a:lnTo>
                    <a:pt x="118831" y="37962"/>
                  </a:lnTo>
                  <a:lnTo>
                    <a:pt x="111798" y="27111"/>
                  </a:lnTo>
                  <a:lnTo>
                    <a:pt x="100466" y="21860"/>
                  </a:lnTo>
                  <a:lnTo>
                    <a:pt x="69657" y="18586"/>
                  </a:lnTo>
                  <a:lnTo>
                    <a:pt x="54713" y="19722"/>
                  </a:lnTo>
                  <a:lnTo>
                    <a:pt x="24774" y="32424"/>
                  </a:lnTo>
                  <a:lnTo>
                    <a:pt x="12420" y="36914"/>
                  </a:lnTo>
                  <a:lnTo>
                    <a:pt x="11102" y="38400"/>
                  </a:lnTo>
                  <a:lnTo>
                    <a:pt x="10224" y="40097"/>
                  </a:lnTo>
                  <a:lnTo>
                    <a:pt x="8932" y="41228"/>
                  </a:lnTo>
                  <a:lnTo>
                    <a:pt x="2117" y="4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0" name="SMARTInkShape-3344">
              <a:extLst>
                <a:ext uri="{FF2B5EF4-FFF2-40B4-BE49-F238E27FC236}">
                  <a16:creationId xmlns:a16="http://schemas.microsoft.com/office/drawing/2014/main" id="{7643D187-ED72-5937-E9B9-D9E9C9A80500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4489450" y="40767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7187" y="25975"/>
                  </a:lnTo>
                  <a:lnTo>
                    <a:pt x="33587" y="13859"/>
                  </a:lnTo>
                  <a:lnTo>
                    <a:pt x="57695" y="8575"/>
                  </a:lnTo>
                  <a:lnTo>
                    <a:pt x="82712" y="51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1" name="SMARTInkShape-3345">
              <a:extLst>
                <a:ext uri="{FF2B5EF4-FFF2-40B4-BE49-F238E27FC236}">
                  <a16:creationId xmlns:a16="http://schemas.microsoft.com/office/drawing/2014/main" id="{6A7BEB29-C633-239F-7304-F81724B867E1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4470400" y="4121696"/>
              <a:ext cx="135415" cy="145505"/>
            </a:xfrm>
            <a:custGeom>
              <a:avLst/>
              <a:gdLst/>
              <a:ahLst/>
              <a:cxnLst/>
              <a:rect l="0" t="0" r="0" b="0"/>
              <a:pathLst>
                <a:path w="135415" h="145505">
                  <a:moveTo>
                    <a:pt x="0" y="18504"/>
                  </a:moveTo>
                  <a:lnTo>
                    <a:pt x="0" y="18504"/>
                  </a:lnTo>
                  <a:lnTo>
                    <a:pt x="15610" y="3600"/>
                  </a:lnTo>
                  <a:lnTo>
                    <a:pt x="20577" y="1297"/>
                  </a:lnTo>
                  <a:lnTo>
                    <a:pt x="27343" y="0"/>
                  </a:lnTo>
                  <a:lnTo>
                    <a:pt x="28106" y="1229"/>
                  </a:lnTo>
                  <a:lnTo>
                    <a:pt x="24262" y="15222"/>
                  </a:lnTo>
                  <a:lnTo>
                    <a:pt x="12600" y="45497"/>
                  </a:lnTo>
                  <a:lnTo>
                    <a:pt x="10517" y="51316"/>
                  </a:lnTo>
                  <a:lnTo>
                    <a:pt x="10083" y="63426"/>
                  </a:lnTo>
                  <a:lnTo>
                    <a:pt x="12243" y="74453"/>
                  </a:lnTo>
                  <a:lnTo>
                    <a:pt x="15554" y="81706"/>
                  </a:lnTo>
                  <a:lnTo>
                    <a:pt x="19542" y="83922"/>
                  </a:lnTo>
                  <a:lnTo>
                    <a:pt x="31498" y="86384"/>
                  </a:lnTo>
                  <a:lnTo>
                    <a:pt x="40575" y="85597"/>
                  </a:lnTo>
                  <a:lnTo>
                    <a:pt x="70625" y="72267"/>
                  </a:lnTo>
                  <a:lnTo>
                    <a:pt x="98774" y="66519"/>
                  </a:lnTo>
                  <a:lnTo>
                    <a:pt x="113071" y="64011"/>
                  </a:lnTo>
                  <a:lnTo>
                    <a:pt x="121044" y="65305"/>
                  </a:lnTo>
                  <a:lnTo>
                    <a:pt x="125146" y="66638"/>
                  </a:lnTo>
                  <a:lnTo>
                    <a:pt x="131585" y="71882"/>
                  </a:lnTo>
                  <a:lnTo>
                    <a:pt x="134290" y="75256"/>
                  </a:lnTo>
                  <a:lnTo>
                    <a:pt x="135388" y="78211"/>
                  </a:lnTo>
                  <a:lnTo>
                    <a:pt x="135414" y="80886"/>
                  </a:lnTo>
                  <a:lnTo>
                    <a:pt x="130387" y="93621"/>
                  </a:lnTo>
                  <a:lnTo>
                    <a:pt x="106073" y="125247"/>
                  </a:lnTo>
                  <a:lnTo>
                    <a:pt x="97943" y="131327"/>
                  </a:lnTo>
                  <a:lnTo>
                    <a:pt x="66415" y="142487"/>
                  </a:lnTo>
                  <a:lnTo>
                    <a:pt x="50800" y="14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SMARTInkShape-3346">
              <a:extLst>
                <a:ext uri="{FF2B5EF4-FFF2-40B4-BE49-F238E27FC236}">
                  <a16:creationId xmlns:a16="http://schemas.microsoft.com/office/drawing/2014/main" id="{9000870E-8BC3-CB17-8C65-559955AE13C0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4362450" y="41338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5775"/>
                  </a:lnTo>
                  <a:lnTo>
                    <a:pt x="10934" y="12209"/>
                  </a:lnTo>
                  <a:lnTo>
                    <a:pt x="12351" y="37977"/>
                  </a:lnTo>
                  <a:lnTo>
                    <a:pt x="10749" y="66481"/>
                  </a:lnTo>
                  <a:lnTo>
                    <a:pt x="7219" y="92859"/>
                  </a:lnTo>
                  <a:lnTo>
                    <a:pt x="6609" y="116962"/>
                  </a:lnTo>
                  <a:lnTo>
                    <a:pt x="10764" y="148274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3" name="SMARTInkShape-3347">
              <a:extLst>
                <a:ext uri="{FF2B5EF4-FFF2-40B4-BE49-F238E27FC236}">
                  <a16:creationId xmlns:a16="http://schemas.microsoft.com/office/drawing/2014/main" id="{37D2F590-9B49-2D95-5715-E7066A34B535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4159250" y="41973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26515" y="0"/>
                  </a:lnTo>
                  <a:lnTo>
                    <a:pt x="54152" y="0"/>
                  </a:lnTo>
                  <a:lnTo>
                    <a:pt x="83436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SMARTInkShape-3348">
              <a:extLst>
                <a:ext uri="{FF2B5EF4-FFF2-40B4-BE49-F238E27FC236}">
                  <a16:creationId xmlns:a16="http://schemas.microsoft.com/office/drawing/2014/main" id="{2EA8E972-9AFD-BFDA-DDDE-A255D70462E1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3919834" y="4089423"/>
              <a:ext cx="116052" cy="222228"/>
            </a:xfrm>
            <a:custGeom>
              <a:avLst/>
              <a:gdLst/>
              <a:ahLst/>
              <a:cxnLst/>
              <a:rect l="0" t="0" r="0" b="0"/>
              <a:pathLst>
                <a:path w="116052" h="222228">
                  <a:moveTo>
                    <a:pt x="61616" y="6327"/>
                  </a:moveTo>
                  <a:lnTo>
                    <a:pt x="61616" y="6327"/>
                  </a:lnTo>
                  <a:lnTo>
                    <a:pt x="67083" y="6327"/>
                  </a:lnTo>
                  <a:lnTo>
                    <a:pt x="67377" y="5622"/>
                  </a:lnTo>
                  <a:lnTo>
                    <a:pt x="67704" y="2956"/>
                  </a:lnTo>
                  <a:lnTo>
                    <a:pt x="68497" y="1963"/>
                  </a:lnTo>
                  <a:lnTo>
                    <a:pt x="74237" y="0"/>
                  </a:lnTo>
                  <a:lnTo>
                    <a:pt x="73594" y="10121"/>
                  </a:lnTo>
                  <a:lnTo>
                    <a:pt x="62778" y="39061"/>
                  </a:lnTo>
                  <a:lnTo>
                    <a:pt x="44278" y="66586"/>
                  </a:lnTo>
                  <a:lnTo>
                    <a:pt x="15876" y="93012"/>
                  </a:lnTo>
                  <a:lnTo>
                    <a:pt x="4476" y="102410"/>
                  </a:lnTo>
                  <a:lnTo>
                    <a:pt x="943" y="109238"/>
                  </a:lnTo>
                  <a:lnTo>
                    <a:pt x="0" y="113034"/>
                  </a:lnTo>
                  <a:lnTo>
                    <a:pt x="78" y="115565"/>
                  </a:lnTo>
                  <a:lnTo>
                    <a:pt x="835" y="117253"/>
                  </a:lnTo>
                  <a:lnTo>
                    <a:pt x="2045" y="118378"/>
                  </a:lnTo>
                  <a:lnTo>
                    <a:pt x="5271" y="119627"/>
                  </a:lnTo>
                  <a:lnTo>
                    <a:pt x="7120" y="119961"/>
                  </a:lnTo>
                  <a:lnTo>
                    <a:pt x="35732" y="115101"/>
                  </a:lnTo>
                  <a:lnTo>
                    <a:pt x="56425" y="108665"/>
                  </a:lnTo>
                  <a:lnTo>
                    <a:pt x="87850" y="94256"/>
                  </a:lnTo>
                  <a:lnTo>
                    <a:pt x="98082" y="90471"/>
                  </a:lnTo>
                  <a:lnTo>
                    <a:pt x="111066" y="88971"/>
                  </a:lnTo>
                  <a:lnTo>
                    <a:pt x="111516" y="89645"/>
                  </a:lnTo>
                  <a:lnTo>
                    <a:pt x="116051" y="112366"/>
                  </a:lnTo>
                  <a:lnTo>
                    <a:pt x="111461" y="140972"/>
                  </a:lnTo>
                  <a:lnTo>
                    <a:pt x="107664" y="165461"/>
                  </a:lnTo>
                  <a:lnTo>
                    <a:pt x="106382" y="192278"/>
                  </a:lnTo>
                  <a:lnTo>
                    <a:pt x="112416" y="22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SMARTInkShape-3349">
              <a:extLst>
                <a:ext uri="{FF2B5EF4-FFF2-40B4-BE49-F238E27FC236}">
                  <a16:creationId xmlns:a16="http://schemas.microsoft.com/office/drawing/2014/main" id="{17177573-935B-3AE3-1ED0-724D11F0ACB0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3708400" y="408305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3"/>
                  </a:lnTo>
                  <a:lnTo>
                    <a:pt x="6481" y="39263"/>
                  </a:lnTo>
                  <a:lnTo>
                    <a:pt x="34777" y="19427"/>
                  </a:lnTo>
                  <a:lnTo>
                    <a:pt x="61119" y="7287"/>
                  </a:lnTo>
                  <a:lnTo>
                    <a:pt x="88587" y="215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SMARTInkShape-3350">
              <a:extLst>
                <a:ext uri="{FF2B5EF4-FFF2-40B4-BE49-F238E27FC236}">
                  <a16:creationId xmlns:a16="http://schemas.microsoft.com/office/drawing/2014/main" id="{46EEFD96-8E58-71D7-F3E6-871560A10F26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3702050" y="4121419"/>
              <a:ext cx="105364" cy="135630"/>
            </a:xfrm>
            <a:custGeom>
              <a:avLst/>
              <a:gdLst/>
              <a:ahLst/>
              <a:cxnLst/>
              <a:rect l="0" t="0" r="0" b="0"/>
              <a:pathLst>
                <a:path w="105364" h="135630">
                  <a:moveTo>
                    <a:pt x="0" y="18781"/>
                  </a:moveTo>
                  <a:lnTo>
                    <a:pt x="0" y="18781"/>
                  </a:lnTo>
                  <a:lnTo>
                    <a:pt x="0" y="13314"/>
                  </a:lnTo>
                  <a:lnTo>
                    <a:pt x="12432" y="0"/>
                  </a:lnTo>
                  <a:lnTo>
                    <a:pt x="12621" y="6553"/>
                  </a:lnTo>
                  <a:lnTo>
                    <a:pt x="3855" y="32963"/>
                  </a:lnTo>
                  <a:lnTo>
                    <a:pt x="507" y="61545"/>
                  </a:lnTo>
                  <a:lnTo>
                    <a:pt x="338" y="66340"/>
                  </a:lnTo>
                  <a:lnTo>
                    <a:pt x="1636" y="70243"/>
                  </a:lnTo>
                  <a:lnTo>
                    <a:pt x="6843" y="76460"/>
                  </a:lnTo>
                  <a:lnTo>
                    <a:pt x="11978" y="79694"/>
                  </a:lnTo>
                  <a:lnTo>
                    <a:pt x="14335" y="80557"/>
                  </a:lnTo>
                  <a:lnTo>
                    <a:pt x="27766" y="78399"/>
                  </a:lnTo>
                  <a:lnTo>
                    <a:pt x="54870" y="67309"/>
                  </a:lnTo>
                  <a:lnTo>
                    <a:pt x="81204" y="63768"/>
                  </a:lnTo>
                  <a:lnTo>
                    <a:pt x="85886" y="63589"/>
                  </a:lnTo>
                  <a:lnTo>
                    <a:pt x="94852" y="67153"/>
                  </a:lnTo>
                  <a:lnTo>
                    <a:pt x="99218" y="70079"/>
                  </a:lnTo>
                  <a:lnTo>
                    <a:pt x="102129" y="74852"/>
                  </a:lnTo>
                  <a:lnTo>
                    <a:pt x="105363" y="87681"/>
                  </a:lnTo>
                  <a:lnTo>
                    <a:pt x="104919" y="99027"/>
                  </a:lnTo>
                  <a:lnTo>
                    <a:pt x="98884" y="117809"/>
                  </a:lnTo>
                  <a:lnTo>
                    <a:pt x="91221" y="124647"/>
                  </a:lnTo>
                  <a:lnTo>
                    <a:pt x="72425" y="134786"/>
                  </a:lnTo>
                  <a:lnTo>
                    <a:pt x="68745" y="135629"/>
                  </a:lnTo>
                  <a:lnTo>
                    <a:pt x="65585" y="135485"/>
                  </a:lnTo>
                  <a:lnTo>
                    <a:pt x="36596" y="129851"/>
                  </a:lnTo>
                  <a:lnTo>
                    <a:pt x="25400" y="12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SMARTInkShape-3351">
              <a:extLst>
                <a:ext uri="{FF2B5EF4-FFF2-40B4-BE49-F238E27FC236}">
                  <a16:creationId xmlns:a16="http://schemas.microsoft.com/office/drawing/2014/main" id="{48BD3663-ACF0-A1C0-5E2B-9467BB0275AB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3614444" y="4102989"/>
              <a:ext cx="11407" cy="189612"/>
            </a:xfrm>
            <a:custGeom>
              <a:avLst/>
              <a:gdLst/>
              <a:ahLst/>
              <a:cxnLst/>
              <a:rect l="0" t="0" r="0" b="0"/>
              <a:pathLst>
                <a:path w="11407" h="189612">
                  <a:moveTo>
                    <a:pt x="5056" y="11811"/>
                  </a:moveTo>
                  <a:lnTo>
                    <a:pt x="5056" y="11811"/>
                  </a:lnTo>
                  <a:lnTo>
                    <a:pt x="5056" y="0"/>
                  </a:lnTo>
                  <a:lnTo>
                    <a:pt x="5056" y="29641"/>
                  </a:lnTo>
                  <a:lnTo>
                    <a:pt x="4351" y="57431"/>
                  </a:lnTo>
                  <a:lnTo>
                    <a:pt x="692" y="85379"/>
                  </a:lnTo>
                  <a:lnTo>
                    <a:pt x="0" y="114591"/>
                  </a:lnTo>
                  <a:lnTo>
                    <a:pt x="3848" y="142258"/>
                  </a:lnTo>
                  <a:lnTo>
                    <a:pt x="4950" y="173451"/>
                  </a:lnTo>
                  <a:lnTo>
                    <a:pt x="4985" y="176721"/>
                  </a:lnTo>
                  <a:lnTo>
                    <a:pt x="11406" y="189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5" name="SMARTInkShape-Group644">
            <a:extLst>
              <a:ext uri="{FF2B5EF4-FFF2-40B4-BE49-F238E27FC236}">
                <a16:creationId xmlns:a16="http://schemas.microsoft.com/office/drawing/2014/main" id="{6A334FB2-A111-2D20-D3B1-90411B83DBBB}"/>
              </a:ext>
            </a:extLst>
          </p:cNvPr>
          <p:cNvGrpSpPr/>
          <p:nvPr/>
        </p:nvGrpSpPr>
        <p:grpSpPr>
          <a:xfrm>
            <a:off x="615950" y="5127935"/>
            <a:ext cx="812654" cy="263216"/>
            <a:chOff x="615950" y="5127935"/>
            <a:chExt cx="812654" cy="263216"/>
          </a:xfrm>
        </p:grpSpPr>
        <p:sp>
          <p:nvSpPr>
            <p:cNvPr id="1899" name="SMARTInkShape-3352">
              <a:extLst>
                <a:ext uri="{FF2B5EF4-FFF2-40B4-BE49-F238E27FC236}">
                  <a16:creationId xmlns:a16="http://schemas.microsoft.com/office/drawing/2014/main" id="{B2367DC6-FCD0-3845-CF89-D5EEB8DD0ABD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1270000" y="5130885"/>
              <a:ext cx="158604" cy="260266"/>
            </a:xfrm>
            <a:custGeom>
              <a:avLst/>
              <a:gdLst/>
              <a:ahLst/>
              <a:cxnLst/>
              <a:rect l="0" t="0" r="0" b="0"/>
              <a:pathLst>
                <a:path w="158604" h="260266">
                  <a:moveTo>
                    <a:pt x="0" y="18965"/>
                  </a:moveTo>
                  <a:lnTo>
                    <a:pt x="0" y="18965"/>
                  </a:lnTo>
                  <a:lnTo>
                    <a:pt x="0" y="15595"/>
                  </a:lnTo>
                  <a:lnTo>
                    <a:pt x="706" y="14601"/>
                  </a:lnTo>
                  <a:lnTo>
                    <a:pt x="1882" y="13939"/>
                  </a:lnTo>
                  <a:lnTo>
                    <a:pt x="8838" y="12877"/>
                  </a:lnTo>
                  <a:lnTo>
                    <a:pt x="40150" y="12638"/>
                  </a:lnTo>
                  <a:lnTo>
                    <a:pt x="65597" y="12622"/>
                  </a:lnTo>
                  <a:lnTo>
                    <a:pt x="91011" y="12617"/>
                  </a:lnTo>
                  <a:lnTo>
                    <a:pt x="119107" y="8251"/>
                  </a:lnTo>
                  <a:lnTo>
                    <a:pt x="138977" y="4776"/>
                  </a:lnTo>
                  <a:lnTo>
                    <a:pt x="158256" y="0"/>
                  </a:lnTo>
                  <a:lnTo>
                    <a:pt x="158603" y="6682"/>
                  </a:lnTo>
                  <a:lnTo>
                    <a:pt x="146797" y="32556"/>
                  </a:lnTo>
                  <a:lnTo>
                    <a:pt x="137731" y="60612"/>
                  </a:lnTo>
                  <a:lnTo>
                    <a:pt x="129146" y="88261"/>
                  </a:lnTo>
                  <a:lnTo>
                    <a:pt x="120656" y="115987"/>
                  </a:lnTo>
                  <a:lnTo>
                    <a:pt x="112420" y="142021"/>
                  </a:lnTo>
                  <a:lnTo>
                    <a:pt x="102925" y="172078"/>
                  </a:lnTo>
                  <a:lnTo>
                    <a:pt x="95642" y="201445"/>
                  </a:lnTo>
                  <a:lnTo>
                    <a:pt x="90232" y="229909"/>
                  </a:lnTo>
                  <a:lnTo>
                    <a:pt x="88900" y="260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SMARTInkShape-3353">
              <a:extLst>
                <a:ext uri="{FF2B5EF4-FFF2-40B4-BE49-F238E27FC236}">
                  <a16:creationId xmlns:a16="http://schemas.microsoft.com/office/drawing/2014/main" id="{E821774F-BBE3-F730-0787-8348E14E7582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1136650" y="5156203"/>
              <a:ext cx="94032" cy="183745"/>
            </a:xfrm>
            <a:custGeom>
              <a:avLst/>
              <a:gdLst/>
              <a:ahLst/>
              <a:cxnLst/>
              <a:rect l="0" t="0" r="0" b="0"/>
              <a:pathLst>
                <a:path w="94032" h="183745">
                  <a:moveTo>
                    <a:pt x="63500" y="12697"/>
                  </a:moveTo>
                  <a:lnTo>
                    <a:pt x="63500" y="12697"/>
                  </a:lnTo>
                  <a:lnTo>
                    <a:pt x="76191" y="5"/>
                  </a:lnTo>
                  <a:lnTo>
                    <a:pt x="72827" y="0"/>
                  </a:lnTo>
                  <a:lnTo>
                    <a:pt x="69291" y="1880"/>
                  </a:lnTo>
                  <a:lnTo>
                    <a:pt x="54123" y="16603"/>
                  </a:lnTo>
                  <a:lnTo>
                    <a:pt x="30376" y="48332"/>
                  </a:lnTo>
                  <a:lnTo>
                    <a:pt x="22406" y="65746"/>
                  </a:lnTo>
                  <a:lnTo>
                    <a:pt x="16054" y="94411"/>
                  </a:lnTo>
                  <a:lnTo>
                    <a:pt x="18554" y="118910"/>
                  </a:lnTo>
                  <a:lnTo>
                    <a:pt x="25720" y="146827"/>
                  </a:lnTo>
                  <a:lnTo>
                    <a:pt x="33726" y="158978"/>
                  </a:lnTo>
                  <a:lnTo>
                    <a:pt x="48813" y="174875"/>
                  </a:lnTo>
                  <a:lnTo>
                    <a:pt x="56031" y="179555"/>
                  </a:lnTo>
                  <a:lnTo>
                    <a:pt x="71400" y="182786"/>
                  </a:lnTo>
                  <a:lnTo>
                    <a:pt x="85988" y="183744"/>
                  </a:lnTo>
                  <a:lnTo>
                    <a:pt x="89075" y="181761"/>
                  </a:lnTo>
                  <a:lnTo>
                    <a:pt x="91134" y="178323"/>
                  </a:lnTo>
                  <a:lnTo>
                    <a:pt x="94031" y="163372"/>
                  </a:lnTo>
                  <a:lnTo>
                    <a:pt x="94002" y="151631"/>
                  </a:lnTo>
                  <a:lnTo>
                    <a:pt x="86340" y="120546"/>
                  </a:lnTo>
                  <a:lnTo>
                    <a:pt x="76931" y="101568"/>
                  </a:lnTo>
                  <a:lnTo>
                    <a:pt x="67353" y="92647"/>
                  </a:lnTo>
                  <a:lnTo>
                    <a:pt x="56746" y="87035"/>
                  </a:lnTo>
                  <a:lnTo>
                    <a:pt x="47328" y="84542"/>
                  </a:lnTo>
                  <a:lnTo>
                    <a:pt x="38438" y="85315"/>
                  </a:lnTo>
                  <a:lnTo>
                    <a:pt x="29784" y="88716"/>
                  </a:lnTo>
                  <a:lnTo>
                    <a:pt x="11858" y="102993"/>
                  </a:lnTo>
                  <a:lnTo>
                    <a:pt x="8798" y="109508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SMARTInkShape-3354">
              <a:extLst>
                <a:ext uri="{FF2B5EF4-FFF2-40B4-BE49-F238E27FC236}">
                  <a16:creationId xmlns:a16="http://schemas.microsoft.com/office/drawing/2014/main" id="{1DD4716D-C731-EDDD-13FE-B21E57C2FB19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1035050" y="5327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SMARTInkShape-3355">
              <a:extLst>
                <a:ext uri="{FF2B5EF4-FFF2-40B4-BE49-F238E27FC236}">
                  <a16:creationId xmlns:a16="http://schemas.microsoft.com/office/drawing/2014/main" id="{54C9D1E0-DB0F-B3EE-962C-BC51D79F270F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820598" y="5127935"/>
              <a:ext cx="106503" cy="199716"/>
            </a:xfrm>
            <a:custGeom>
              <a:avLst/>
              <a:gdLst/>
              <a:ahLst/>
              <a:cxnLst/>
              <a:rect l="0" t="0" r="0" b="0"/>
              <a:pathLst>
                <a:path w="106503" h="199716">
                  <a:moveTo>
                    <a:pt x="4902" y="85415"/>
                  </a:moveTo>
                  <a:lnTo>
                    <a:pt x="4902" y="85415"/>
                  </a:lnTo>
                  <a:lnTo>
                    <a:pt x="4902" y="63747"/>
                  </a:lnTo>
                  <a:lnTo>
                    <a:pt x="8665" y="54383"/>
                  </a:lnTo>
                  <a:lnTo>
                    <a:pt x="25607" y="23303"/>
                  </a:lnTo>
                  <a:lnTo>
                    <a:pt x="37841" y="8626"/>
                  </a:lnTo>
                  <a:lnTo>
                    <a:pt x="44471" y="5426"/>
                  </a:lnTo>
                  <a:lnTo>
                    <a:pt x="60226" y="0"/>
                  </a:lnTo>
                  <a:lnTo>
                    <a:pt x="63657" y="249"/>
                  </a:lnTo>
                  <a:lnTo>
                    <a:pt x="66649" y="1827"/>
                  </a:lnTo>
                  <a:lnTo>
                    <a:pt x="69350" y="4290"/>
                  </a:lnTo>
                  <a:lnTo>
                    <a:pt x="83116" y="31926"/>
                  </a:lnTo>
                  <a:lnTo>
                    <a:pt x="90960" y="49320"/>
                  </a:lnTo>
                  <a:lnTo>
                    <a:pt x="93428" y="77327"/>
                  </a:lnTo>
                  <a:lnTo>
                    <a:pt x="86949" y="100972"/>
                  </a:lnTo>
                  <a:lnTo>
                    <a:pt x="76482" y="132127"/>
                  </a:lnTo>
                  <a:lnTo>
                    <a:pt x="49002" y="161852"/>
                  </a:lnTo>
                  <a:lnTo>
                    <a:pt x="18332" y="188261"/>
                  </a:lnTo>
                  <a:lnTo>
                    <a:pt x="8489" y="196008"/>
                  </a:lnTo>
                  <a:lnTo>
                    <a:pt x="0" y="199227"/>
                  </a:lnTo>
                  <a:lnTo>
                    <a:pt x="223" y="199388"/>
                  </a:lnTo>
                  <a:lnTo>
                    <a:pt x="27121" y="199707"/>
                  </a:lnTo>
                  <a:lnTo>
                    <a:pt x="56119" y="199714"/>
                  </a:lnTo>
                  <a:lnTo>
                    <a:pt x="82481" y="199715"/>
                  </a:lnTo>
                  <a:lnTo>
                    <a:pt x="106502" y="19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SMARTInkShape-3356">
              <a:extLst>
                <a:ext uri="{FF2B5EF4-FFF2-40B4-BE49-F238E27FC236}">
                  <a16:creationId xmlns:a16="http://schemas.microsoft.com/office/drawing/2014/main" id="{3ABAEE5E-EE36-7681-BDCB-D1EAD52CB5D3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615950" y="52514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10139" y="5645"/>
                  </a:lnTo>
                  <a:lnTo>
                    <a:pt x="27612" y="1324"/>
                  </a:lnTo>
                  <a:lnTo>
                    <a:pt x="57441" y="1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" name="SMARTInkShape-3357">
              <a:extLst>
                <a:ext uri="{FF2B5EF4-FFF2-40B4-BE49-F238E27FC236}">
                  <a16:creationId xmlns:a16="http://schemas.microsoft.com/office/drawing/2014/main" id="{4F3DE316-6044-83FC-0AAC-4FEE1D53FB0A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622300" y="51879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28543" y="6350"/>
                  </a:lnTo>
                  <a:lnTo>
                    <a:pt x="51421" y="4468"/>
                  </a:lnTo>
                  <a:lnTo>
                    <a:pt x="80981" y="26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6" name="SMARTInkShape-3358">
            <a:extLst>
              <a:ext uri="{FF2B5EF4-FFF2-40B4-BE49-F238E27FC236}">
                <a16:creationId xmlns:a16="http://schemas.microsoft.com/office/drawing/2014/main" id="{A326315D-691B-0008-0163-584B259EB7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29250" y="2838450"/>
            <a:ext cx="2133601" cy="50801"/>
          </a:xfrm>
          <a:custGeom>
            <a:avLst/>
            <a:gdLst/>
            <a:ahLst/>
            <a:cxnLst/>
            <a:rect l="0" t="0" r="0" b="0"/>
            <a:pathLst>
              <a:path w="2133601" h="50801">
                <a:moveTo>
                  <a:pt x="0" y="50800"/>
                </a:moveTo>
                <a:lnTo>
                  <a:pt x="0" y="50800"/>
                </a:lnTo>
                <a:lnTo>
                  <a:pt x="30164" y="50800"/>
                </a:lnTo>
                <a:lnTo>
                  <a:pt x="35984" y="50094"/>
                </a:lnTo>
                <a:lnTo>
                  <a:pt x="53099" y="45774"/>
                </a:lnTo>
                <a:lnTo>
                  <a:pt x="84263" y="39555"/>
                </a:lnTo>
                <a:lnTo>
                  <a:pt x="111123" y="34376"/>
                </a:lnTo>
                <a:lnTo>
                  <a:pt x="138680" y="31823"/>
                </a:lnTo>
                <a:lnTo>
                  <a:pt x="161120" y="28725"/>
                </a:lnTo>
                <a:lnTo>
                  <a:pt x="190811" y="26385"/>
                </a:lnTo>
                <a:lnTo>
                  <a:pt x="218106" y="21230"/>
                </a:lnTo>
                <a:lnTo>
                  <a:pt x="245324" y="19696"/>
                </a:lnTo>
                <a:lnTo>
                  <a:pt x="275732" y="19241"/>
                </a:lnTo>
                <a:lnTo>
                  <a:pt x="304967" y="19107"/>
                </a:lnTo>
                <a:lnTo>
                  <a:pt x="334204" y="17180"/>
                </a:lnTo>
                <a:lnTo>
                  <a:pt x="363136" y="14027"/>
                </a:lnTo>
                <a:lnTo>
                  <a:pt x="394052" y="13093"/>
                </a:lnTo>
                <a:lnTo>
                  <a:pt x="422619" y="12778"/>
                </a:lnTo>
                <a:lnTo>
                  <a:pt x="453924" y="12010"/>
                </a:lnTo>
                <a:lnTo>
                  <a:pt x="485148" y="7235"/>
                </a:lnTo>
                <a:lnTo>
                  <a:pt x="513573" y="5819"/>
                </a:lnTo>
                <a:lnTo>
                  <a:pt x="538030" y="2038"/>
                </a:lnTo>
                <a:lnTo>
                  <a:pt x="567815" y="402"/>
                </a:lnTo>
                <a:lnTo>
                  <a:pt x="597819" y="79"/>
                </a:lnTo>
                <a:lnTo>
                  <a:pt x="624062" y="23"/>
                </a:lnTo>
                <a:lnTo>
                  <a:pt x="655260" y="5"/>
                </a:lnTo>
                <a:lnTo>
                  <a:pt x="685924" y="1"/>
                </a:lnTo>
                <a:lnTo>
                  <a:pt x="711472" y="0"/>
                </a:lnTo>
                <a:lnTo>
                  <a:pt x="733193" y="0"/>
                </a:lnTo>
                <a:lnTo>
                  <a:pt x="762479" y="0"/>
                </a:lnTo>
                <a:lnTo>
                  <a:pt x="789031" y="0"/>
                </a:lnTo>
                <a:lnTo>
                  <a:pt x="809997" y="1881"/>
                </a:lnTo>
                <a:lnTo>
                  <a:pt x="839956" y="3145"/>
                </a:lnTo>
                <a:lnTo>
                  <a:pt x="864120" y="932"/>
                </a:lnTo>
                <a:lnTo>
                  <a:pt x="887273" y="2157"/>
                </a:lnTo>
                <a:lnTo>
                  <a:pt x="917430" y="5522"/>
                </a:lnTo>
                <a:lnTo>
                  <a:pt x="942186" y="6104"/>
                </a:lnTo>
                <a:lnTo>
                  <a:pt x="964614" y="8123"/>
                </a:lnTo>
                <a:lnTo>
                  <a:pt x="988929" y="10665"/>
                </a:lnTo>
                <a:lnTo>
                  <a:pt x="1020600" y="12097"/>
                </a:lnTo>
                <a:lnTo>
                  <a:pt x="1046503" y="12432"/>
                </a:lnTo>
                <a:lnTo>
                  <a:pt x="1068832" y="12581"/>
                </a:lnTo>
                <a:lnTo>
                  <a:pt x="1097271" y="12665"/>
                </a:lnTo>
                <a:lnTo>
                  <a:pt x="1123571" y="12690"/>
                </a:lnTo>
                <a:lnTo>
                  <a:pt x="1151119" y="12697"/>
                </a:lnTo>
                <a:lnTo>
                  <a:pt x="1177861" y="12699"/>
                </a:lnTo>
                <a:lnTo>
                  <a:pt x="1209232" y="12700"/>
                </a:lnTo>
                <a:lnTo>
                  <a:pt x="1234198" y="12700"/>
                </a:lnTo>
                <a:lnTo>
                  <a:pt x="1259470" y="12700"/>
                </a:lnTo>
                <a:lnTo>
                  <a:pt x="1288930" y="12700"/>
                </a:lnTo>
                <a:lnTo>
                  <a:pt x="1312925" y="12700"/>
                </a:lnTo>
                <a:lnTo>
                  <a:pt x="1337908" y="12700"/>
                </a:lnTo>
                <a:lnTo>
                  <a:pt x="1362479" y="12700"/>
                </a:lnTo>
                <a:lnTo>
                  <a:pt x="1391985" y="12700"/>
                </a:lnTo>
                <a:lnTo>
                  <a:pt x="1416445" y="12700"/>
                </a:lnTo>
                <a:lnTo>
                  <a:pt x="1441568" y="12700"/>
                </a:lnTo>
                <a:lnTo>
                  <a:pt x="1466885" y="12700"/>
                </a:lnTo>
                <a:lnTo>
                  <a:pt x="1494142" y="12700"/>
                </a:lnTo>
                <a:lnTo>
                  <a:pt x="1522678" y="12700"/>
                </a:lnTo>
                <a:lnTo>
                  <a:pt x="1549008" y="12700"/>
                </a:lnTo>
                <a:lnTo>
                  <a:pt x="1576565" y="12700"/>
                </a:lnTo>
                <a:lnTo>
                  <a:pt x="1605191" y="12700"/>
                </a:lnTo>
                <a:lnTo>
                  <a:pt x="1633429" y="12700"/>
                </a:lnTo>
                <a:lnTo>
                  <a:pt x="1664137" y="12700"/>
                </a:lnTo>
                <a:lnTo>
                  <a:pt x="1693698" y="12700"/>
                </a:lnTo>
                <a:lnTo>
                  <a:pt x="1720331" y="12700"/>
                </a:lnTo>
                <a:lnTo>
                  <a:pt x="1747978" y="12700"/>
                </a:lnTo>
                <a:lnTo>
                  <a:pt x="1778512" y="10819"/>
                </a:lnTo>
                <a:lnTo>
                  <a:pt x="1808021" y="7674"/>
                </a:lnTo>
                <a:lnTo>
                  <a:pt x="1834638" y="6742"/>
                </a:lnTo>
                <a:lnTo>
                  <a:pt x="1862279" y="6466"/>
                </a:lnTo>
                <a:lnTo>
                  <a:pt x="1890932" y="6385"/>
                </a:lnTo>
                <a:lnTo>
                  <a:pt x="1917295" y="6360"/>
                </a:lnTo>
                <a:lnTo>
                  <a:pt x="1948116" y="6352"/>
                </a:lnTo>
                <a:lnTo>
                  <a:pt x="1978951" y="6351"/>
                </a:lnTo>
                <a:lnTo>
                  <a:pt x="2001700" y="6350"/>
                </a:lnTo>
                <a:lnTo>
                  <a:pt x="2031489" y="6350"/>
                </a:lnTo>
                <a:lnTo>
                  <a:pt x="2061271" y="8231"/>
                </a:lnTo>
                <a:lnTo>
                  <a:pt x="2090385" y="11817"/>
                </a:lnTo>
                <a:lnTo>
                  <a:pt x="2117747" y="12525"/>
                </a:lnTo>
                <a:lnTo>
                  <a:pt x="213360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0" name="SMARTInkShape-Group646">
            <a:extLst>
              <a:ext uri="{FF2B5EF4-FFF2-40B4-BE49-F238E27FC236}">
                <a16:creationId xmlns:a16="http://schemas.microsoft.com/office/drawing/2014/main" id="{973D3616-91FD-A86C-3CC5-3E776682D4DC}"/>
              </a:ext>
            </a:extLst>
          </p:cNvPr>
          <p:cNvGrpSpPr/>
          <p:nvPr/>
        </p:nvGrpSpPr>
        <p:grpSpPr>
          <a:xfrm>
            <a:off x="5207000" y="1682750"/>
            <a:ext cx="3168651" cy="1155678"/>
            <a:chOff x="5207000" y="1682750"/>
            <a:chExt cx="3168651" cy="1155678"/>
          </a:xfrm>
        </p:grpSpPr>
        <p:sp>
          <p:nvSpPr>
            <p:cNvPr id="1907" name="SMARTInkShape-3359">
              <a:extLst>
                <a:ext uri="{FF2B5EF4-FFF2-40B4-BE49-F238E27FC236}">
                  <a16:creationId xmlns:a16="http://schemas.microsoft.com/office/drawing/2014/main" id="{02E83F64-AF0E-703E-A5F5-560A89996BF6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7804150" y="2292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8" name="SMARTInkShape-3360">
              <a:extLst>
                <a:ext uri="{FF2B5EF4-FFF2-40B4-BE49-F238E27FC236}">
                  <a16:creationId xmlns:a16="http://schemas.microsoft.com/office/drawing/2014/main" id="{74CE8DBC-C631-9A2D-6019-E66D8A6517E4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7880719" y="2165350"/>
              <a:ext cx="62387" cy="119782"/>
            </a:xfrm>
            <a:custGeom>
              <a:avLst/>
              <a:gdLst/>
              <a:ahLst/>
              <a:cxnLst/>
              <a:rect l="0" t="0" r="0" b="0"/>
              <a:pathLst>
                <a:path w="62387" h="119782">
                  <a:moveTo>
                    <a:pt x="25031" y="31750"/>
                  </a:moveTo>
                  <a:lnTo>
                    <a:pt x="25031" y="31750"/>
                  </a:lnTo>
                  <a:lnTo>
                    <a:pt x="30499" y="26283"/>
                  </a:lnTo>
                  <a:lnTo>
                    <a:pt x="31120" y="22291"/>
                  </a:lnTo>
                  <a:lnTo>
                    <a:pt x="31303" y="16639"/>
                  </a:lnTo>
                  <a:lnTo>
                    <a:pt x="33228" y="12569"/>
                  </a:lnTo>
                  <a:lnTo>
                    <a:pt x="34729" y="10496"/>
                  </a:lnTo>
                  <a:lnTo>
                    <a:pt x="35024" y="9114"/>
                  </a:lnTo>
                  <a:lnTo>
                    <a:pt x="34516" y="8193"/>
                  </a:lnTo>
                  <a:lnTo>
                    <a:pt x="27429" y="2935"/>
                  </a:lnTo>
                  <a:lnTo>
                    <a:pt x="26630" y="3367"/>
                  </a:lnTo>
                  <a:lnTo>
                    <a:pt x="25036" y="5730"/>
                  </a:lnTo>
                  <a:lnTo>
                    <a:pt x="21975" y="9132"/>
                  </a:lnTo>
                  <a:lnTo>
                    <a:pt x="18263" y="11114"/>
                  </a:lnTo>
                  <a:lnTo>
                    <a:pt x="16286" y="11643"/>
                  </a:lnTo>
                  <a:lnTo>
                    <a:pt x="12207" y="17874"/>
                  </a:lnTo>
                  <a:lnTo>
                    <a:pt x="2437" y="44426"/>
                  </a:lnTo>
                  <a:lnTo>
                    <a:pt x="0" y="74193"/>
                  </a:lnTo>
                  <a:lnTo>
                    <a:pt x="3111" y="94656"/>
                  </a:lnTo>
                  <a:lnTo>
                    <a:pt x="11873" y="110753"/>
                  </a:lnTo>
                  <a:lnTo>
                    <a:pt x="17536" y="116251"/>
                  </a:lnTo>
                  <a:lnTo>
                    <a:pt x="20034" y="117718"/>
                  </a:lnTo>
                  <a:lnTo>
                    <a:pt x="33663" y="119781"/>
                  </a:lnTo>
                  <a:lnTo>
                    <a:pt x="43214" y="116501"/>
                  </a:lnTo>
                  <a:lnTo>
                    <a:pt x="47736" y="113650"/>
                  </a:lnTo>
                  <a:lnTo>
                    <a:pt x="54642" y="104839"/>
                  </a:lnTo>
                  <a:lnTo>
                    <a:pt x="59358" y="94573"/>
                  </a:lnTo>
                  <a:lnTo>
                    <a:pt x="62386" y="68958"/>
                  </a:lnTo>
                  <a:lnTo>
                    <a:pt x="61029" y="39717"/>
                  </a:lnTo>
                  <a:lnTo>
                    <a:pt x="59613" y="30711"/>
                  </a:lnTo>
                  <a:lnTo>
                    <a:pt x="52394" y="16942"/>
                  </a:lnTo>
                  <a:lnTo>
                    <a:pt x="40194" y="5020"/>
                  </a:lnTo>
                  <a:lnTo>
                    <a:pt x="34592" y="2231"/>
                  </a:lnTo>
                  <a:lnTo>
                    <a:pt x="25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9" name="SMARTInkShape-3361">
              <a:extLst>
                <a:ext uri="{FF2B5EF4-FFF2-40B4-BE49-F238E27FC236}">
                  <a16:creationId xmlns:a16="http://schemas.microsoft.com/office/drawing/2014/main" id="{8EE4A838-2DAE-ECC9-9E91-8BB3E11CA858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7994650" y="2134845"/>
              <a:ext cx="152401" cy="138135"/>
            </a:xfrm>
            <a:custGeom>
              <a:avLst/>
              <a:gdLst/>
              <a:ahLst/>
              <a:cxnLst/>
              <a:rect l="0" t="0" r="0" b="0"/>
              <a:pathLst>
                <a:path w="152401" h="138135">
                  <a:moveTo>
                    <a:pt x="0" y="24155"/>
                  </a:moveTo>
                  <a:lnTo>
                    <a:pt x="0" y="24155"/>
                  </a:lnTo>
                  <a:lnTo>
                    <a:pt x="20981" y="5056"/>
                  </a:lnTo>
                  <a:lnTo>
                    <a:pt x="30440" y="622"/>
                  </a:lnTo>
                  <a:lnTo>
                    <a:pt x="32994" y="0"/>
                  </a:lnTo>
                  <a:lnTo>
                    <a:pt x="39594" y="1190"/>
                  </a:lnTo>
                  <a:lnTo>
                    <a:pt x="43329" y="2495"/>
                  </a:lnTo>
                  <a:lnTo>
                    <a:pt x="45820" y="4776"/>
                  </a:lnTo>
                  <a:lnTo>
                    <a:pt x="48586" y="11074"/>
                  </a:lnTo>
                  <a:lnTo>
                    <a:pt x="54022" y="37459"/>
                  </a:lnTo>
                  <a:lnTo>
                    <a:pt x="52068" y="63688"/>
                  </a:lnTo>
                  <a:lnTo>
                    <a:pt x="50471" y="80632"/>
                  </a:lnTo>
                  <a:lnTo>
                    <a:pt x="37956" y="110120"/>
                  </a:lnTo>
                  <a:lnTo>
                    <a:pt x="27498" y="126910"/>
                  </a:lnTo>
                  <a:lnTo>
                    <a:pt x="21866" y="131272"/>
                  </a:lnTo>
                  <a:lnTo>
                    <a:pt x="19421" y="137370"/>
                  </a:lnTo>
                  <a:lnTo>
                    <a:pt x="25902" y="138134"/>
                  </a:lnTo>
                  <a:lnTo>
                    <a:pt x="55237" y="137686"/>
                  </a:lnTo>
                  <a:lnTo>
                    <a:pt x="79788" y="134072"/>
                  </a:lnTo>
                  <a:lnTo>
                    <a:pt x="109286" y="132494"/>
                  </a:lnTo>
                  <a:lnTo>
                    <a:pt x="140026" y="132139"/>
                  </a:lnTo>
                  <a:lnTo>
                    <a:pt x="152400" y="132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SMARTInkShape-3362">
              <a:extLst>
                <a:ext uri="{FF2B5EF4-FFF2-40B4-BE49-F238E27FC236}">
                  <a16:creationId xmlns:a16="http://schemas.microsoft.com/office/drawing/2014/main" id="{3FFBF3CA-F455-C0AB-3D8B-712B04F82278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8176313" y="2140435"/>
              <a:ext cx="102105" cy="151916"/>
            </a:xfrm>
            <a:custGeom>
              <a:avLst/>
              <a:gdLst/>
              <a:ahLst/>
              <a:cxnLst/>
              <a:rect l="0" t="0" r="0" b="0"/>
              <a:pathLst>
                <a:path w="102105" h="151916">
                  <a:moveTo>
                    <a:pt x="2487" y="37615"/>
                  </a:moveTo>
                  <a:lnTo>
                    <a:pt x="2487" y="37615"/>
                  </a:lnTo>
                  <a:lnTo>
                    <a:pt x="21311" y="7808"/>
                  </a:lnTo>
                  <a:lnTo>
                    <a:pt x="27502" y="0"/>
                  </a:lnTo>
                  <a:lnTo>
                    <a:pt x="15644" y="15138"/>
                  </a:lnTo>
                  <a:lnTo>
                    <a:pt x="596" y="41734"/>
                  </a:lnTo>
                  <a:lnTo>
                    <a:pt x="0" y="52145"/>
                  </a:lnTo>
                  <a:lnTo>
                    <a:pt x="2088" y="62417"/>
                  </a:lnTo>
                  <a:lnTo>
                    <a:pt x="5367" y="69335"/>
                  </a:lnTo>
                  <a:lnTo>
                    <a:pt x="9177" y="72879"/>
                  </a:lnTo>
                  <a:lnTo>
                    <a:pt x="11179" y="73825"/>
                  </a:lnTo>
                  <a:lnTo>
                    <a:pt x="37627" y="75342"/>
                  </a:lnTo>
                  <a:lnTo>
                    <a:pt x="66573" y="75666"/>
                  </a:lnTo>
                  <a:lnTo>
                    <a:pt x="85211" y="79071"/>
                  </a:lnTo>
                  <a:lnTo>
                    <a:pt x="94050" y="84497"/>
                  </a:lnTo>
                  <a:lnTo>
                    <a:pt x="99627" y="90907"/>
                  </a:lnTo>
                  <a:lnTo>
                    <a:pt x="102104" y="96108"/>
                  </a:lnTo>
                  <a:lnTo>
                    <a:pt x="100129" y="109745"/>
                  </a:lnTo>
                  <a:lnTo>
                    <a:pt x="91704" y="123819"/>
                  </a:lnTo>
                  <a:lnTo>
                    <a:pt x="80578" y="136148"/>
                  </a:lnTo>
                  <a:lnTo>
                    <a:pt x="58020" y="149010"/>
                  </a:lnTo>
                  <a:lnTo>
                    <a:pt x="46937" y="15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SMARTInkShape-3363">
              <a:extLst>
                <a:ext uri="{FF2B5EF4-FFF2-40B4-BE49-F238E27FC236}">
                  <a16:creationId xmlns:a16="http://schemas.microsoft.com/office/drawing/2014/main" id="{E5ADB196-5C8B-C4E7-F732-A01D10F72F2C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8216900" y="2063750"/>
              <a:ext cx="158751" cy="63501"/>
            </a:xfrm>
            <a:custGeom>
              <a:avLst/>
              <a:gdLst/>
              <a:ahLst/>
              <a:cxnLst/>
              <a:rect l="0" t="0" r="0" b="0"/>
              <a:pathLst>
                <a:path w="158751" h="63501">
                  <a:moveTo>
                    <a:pt x="0" y="63500"/>
                  </a:moveTo>
                  <a:lnTo>
                    <a:pt x="0" y="63500"/>
                  </a:lnTo>
                  <a:lnTo>
                    <a:pt x="3372" y="63500"/>
                  </a:lnTo>
                  <a:lnTo>
                    <a:pt x="6907" y="61619"/>
                  </a:lnTo>
                  <a:lnTo>
                    <a:pt x="36779" y="39735"/>
                  </a:lnTo>
                  <a:lnTo>
                    <a:pt x="64650" y="25894"/>
                  </a:lnTo>
                  <a:lnTo>
                    <a:pt x="95401" y="10518"/>
                  </a:lnTo>
                  <a:lnTo>
                    <a:pt x="120279" y="15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SMARTInkShape-3364">
              <a:extLst>
                <a:ext uri="{FF2B5EF4-FFF2-40B4-BE49-F238E27FC236}">
                  <a16:creationId xmlns:a16="http://schemas.microsoft.com/office/drawing/2014/main" id="{03991599-D113-A236-1C39-97C605577E8E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5461000" y="2281541"/>
              <a:ext cx="98236" cy="468010"/>
            </a:xfrm>
            <a:custGeom>
              <a:avLst/>
              <a:gdLst/>
              <a:ahLst/>
              <a:cxnLst/>
              <a:rect l="0" t="0" r="0" b="0"/>
              <a:pathLst>
                <a:path w="98236" h="468010">
                  <a:moveTo>
                    <a:pt x="0" y="55259"/>
                  </a:moveTo>
                  <a:lnTo>
                    <a:pt x="0" y="55259"/>
                  </a:lnTo>
                  <a:lnTo>
                    <a:pt x="9420" y="27130"/>
                  </a:lnTo>
                  <a:lnTo>
                    <a:pt x="8279" y="11411"/>
                  </a:lnTo>
                  <a:lnTo>
                    <a:pt x="11978" y="0"/>
                  </a:lnTo>
                  <a:lnTo>
                    <a:pt x="14487" y="24725"/>
                  </a:lnTo>
                  <a:lnTo>
                    <a:pt x="17698" y="53738"/>
                  </a:lnTo>
                  <a:lnTo>
                    <a:pt x="20531" y="82090"/>
                  </a:lnTo>
                  <a:lnTo>
                    <a:pt x="23941" y="103873"/>
                  </a:lnTo>
                  <a:lnTo>
                    <a:pt x="27809" y="130017"/>
                  </a:lnTo>
                  <a:lnTo>
                    <a:pt x="31879" y="156218"/>
                  </a:lnTo>
                  <a:lnTo>
                    <a:pt x="36041" y="181974"/>
                  </a:lnTo>
                  <a:lnTo>
                    <a:pt x="40244" y="207532"/>
                  </a:lnTo>
                  <a:lnTo>
                    <a:pt x="46343" y="231121"/>
                  </a:lnTo>
                  <a:lnTo>
                    <a:pt x="53053" y="253365"/>
                  </a:lnTo>
                  <a:lnTo>
                    <a:pt x="60795" y="285015"/>
                  </a:lnTo>
                  <a:lnTo>
                    <a:pt x="66854" y="312580"/>
                  </a:lnTo>
                  <a:lnTo>
                    <a:pt x="70374" y="337917"/>
                  </a:lnTo>
                  <a:lnTo>
                    <a:pt x="81607" y="365798"/>
                  </a:lnTo>
                  <a:lnTo>
                    <a:pt x="86739" y="385278"/>
                  </a:lnTo>
                  <a:lnTo>
                    <a:pt x="91844" y="414194"/>
                  </a:lnTo>
                  <a:lnTo>
                    <a:pt x="98235" y="441308"/>
                  </a:lnTo>
                  <a:lnTo>
                    <a:pt x="95250" y="46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SMARTInkShape-3365">
              <a:extLst>
                <a:ext uri="{FF2B5EF4-FFF2-40B4-BE49-F238E27FC236}">
                  <a16:creationId xmlns:a16="http://schemas.microsoft.com/office/drawing/2014/main" id="{940EA91D-BD16-DCC9-6975-5A9528809C92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5378570" y="2223919"/>
              <a:ext cx="177681" cy="130612"/>
            </a:xfrm>
            <a:custGeom>
              <a:avLst/>
              <a:gdLst/>
              <a:ahLst/>
              <a:cxnLst/>
              <a:rect l="0" t="0" r="0" b="0"/>
              <a:pathLst>
                <a:path w="177681" h="130612">
                  <a:moveTo>
                    <a:pt x="76080" y="43031"/>
                  </a:moveTo>
                  <a:lnTo>
                    <a:pt x="76080" y="43031"/>
                  </a:lnTo>
                  <a:lnTo>
                    <a:pt x="76080" y="39660"/>
                  </a:lnTo>
                  <a:lnTo>
                    <a:pt x="77962" y="36123"/>
                  </a:lnTo>
                  <a:lnTo>
                    <a:pt x="80444" y="32200"/>
                  </a:lnTo>
                  <a:lnTo>
                    <a:pt x="82038" y="23932"/>
                  </a:lnTo>
                  <a:lnTo>
                    <a:pt x="82168" y="21832"/>
                  </a:lnTo>
                  <a:lnTo>
                    <a:pt x="82962" y="20431"/>
                  </a:lnTo>
                  <a:lnTo>
                    <a:pt x="84195" y="19498"/>
                  </a:lnTo>
                  <a:lnTo>
                    <a:pt x="85724" y="18876"/>
                  </a:lnTo>
                  <a:lnTo>
                    <a:pt x="86036" y="18461"/>
                  </a:lnTo>
                  <a:lnTo>
                    <a:pt x="85540" y="18184"/>
                  </a:lnTo>
                  <a:lnTo>
                    <a:pt x="83044" y="17740"/>
                  </a:lnTo>
                  <a:lnTo>
                    <a:pt x="55963" y="44116"/>
                  </a:lnTo>
                  <a:lnTo>
                    <a:pt x="37561" y="74436"/>
                  </a:lnTo>
                  <a:lnTo>
                    <a:pt x="17463" y="105074"/>
                  </a:lnTo>
                  <a:lnTo>
                    <a:pt x="2945" y="122965"/>
                  </a:lnTo>
                  <a:lnTo>
                    <a:pt x="283" y="130611"/>
                  </a:lnTo>
                  <a:lnTo>
                    <a:pt x="149" y="130345"/>
                  </a:lnTo>
                  <a:lnTo>
                    <a:pt x="0" y="128169"/>
                  </a:lnTo>
                  <a:lnTo>
                    <a:pt x="8685" y="103318"/>
                  </a:lnTo>
                  <a:lnTo>
                    <a:pt x="23356" y="73208"/>
                  </a:lnTo>
                  <a:lnTo>
                    <a:pt x="36555" y="47189"/>
                  </a:lnTo>
                  <a:lnTo>
                    <a:pt x="48375" y="17604"/>
                  </a:lnTo>
                  <a:lnTo>
                    <a:pt x="55112" y="5762"/>
                  </a:lnTo>
                  <a:lnTo>
                    <a:pt x="56651" y="0"/>
                  </a:lnTo>
                  <a:lnTo>
                    <a:pt x="86873" y="23004"/>
                  </a:lnTo>
                  <a:lnTo>
                    <a:pt x="112650" y="46495"/>
                  </a:lnTo>
                  <a:lnTo>
                    <a:pt x="141284" y="59897"/>
                  </a:lnTo>
                  <a:lnTo>
                    <a:pt x="177680" y="7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SMARTInkShape-3366">
              <a:extLst>
                <a:ext uri="{FF2B5EF4-FFF2-40B4-BE49-F238E27FC236}">
                  <a16:creationId xmlns:a16="http://schemas.microsoft.com/office/drawing/2014/main" id="{CDB83A18-A0E7-2BFC-DC57-B8803B8831A6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5207000" y="2012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5" name="SMARTInkShape-3367">
              <a:extLst>
                <a:ext uri="{FF2B5EF4-FFF2-40B4-BE49-F238E27FC236}">
                  <a16:creationId xmlns:a16="http://schemas.microsoft.com/office/drawing/2014/main" id="{C3DA097F-22BC-C4A0-9379-9817DD988771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5267946" y="1847850"/>
              <a:ext cx="61700" cy="154426"/>
            </a:xfrm>
            <a:custGeom>
              <a:avLst/>
              <a:gdLst/>
              <a:ahLst/>
              <a:cxnLst/>
              <a:rect l="0" t="0" r="0" b="0"/>
              <a:pathLst>
                <a:path w="61700" h="154426">
                  <a:moveTo>
                    <a:pt x="27954" y="82550"/>
                  </a:moveTo>
                  <a:lnTo>
                    <a:pt x="27954" y="82550"/>
                  </a:lnTo>
                  <a:lnTo>
                    <a:pt x="31325" y="79179"/>
                  </a:lnTo>
                  <a:lnTo>
                    <a:pt x="32980" y="73761"/>
                  </a:lnTo>
                  <a:lnTo>
                    <a:pt x="38616" y="42238"/>
                  </a:lnTo>
                  <a:lnTo>
                    <a:pt x="39747" y="33824"/>
                  </a:lnTo>
                  <a:lnTo>
                    <a:pt x="38370" y="27263"/>
                  </a:lnTo>
                  <a:lnTo>
                    <a:pt x="37014" y="24525"/>
                  </a:lnTo>
                  <a:lnTo>
                    <a:pt x="35405" y="23406"/>
                  </a:lnTo>
                  <a:lnTo>
                    <a:pt x="33627" y="23365"/>
                  </a:lnTo>
                  <a:lnTo>
                    <a:pt x="22334" y="28369"/>
                  </a:lnTo>
                  <a:lnTo>
                    <a:pt x="16518" y="35892"/>
                  </a:lnTo>
                  <a:lnTo>
                    <a:pt x="4838" y="63340"/>
                  </a:lnTo>
                  <a:lnTo>
                    <a:pt x="512" y="73071"/>
                  </a:lnTo>
                  <a:lnTo>
                    <a:pt x="0" y="85863"/>
                  </a:lnTo>
                  <a:lnTo>
                    <a:pt x="2049" y="117071"/>
                  </a:lnTo>
                  <a:lnTo>
                    <a:pt x="4211" y="127996"/>
                  </a:lnTo>
                  <a:lnTo>
                    <a:pt x="8229" y="135910"/>
                  </a:lnTo>
                  <a:lnTo>
                    <a:pt x="18425" y="147592"/>
                  </a:lnTo>
                  <a:lnTo>
                    <a:pt x="26306" y="153320"/>
                  </a:lnTo>
                  <a:lnTo>
                    <a:pt x="30383" y="154425"/>
                  </a:lnTo>
                  <a:lnTo>
                    <a:pt x="38676" y="153770"/>
                  </a:lnTo>
                  <a:lnTo>
                    <a:pt x="47065" y="149246"/>
                  </a:lnTo>
                  <a:lnTo>
                    <a:pt x="60577" y="138214"/>
                  </a:lnTo>
                  <a:lnTo>
                    <a:pt x="61699" y="133771"/>
                  </a:lnTo>
                  <a:lnTo>
                    <a:pt x="58425" y="102598"/>
                  </a:lnTo>
                  <a:lnTo>
                    <a:pt x="54902" y="80171"/>
                  </a:lnTo>
                  <a:lnTo>
                    <a:pt x="50985" y="56093"/>
                  </a:lnTo>
                  <a:lnTo>
                    <a:pt x="44813" y="35592"/>
                  </a:lnTo>
                  <a:lnTo>
                    <a:pt x="216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6" name="SMARTInkShape-3368">
              <a:extLst>
                <a:ext uri="{FF2B5EF4-FFF2-40B4-BE49-F238E27FC236}">
                  <a16:creationId xmlns:a16="http://schemas.microsoft.com/office/drawing/2014/main" id="{CEE61476-850F-6F55-05EB-AF342934C6C5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5391150" y="1810127"/>
              <a:ext cx="139701" cy="131628"/>
            </a:xfrm>
            <a:custGeom>
              <a:avLst/>
              <a:gdLst/>
              <a:ahLst/>
              <a:cxnLst/>
              <a:rect l="0" t="0" r="0" b="0"/>
              <a:pathLst>
                <a:path w="139701" h="131628">
                  <a:moveTo>
                    <a:pt x="0" y="37723"/>
                  </a:moveTo>
                  <a:lnTo>
                    <a:pt x="0" y="37723"/>
                  </a:lnTo>
                  <a:lnTo>
                    <a:pt x="0" y="34352"/>
                  </a:lnTo>
                  <a:lnTo>
                    <a:pt x="5468" y="17329"/>
                  </a:lnTo>
                  <a:lnTo>
                    <a:pt x="9720" y="12666"/>
                  </a:lnTo>
                  <a:lnTo>
                    <a:pt x="23597" y="2490"/>
                  </a:lnTo>
                  <a:lnTo>
                    <a:pt x="39282" y="0"/>
                  </a:lnTo>
                  <a:lnTo>
                    <a:pt x="41711" y="1286"/>
                  </a:lnTo>
                  <a:lnTo>
                    <a:pt x="46290" y="6477"/>
                  </a:lnTo>
                  <a:lnTo>
                    <a:pt x="54274" y="25671"/>
                  </a:lnTo>
                  <a:lnTo>
                    <a:pt x="55871" y="34954"/>
                  </a:lnTo>
                  <a:lnTo>
                    <a:pt x="51955" y="65476"/>
                  </a:lnTo>
                  <a:lnTo>
                    <a:pt x="49902" y="79691"/>
                  </a:lnTo>
                  <a:lnTo>
                    <a:pt x="37032" y="108628"/>
                  </a:lnTo>
                  <a:lnTo>
                    <a:pt x="31434" y="118704"/>
                  </a:lnTo>
                  <a:lnTo>
                    <a:pt x="28082" y="123809"/>
                  </a:lnTo>
                  <a:lnTo>
                    <a:pt x="25752" y="131627"/>
                  </a:lnTo>
                  <a:lnTo>
                    <a:pt x="26341" y="131370"/>
                  </a:lnTo>
                  <a:lnTo>
                    <a:pt x="28876" y="129203"/>
                  </a:lnTo>
                  <a:lnTo>
                    <a:pt x="57120" y="120055"/>
                  </a:lnTo>
                  <a:lnTo>
                    <a:pt x="82544" y="111763"/>
                  </a:lnTo>
                  <a:lnTo>
                    <a:pt x="112418" y="103099"/>
                  </a:lnTo>
                  <a:lnTo>
                    <a:pt x="121225" y="101351"/>
                  </a:lnTo>
                  <a:lnTo>
                    <a:pt x="139700" y="9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SMARTInkShape-3369">
              <a:extLst>
                <a:ext uri="{FF2B5EF4-FFF2-40B4-BE49-F238E27FC236}">
                  <a16:creationId xmlns:a16="http://schemas.microsoft.com/office/drawing/2014/main" id="{1FDDD5B2-9252-A26F-8D4E-77FC90E665DE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5519265" y="1762094"/>
              <a:ext cx="101998" cy="164747"/>
            </a:xfrm>
            <a:custGeom>
              <a:avLst/>
              <a:gdLst/>
              <a:ahLst/>
              <a:cxnLst/>
              <a:rect l="0" t="0" r="0" b="0"/>
              <a:pathLst>
                <a:path w="101998" h="164747">
                  <a:moveTo>
                    <a:pt x="43335" y="28606"/>
                  </a:moveTo>
                  <a:lnTo>
                    <a:pt x="43335" y="28606"/>
                  </a:lnTo>
                  <a:lnTo>
                    <a:pt x="47699" y="18467"/>
                  </a:lnTo>
                  <a:lnTo>
                    <a:pt x="49606" y="513"/>
                  </a:lnTo>
                  <a:lnTo>
                    <a:pt x="48927" y="0"/>
                  </a:lnTo>
                  <a:lnTo>
                    <a:pt x="47770" y="363"/>
                  </a:lnTo>
                  <a:lnTo>
                    <a:pt x="23244" y="19701"/>
                  </a:lnTo>
                  <a:lnTo>
                    <a:pt x="11198" y="34669"/>
                  </a:lnTo>
                  <a:lnTo>
                    <a:pt x="2649" y="55919"/>
                  </a:lnTo>
                  <a:lnTo>
                    <a:pt x="0" y="70252"/>
                  </a:lnTo>
                  <a:lnTo>
                    <a:pt x="1263" y="77219"/>
                  </a:lnTo>
                  <a:lnTo>
                    <a:pt x="2586" y="80065"/>
                  </a:lnTo>
                  <a:lnTo>
                    <a:pt x="7821" y="85108"/>
                  </a:lnTo>
                  <a:lnTo>
                    <a:pt x="14851" y="88996"/>
                  </a:lnTo>
                  <a:lnTo>
                    <a:pt x="22679" y="90724"/>
                  </a:lnTo>
                  <a:lnTo>
                    <a:pt x="48428" y="88780"/>
                  </a:lnTo>
                  <a:lnTo>
                    <a:pt x="75756" y="93079"/>
                  </a:lnTo>
                  <a:lnTo>
                    <a:pt x="88084" y="98653"/>
                  </a:lnTo>
                  <a:lnTo>
                    <a:pt x="96854" y="105835"/>
                  </a:lnTo>
                  <a:lnTo>
                    <a:pt x="100181" y="109725"/>
                  </a:lnTo>
                  <a:lnTo>
                    <a:pt x="101694" y="113024"/>
                  </a:lnTo>
                  <a:lnTo>
                    <a:pt x="101997" y="115929"/>
                  </a:lnTo>
                  <a:lnTo>
                    <a:pt x="101493" y="118572"/>
                  </a:lnTo>
                  <a:lnTo>
                    <a:pt x="94041" y="132403"/>
                  </a:lnTo>
                  <a:lnTo>
                    <a:pt x="82897" y="143165"/>
                  </a:lnTo>
                  <a:lnTo>
                    <a:pt x="52627" y="157560"/>
                  </a:lnTo>
                  <a:lnTo>
                    <a:pt x="39346" y="164024"/>
                  </a:lnTo>
                  <a:lnTo>
                    <a:pt x="35737" y="164746"/>
                  </a:lnTo>
                  <a:lnTo>
                    <a:pt x="32624" y="164522"/>
                  </a:lnTo>
                  <a:lnTo>
                    <a:pt x="17935" y="16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8" name="SMARTInkShape-3370">
              <a:extLst>
                <a:ext uri="{FF2B5EF4-FFF2-40B4-BE49-F238E27FC236}">
                  <a16:creationId xmlns:a16="http://schemas.microsoft.com/office/drawing/2014/main" id="{45C6417D-0D97-61B9-CC85-88981AA524A4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5546830" y="1682750"/>
              <a:ext cx="104671" cy="63501"/>
            </a:xfrm>
            <a:custGeom>
              <a:avLst/>
              <a:gdLst/>
              <a:ahLst/>
              <a:cxnLst/>
              <a:rect l="0" t="0" r="0" b="0"/>
              <a:pathLst>
                <a:path w="104671" h="63501">
                  <a:moveTo>
                    <a:pt x="9420" y="63500"/>
                  </a:moveTo>
                  <a:lnTo>
                    <a:pt x="9420" y="63500"/>
                  </a:lnTo>
                  <a:lnTo>
                    <a:pt x="6049" y="63500"/>
                  </a:lnTo>
                  <a:lnTo>
                    <a:pt x="2513" y="61619"/>
                  </a:lnTo>
                  <a:lnTo>
                    <a:pt x="582" y="60129"/>
                  </a:lnTo>
                  <a:lnTo>
                    <a:pt x="0" y="57725"/>
                  </a:lnTo>
                  <a:lnTo>
                    <a:pt x="1236" y="51291"/>
                  </a:lnTo>
                  <a:lnTo>
                    <a:pt x="5899" y="43106"/>
                  </a:lnTo>
                  <a:lnTo>
                    <a:pt x="23933" y="29655"/>
                  </a:lnTo>
                  <a:lnTo>
                    <a:pt x="54110" y="17215"/>
                  </a:lnTo>
                  <a:lnTo>
                    <a:pt x="85249" y="7629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9" name="SMARTInkShape-3371">
              <a:extLst>
                <a:ext uri="{FF2B5EF4-FFF2-40B4-BE49-F238E27FC236}">
                  <a16:creationId xmlns:a16="http://schemas.microsoft.com/office/drawing/2014/main" id="{27E3A4C5-FB1D-BFF0-E29E-039C3543596D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7623718" y="2133785"/>
              <a:ext cx="91203" cy="151451"/>
            </a:xfrm>
            <a:custGeom>
              <a:avLst/>
              <a:gdLst/>
              <a:ahLst/>
              <a:cxnLst/>
              <a:rect l="0" t="0" r="0" b="0"/>
              <a:pathLst>
                <a:path w="91203" h="151451">
                  <a:moveTo>
                    <a:pt x="72482" y="18865"/>
                  </a:moveTo>
                  <a:lnTo>
                    <a:pt x="72482" y="18865"/>
                  </a:lnTo>
                  <a:lnTo>
                    <a:pt x="72482" y="24953"/>
                  </a:lnTo>
                  <a:lnTo>
                    <a:pt x="72482" y="6910"/>
                  </a:lnTo>
                  <a:lnTo>
                    <a:pt x="71777" y="4545"/>
                  </a:lnTo>
                  <a:lnTo>
                    <a:pt x="70600" y="2969"/>
                  </a:lnTo>
                  <a:lnTo>
                    <a:pt x="69110" y="1917"/>
                  </a:lnTo>
                  <a:lnTo>
                    <a:pt x="57287" y="230"/>
                  </a:lnTo>
                  <a:lnTo>
                    <a:pt x="52088" y="0"/>
                  </a:lnTo>
                  <a:lnTo>
                    <a:pt x="47425" y="1778"/>
                  </a:lnTo>
                  <a:lnTo>
                    <a:pt x="35311" y="12040"/>
                  </a:lnTo>
                  <a:lnTo>
                    <a:pt x="16462" y="39314"/>
                  </a:lnTo>
                  <a:lnTo>
                    <a:pt x="5390" y="68661"/>
                  </a:lnTo>
                  <a:lnTo>
                    <a:pt x="0" y="91161"/>
                  </a:lnTo>
                  <a:lnTo>
                    <a:pt x="2244" y="104649"/>
                  </a:lnTo>
                  <a:lnTo>
                    <a:pt x="8083" y="120718"/>
                  </a:lnTo>
                  <a:lnTo>
                    <a:pt x="26355" y="143503"/>
                  </a:lnTo>
                  <a:lnTo>
                    <a:pt x="32696" y="148343"/>
                  </a:lnTo>
                  <a:lnTo>
                    <a:pt x="38571" y="150494"/>
                  </a:lnTo>
                  <a:lnTo>
                    <a:pt x="45886" y="151450"/>
                  </a:lnTo>
                  <a:lnTo>
                    <a:pt x="70446" y="146681"/>
                  </a:lnTo>
                  <a:lnTo>
                    <a:pt x="78868" y="142465"/>
                  </a:lnTo>
                  <a:lnTo>
                    <a:pt x="83089" y="139365"/>
                  </a:lnTo>
                  <a:lnTo>
                    <a:pt x="87780" y="128395"/>
                  </a:lnTo>
                  <a:lnTo>
                    <a:pt x="90420" y="104470"/>
                  </a:lnTo>
                  <a:lnTo>
                    <a:pt x="91202" y="75039"/>
                  </a:lnTo>
                  <a:lnTo>
                    <a:pt x="89552" y="51502"/>
                  </a:lnTo>
                  <a:lnTo>
                    <a:pt x="85714" y="42542"/>
                  </a:lnTo>
                  <a:lnTo>
                    <a:pt x="75618" y="30271"/>
                  </a:lnTo>
                  <a:lnTo>
                    <a:pt x="67761" y="24404"/>
                  </a:lnTo>
                  <a:lnTo>
                    <a:pt x="48663" y="20506"/>
                  </a:lnTo>
                  <a:lnTo>
                    <a:pt x="31871" y="22722"/>
                  </a:lnTo>
                  <a:lnTo>
                    <a:pt x="15332" y="31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SMARTInkShape-3372">
              <a:extLst>
                <a:ext uri="{FF2B5EF4-FFF2-40B4-BE49-F238E27FC236}">
                  <a16:creationId xmlns:a16="http://schemas.microsoft.com/office/drawing/2014/main" id="{4569552A-6EFF-373F-C28F-12043C2953BC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7264500" y="2368842"/>
              <a:ext cx="374498" cy="304500"/>
            </a:xfrm>
            <a:custGeom>
              <a:avLst/>
              <a:gdLst/>
              <a:ahLst/>
              <a:cxnLst/>
              <a:rect l="0" t="0" r="0" b="0"/>
              <a:pathLst>
                <a:path w="374498" h="304500">
                  <a:moveTo>
                    <a:pt x="12600" y="291808"/>
                  </a:moveTo>
                  <a:lnTo>
                    <a:pt x="12600" y="291808"/>
                  </a:lnTo>
                  <a:lnTo>
                    <a:pt x="12600" y="304169"/>
                  </a:lnTo>
                  <a:lnTo>
                    <a:pt x="1045" y="304499"/>
                  </a:lnTo>
                  <a:lnTo>
                    <a:pt x="239" y="297763"/>
                  </a:lnTo>
                  <a:lnTo>
                    <a:pt x="0" y="286831"/>
                  </a:lnTo>
                  <a:lnTo>
                    <a:pt x="3707" y="278777"/>
                  </a:lnTo>
                  <a:lnTo>
                    <a:pt x="20608" y="251797"/>
                  </a:lnTo>
                  <a:lnTo>
                    <a:pt x="46377" y="220466"/>
                  </a:lnTo>
                  <a:lnTo>
                    <a:pt x="70151" y="196263"/>
                  </a:lnTo>
                  <a:lnTo>
                    <a:pt x="99031" y="174049"/>
                  </a:lnTo>
                  <a:lnTo>
                    <a:pt x="122275" y="159743"/>
                  </a:lnTo>
                  <a:lnTo>
                    <a:pt x="145306" y="147035"/>
                  </a:lnTo>
                  <a:lnTo>
                    <a:pt x="174138" y="131947"/>
                  </a:lnTo>
                  <a:lnTo>
                    <a:pt x="199849" y="119245"/>
                  </a:lnTo>
                  <a:lnTo>
                    <a:pt x="229739" y="106393"/>
                  </a:lnTo>
                  <a:lnTo>
                    <a:pt x="259242" y="93846"/>
                  </a:lnTo>
                  <a:lnTo>
                    <a:pt x="285450" y="84573"/>
                  </a:lnTo>
                  <a:lnTo>
                    <a:pt x="314774" y="75948"/>
                  </a:lnTo>
                  <a:lnTo>
                    <a:pt x="336378" y="69570"/>
                  </a:lnTo>
                  <a:lnTo>
                    <a:pt x="359962" y="58741"/>
                  </a:lnTo>
                  <a:lnTo>
                    <a:pt x="362708" y="58113"/>
                  </a:lnTo>
                  <a:lnTo>
                    <a:pt x="364539" y="56989"/>
                  </a:lnTo>
                  <a:lnTo>
                    <a:pt x="365759" y="55534"/>
                  </a:lnTo>
                  <a:lnTo>
                    <a:pt x="366572" y="53859"/>
                  </a:lnTo>
                  <a:lnTo>
                    <a:pt x="366409" y="52036"/>
                  </a:lnTo>
                  <a:lnTo>
                    <a:pt x="362590" y="45335"/>
                  </a:lnTo>
                  <a:lnTo>
                    <a:pt x="353076" y="35423"/>
                  </a:lnTo>
                  <a:lnTo>
                    <a:pt x="345251" y="33220"/>
                  </a:lnTo>
                  <a:lnTo>
                    <a:pt x="316887" y="26621"/>
                  </a:lnTo>
                  <a:lnTo>
                    <a:pt x="288689" y="18836"/>
                  </a:lnTo>
                  <a:lnTo>
                    <a:pt x="260179" y="7820"/>
                  </a:lnTo>
                  <a:lnTo>
                    <a:pt x="252457" y="6136"/>
                  </a:lnTo>
                  <a:lnTo>
                    <a:pt x="241681" y="0"/>
                  </a:lnTo>
                  <a:lnTo>
                    <a:pt x="253197" y="4772"/>
                  </a:lnTo>
                  <a:lnTo>
                    <a:pt x="283740" y="12475"/>
                  </a:lnTo>
                  <a:lnTo>
                    <a:pt x="309340" y="17308"/>
                  </a:lnTo>
                  <a:lnTo>
                    <a:pt x="334063" y="20210"/>
                  </a:lnTo>
                  <a:lnTo>
                    <a:pt x="365495" y="24917"/>
                  </a:lnTo>
                  <a:lnTo>
                    <a:pt x="373218" y="25083"/>
                  </a:lnTo>
                  <a:lnTo>
                    <a:pt x="373958" y="28860"/>
                  </a:lnTo>
                  <a:lnTo>
                    <a:pt x="374497" y="57745"/>
                  </a:lnTo>
                  <a:lnTo>
                    <a:pt x="372653" y="76171"/>
                  </a:lnTo>
                  <a:lnTo>
                    <a:pt x="365709" y="97989"/>
                  </a:lnTo>
                  <a:lnTo>
                    <a:pt x="348543" y="127107"/>
                  </a:lnTo>
                  <a:lnTo>
                    <a:pt x="327460" y="156054"/>
                  </a:lnTo>
                  <a:lnTo>
                    <a:pt x="317400" y="17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SMARTInkShape-3373">
              <a:extLst>
                <a:ext uri="{FF2B5EF4-FFF2-40B4-BE49-F238E27FC236}">
                  <a16:creationId xmlns:a16="http://schemas.microsoft.com/office/drawing/2014/main" id="{30102A03-247A-B147-2090-F769FB9589F1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5581650" y="2674233"/>
              <a:ext cx="95251" cy="88018"/>
            </a:xfrm>
            <a:custGeom>
              <a:avLst/>
              <a:gdLst/>
              <a:ahLst/>
              <a:cxnLst/>
              <a:rect l="0" t="0" r="0" b="0"/>
              <a:pathLst>
                <a:path w="95251" h="88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50"/>
                  </a:lnTo>
                  <a:lnTo>
                    <a:pt x="21048" y="11404"/>
                  </a:lnTo>
                  <a:lnTo>
                    <a:pt x="28875" y="20805"/>
                  </a:lnTo>
                  <a:lnTo>
                    <a:pt x="36117" y="31334"/>
                  </a:lnTo>
                  <a:lnTo>
                    <a:pt x="52369" y="47710"/>
                  </a:lnTo>
                  <a:lnTo>
                    <a:pt x="59496" y="57494"/>
                  </a:lnTo>
                  <a:lnTo>
                    <a:pt x="952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2" name="SMARTInkShape-3374">
              <a:extLst>
                <a:ext uri="{FF2B5EF4-FFF2-40B4-BE49-F238E27FC236}">
                  <a16:creationId xmlns:a16="http://schemas.microsoft.com/office/drawing/2014/main" id="{EBA78F79-8ED5-5753-ADB5-F44F7EAC221C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5467350" y="2718139"/>
              <a:ext cx="95251" cy="75862"/>
            </a:xfrm>
            <a:custGeom>
              <a:avLst/>
              <a:gdLst/>
              <a:ahLst/>
              <a:cxnLst/>
              <a:rect l="0" t="0" r="0" b="0"/>
              <a:pathLst>
                <a:path w="95251" h="75862">
                  <a:moveTo>
                    <a:pt x="0" y="12361"/>
                  </a:moveTo>
                  <a:lnTo>
                    <a:pt x="0" y="12361"/>
                  </a:lnTo>
                  <a:lnTo>
                    <a:pt x="0" y="3523"/>
                  </a:lnTo>
                  <a:lnTo>
                    <a:pt x="705" y="2235"/>
                  </a:lnTo>
                  <a:lnTo>
                    <a:pt x="1882" y="1377"/>
                  </a:lnTo>
                  <a:lnTo>
                    <a:pt x="5468" y="0"/>
                  </a:lnTo>
                  <a:lnTo>
                    <a:pt x="35559" y="20064"/>
                  </a:lnTo>
                  <a:lnTo>
                    <a:pt x="66787" y="47465"/>
                  </a:lnTo>
                  <a:lnTo>
                    <a:pt x="77958" y="57883"/>
                  </a:lnTo>
                  <a:lnTo>
                    <a:pt x="86050" y="63008"/>
                  </a:lnTo>
                  <a:lnTo>
                    <a:pt x="95250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3" name="SMARTInkShape-3375">
              <a:extLst>
                <a:ext uri="{FF2B5EF4-FFF2-40B4-BE49-F238E27FC236}">
                  <a16:creationId xmlns:a16="http://schemas.microsoft.com/office/drawing/2014/main" id="{1CF34A48-BCE8-951F-F3EF-33FF79BE7463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5314950" y="2743200"/>
              <a:ext cx="158751" cy="82551"/>
            </a:xfrm>
            <a:custGeom>
              <a:avLst/>
              <a:gdLst/>
              <a:ahLst/>
              <a:cxnLst/>
              <a:rect l="0" t="0" r="0" b="0"/>
              <a:pathLst>
                <a:path w="158751" h="82551">
                  <a:moveTo>
                    <a:pt x="0" y="0"/>
                  </a:moveTo>
                  <a:lnTo>
                    <a:pt x="0" y="0"/>
                  </a:lnTo>
                  <a:lnTo>
                    <a:pt x="14926" y="14927"/>
                  </a:lnTo>
                  <a:lnTo>
                    <a:pt x="44256" y="25415"/>
                  </a:lnTo>
                  <a:lnTo>
                    <a:pt x="56358" y="30345"/>
                  </a:lnTo>
                  <a:lnTo>
                    <a:pt x="83420" y="49056"/>
                  </a:lnTo>
                  <a:lnTo>
                    <a:pt x="109389" y="62992"/>
                  </a:lnTo>
                  <a:lnTo>
                    <a:pt x="139184" y="77675"/>
                  </a:lnTo>
                  <a:lnTo>
                    <a:pt x="1587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SMARTInkShape-3376">
              <a:extLst>
                <a:ext uri="{FF2B5EF4-FFF2-40B4-BE49-F238E27FC236}">
                  <a16:creationId xmlns:a16="http://schemas.microsoft.com/office/drawing/2014/main" id="{53CE1A73-009A-CCC7-1E37-099AA6B563F2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7270750" y="266065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26732" y="35605"/>
                  </a:lnTo>
                  <a:lnTo>
                    <a:pt x="57325" y="23512"/>
                  </a:lnTo>
                  <a:lnTo>
                    <a:pt x="86949" y="14862"/>
                  </a:lnTo>
                  <a:lnTo>
                    <a:pt x="116690" y="64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5" name="SMARTInkShape-3377">
              <a:extLst>
                <a:ext uri="{FF2B5EF4-FFF2-40B4-BE49-F238E27FC236}">
                  <a16:creationId xmlns:a16="http://schemas.microsoft.com/office/drawing/2014/main" id="{67DC33BA-E6D4-B21E-8AD9-D8D03B67AC9E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7169150" y="2607227"/>
              <a:ext cx="158751" cy="77941"/>
            </a:xfrm>
            <a:custGeom>
              <a:avLst/>
              <a:gdLst/>
              <a:ahLst/>
              <a:cxnLst/>
              <a:rect l="0" t="0" r="0" b="0"/>
              <a:pathLst>
                <a:path w="158751" h="77941">
                  <a:moveTo>
                    <a:pt x="0" y="72473"/>
                  </a:moveTo>
                  <a:lnTo>
                    <a:pt x="0" y="72473"/>
                  </a:lnTo>
                  <a:lnTo>
                    <a:pt x="0" y="75844"/>
                  </a:lnTo>
                  <a:lnTo>
                    <a:pt x="705" y="76837"/>
                  </a:lnTo>
                  <a:lnTo>
                    <a:pt x="1882" y="77499"/>
                  </a:lnTo>
                  <a:lnTo>
                    <a:pt x="3372" y="77940"/>
                  </a:lnTo>
                  <a:lnTo>
                    <a:pt x="8789" y="74668"/>
                  </a:lnTo>
                  <a:lnTo>
                    <a:pt x="35727" y="56203"/>
                  </a:lnTo>
                  <a:lnTo>
                    <a:pt x="63032" y="37039"/>
                  </a:lnTo>
                  <a:lnTo>
                    <a:pt x="88808" y="24029"/>
                  </a:lnTo>
                  <a:lnTo>
                    <a:pt x="114282" y="10484"/>
                  </a:lnTo>
                  <a:lnTo>
                    <a:pt x="140978" y="0"/>
                  </a:lnTo>
                  <a:lnTo>
                    <a:pt x="158750" y="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6" name="SMARTInkShape-3378">
              <a:extLst>
                <a:ext uri="{FF2B5EF4-FFF2-40B4-BE49-F238E27FC236}">
                  <a16:creationId xmlns:a16="http://schemas.microsoft.com/office/drawing/2014/main" id="{C16ECF78-E041-E514-74D8-463CBC71729C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7131050" y="2552700"/>
              <a:ext cx="114301" cy="56268"/>
            </a:xfrm>
            <a:custGeom>
              <a:avLst/>
              <a:gdLst/>
              <a:ahLst/>
              <a:cxnLst/>
              <a:rect l="0" t="0" r="0" b="0"/>
              <a:pathLst>
                <a:path w="114301" h="56268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705" y="55164"/>
                  </a:lnTo>
                  <a:lnTo>
                    <a:pt x="1882" y="55826"/>
                  </a:lnTo>
                  <a:lnTo>
                    <a:pt x="3372" y="56267"/>
                  </a:lnTo>
                  <a:lnTo>
                    <a:pt x="12209" y="53517"/>
                  </a:lnTo>
                  <a:lnTo>
                    <a:pt x="36990" y="41106"/>
                  </a:lnTo>
                  <a:lnTo>
                    <a:pt x="46073" y="38025"/>
                  </a:lnTo>
                  <a:lnTo>
                    <a:pt x="67165" y="26431"/>
                  </a:lnTo>
                  <a:lnTo>
                    <a:pt x="80652" y="20919"/>
                  </a:lnTo>
                  <a:lnTo>
                    <a:pt x="111634" y="153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SMARTInkShape-3379">
              <a:extLst>
                <a:ext uri="{FF2B5EF4-FFF2-40B4-BE49-F238E27FC236}">
                  <a16:creationId xmlns:a16="http://schemas.microsoft.com/office/drawing/2014/main" id="{38AD79B0-AD67-9BFA-B34A-A91C0A880FC0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5708650" y="2471058"/>
              <a:ext cx="31751" cy="361043"/>
            </a:xfrm>
            <a:custGeom>
              <a:avLst/>
              <a:gdLst/>
              <a:ahLst/>
              <a:cxnLst/>
              <a:rect l="0" t="0" r="0" b="0"/>
              <a:pathLst>
                <a:path w="31751" h="361043">
                  <a:moveTo>
                    <a:pt x="0" y="18142"/>
                  </a:moveTo>
                  <a:lnTo>
                    <a:pt x="0" y="18142"/>
                  </a:lnTo>
                  <a:lnTo>
                    <a:pt x="0" y="14771"/>
                  </a:lnTo>
                  <a:lnTo>
                    <a:pt x="705" y="13778"/>
                  </a:lnTo>
                  <a:lnTo>
                    <a:pt x="1882" y="13116"/>
                  </a:lnTo>
                  <a:lnTo>
                    <a:pt x="3371" y="12675"/>
                  </a:lnTo>
                  <a:lnTo>
                    <a:pt x="4364" y="11675"/>
                  </a:lnTo>
                  <a:lnTo>
                    <a:pt x="6272" y="5726"/>
                  </a:lnTo>
                  <a:lnTo>
                    <a:pt x="6344" y="0"/>
                  </a:lnTo>
                  <a:lnTo>
                    <a:pt x="2978" y="6103"/>
                  </a:lnTo>
                  <a:lnTo>
                    <a:pt x="2690" y="9410"/>
                  </a:lnTo>
                  <a:lnTo>
                    <a:pt x="4247" y="21513"/>
                  </a:lnTo>
                  <a:lnTo>
                    <a:pt x="699" y="46965"/>
                  </a:lnTo>
                  <a:lnTo>
                    <a:pt x="3578" y="73719"/>
                  </a:lnTo>
                  <a:lnTo>
                    <a:pt x="5528" y="98344"/>
                  </a:lnTo>
                  <a:lnTo>
                    <a:pt x="6188" y="129286"/>
                  </a:lnTo>
                  <a:lnTo>
                    <a:pt x="8199" y="152332"/>
                  </a:lnTo>
                  <a:lnTo>
                    <a:pt x="11811" y="177058"/>
                  </a:lnTo>
                  <a:lnTo>
                    <a:pt x="9066" y="206104"/>
                  </a:lnTo>
                  <a:lnTo>
                    <a:pt x="7155" y="231409"/>
                  </a:lnTo>
                  <a:lnTo>
                    <a:pt x="6590" y="255683"/>
                  </a:lnTo>
                  <a:lnTo>
                    <a:pt x="6420" y="284120"/>
                  </a:lnTo>
                  <a:lnTo>
                    <a:pt x="10728" y="314489"/>
                  </a:lnTo>
                  <a:lnTo>
                    <a:pt x="14191" y="334809"/>
                  </a:lnTo>
                  <a:lnTo>
                    <a:pt x="19492" y="346213"/>
                  </a:lnTo>
                  <a:lnTo>
                    <a:pt x="22775" y="351629"/>
                  </a:lnTo>
                  <a:lnTo>
                    <a:pt x="25398" y="361035"/>
                  </a:lnTo>
                  <a:lnTo>
                    <a:pt x="25398" y="361037"/>
                  </a:lnTo>
                  <a:lnTo>
                    <a:pt x="25400" y="361039"/>
                  </a:lnTo>
                  <a:lnTo>
                    <a:pt x="25400" y="361040"/>
                  </a:lnTo>
                  <a:lnTo>
                    <a:pt x="25400" y="361042"/>
                  </a:lnTo>
                  <a:lnTo>
                    <a:pt x="31750" y="361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SMARTInkShape-3380">
              <a:extLst>
                <a:ext uri="{FF2B5EF4-FFF2-40B4-BE49-F238E27FC236}">
                  <a16:creationId xmlns:a16="http://schemas.microsoft.com/office/drawing/2014/main" id="{BA222921-3793-45AE-B999-43AB607E1848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7175578" y="2451471"/>
              <a:ext cx="10242" cy="386957"/>
            </a:xfrm>
            <a:custGeom>
              <a:avLst/>
              <a:gdLst/>
              <a:ahLst/>
              <a:cxnLst/>
              <a:rect l="0" t="0" r="0" b="0"/>
              <a:pathLst>
                <a:path w="10242" h="386957">
                  <a:moveTo>
                    <a:pt x="6272" y="44079"/>
                  </a:moveTo>
                  <a:lnTo>
                    <a:pt x="6272" y="44079"/>
                  </a:lnTo>
                  <a:lnTo>
                    <a:pt x="6272" y="14439"/>
                  </a:lnTo>
                  <a:lnTo>
                    <a:pt x="6272" y="0"/>
                  </a:lnTo>
                  <a:lnTo>
                    <a:pt x="4390" y="12230"/>
                  </a:lnTo>
                  <a:lnTo>
                    <a:pt x="1246" y="35113"/>
                  </a:lnTo>
                  <a:lnTo>
                    <a:pt x="183" y="64337"/>
                  </a:lnTo>
                  <a:lnTo>
                    <a:pt x="0" y="92650"/>
                  </a:lnTo>
                  <a:lnTo>
                    <a:pt x="3316" y="121108"/>
                  </a:lnTo>
                  <a:lnTo>
                    <a:pt x="6393" y="150938"/>
                  </a:lnTo>
                  <a:lnTo>
                    <a:pt x="9757" y="170756"/>
                  </a:lnTo>
                  <a:lnTo>
                    <a:pt x="9051" y="194534"/>
                  </a:lnTo>
                  <a:lnTo>
                    <a:pt x="10241" y="199416"/>
                  </a:lnTo>
                  <a:lnTo>
                    <a:pt x="5175" y="226512"/>
                  </a:lnTo>
                  <a:lnTo>
                    <a:pt x="1478" y="254610"/>
                  </a:lnTo>
                  <a:lnTo>
                    <a:pt x="383" y="280809"/>
                  </a:lnTo>
                  <a:lnTo>
                    <a:pt x="4377" y="309876"/>
                  </a:lnTo>
                  <a:lnTo>
                    <a:pt x="6811" y="339366"/>
                  </a:lnTo>
                  <a:lnTo>
                    <a:pt x="9568" y="347238"/>
                  </a:lnTo>
                  <a:lnTo>
                    <a:pt x="9383" y="355441"/>
                  </a:lnTo>
                  <a:lnTo>
                    <a:pt x="6288" y="374137"/>
                  </a:lnTo>
                  <a:lnTo>
                    <a:pt x="6272" y="380364"/>
                  </a:lnTo>
                  <a:lnTo>
                    <a:pt x="0" y="386900"/>
                  </a:lnTo>
                  <a:lnTo>
                    <a:pt x="3316" y="386956"/>
                  </a:lnTo>
                  <a:lnTo>
                    <a:pt x="4301" y="386258"/>
                  </a:lnTo>
                  <a:lnTo>
                    <a:pt x="6272" y="380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9" name="SMARTInkShape-3381">
              <a:extLst>
                <a:ext uri="{FF2B5EF4-FFF2-40B4-BE49-F238E27FC236}">
                  <a16:creationId xmlns:a16="http://schemas.microsoft.com/office/drawing/2014/main" id="{38584CE8-FB0B-DC8F-CD0F-C3741E3CEE80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5391150" y="1718134"/>
              <a:ext cx="2165080" cy="980539"/>
            </a:xfrm>
            <a:custGeom>
              <a:avLst/>
              <a:gdLst/>
              <a:ahLst/>
              <a:cxnLst/>
              <a:rect l="0" t="0" r="0" b="0"/>
              <a:pathLst>
                <a:path w="2165080" h="980539">
                  <a:moveTo>
                    <a:pt x="0" y="974266"/>
                  </a:moveTo>
                  <a:lnTo>
                    <a:pt x="0" y="974266"/>
                  </a:lnTo>
                  <a:lnTo>
                    <a:pt x="5468" y="979733"/>
                  </a:lnTo>
                  <a:lnTo>
                    <a:pt x="20579" y="980538"/>
                  </a:lnTo>
                  <a:lnTo>
                    <a:pt x="30714" y="977222"/>
                  </a:lnTo>
                  <a:lnTo>
                    <a:pt x="43121" y="970486"/>
                  </a:lnTo>
                  <a:lnTo>
                    <a:pt x="70512" y="964883"/>
                  </a:lnTo>
                  <a:lnTo>
                    <a:pt x="99806" y="955096"/>
                  </a:lnTo>
                  <a:lnTo>
                    <a:pt x="127600" y="943911"/>
                  </a:lnTo>
                  <a:lnTo>
                    <a:pt x="158829" y="925209"/>
                  </a:lnTo>
                  <a:lnTo>
                    <a:pt x="185485" y="906248"/>
                  </a:lnTo>
                  <a:lnTo>
                    <a:pt x="212315" y="889995"/>
                  </a:lnTo>
                  <a:lnTo>
                    <a:pt x="240985" y="866165"/>
                  </a:lnTo>
                  <a:lnTo>
                    <a:pt x="270915" y="836674"/>
                  </a:lnTo>
                  <a:lnTo>
                    <a:pt x="299703" y="811282"/>
                  </a:lnTo>
                  <a:lnTo>
                    <a:pt x="331450" y="782341"/>
                  </a:lnTo>
                  <a:lnTo>
                    <a:pt x="358743" y="751829"/>
                  </a:lnTo>
                  <a:lnTo>
                    <a:pt x="385818" y="721913"/>
                  </a:lnTo>
                  <a:lnTo>
                    <a:pt x="416875" y="692014"/>
                  </a:lnTo>
                  <a:lnTo>
                    <a:pt x="436133" y="660775"/>
                  </a:lnTo>
                  <a:lnTo>
                    <a:pt x="459051" y="630352"/>
                  </a:lnTo>
                  <a:lnTo>
                    <a:pt x="477077" y="600850"/>
                  </a:lnTo>
                  <a:lnTo>
                    <a:pt x="490238" y="579555"/>
                  </a:lnTo>
                  <a:lnTo>
                    <a:pt x="495917" y="561217"/>
                  </a:lnTo>
                  <a:lnTo>
                    <a:pt x="513864" y="532823"/>
                  </a:lnTo>
                  <a:lnTo>
                    <a:pt x="522515" y="520951"/>
                  </a:lnTo>
                  <a:lnTo>
                    <a:pt x="525036" y="512678"/>
                  </a:lnTo>
                  <a:lnTo>
                    <a:pt x="533681" y="504297"/>
                  </a:lnTo>
                  <a:lnTo>
                    <a:pt x="539937" y="500087"/>
                  </a:lnTo>
                  <a:lnTo>
                    <a:pt x="542697" y="496574"/>
                  </a:lnTo>
                  <a:lnTo>
                    <a:pt x="543128" y="493527"/>
                  </a:lnTo>
                  <a:lnTo>
                    <a:pt x="542001" y="490790"/>
                  </a:lnTo>
                  <a:lnTo>
                    <a:pt x="543367" y="486849"/>
                  </a:lnTo>
                  <a:lnTo>
                    <a:pt x="566463" y="459282"/>
                  </a:lnTo>
                  <a:lnTo>
                    <a:pt x="568847" y="453849"/>
                  </a:lnTo>
                  <a:lnTo>
                    <a:pt x="569026" y="448816"/>
                  </a:lnTo>
                  <a:lnTo>
                    <a:pt x="567733" y="444049"/>
                  </a:lnTo>
                  <a:lnTo>
                    <a:pt x="570060" y="433109"/>
                  </a:lnTo>
                  <a:lnTo>
                    <a:pt x="576506" y="421190"/>
                  </a:lnTo>
                  <a:lnTo>
                    <a:pt x="592244" y="398174"/>
                  </a:lnTo>
                  <a:lnTo>
                    <a:pt x="602723" y="376459"/>
                  </a:lnTo>
                  <a:lnTo>
                    <a:pt x="622509" y="345497"/>
                  </a:lnTo>
                  <a:lnTo>
                    <a:pt x="638425" y="314556"/>
                  </a:lnTo>
                  <a:lnTo>
                    <a:pt x="651863" y="285890"/>
                  </a:lnTo>
                  <a:lnTo>
                    <a:pt x="664627" y="255209"/>
                  </a:lnTo>
                  <a:lnTo>
                    <a:pt x="681696" y="224889"/>
                  </a:lnTo>
                  <a:lnTo>
                    <a:pt x="697376" y="198580"/>
                  </a:lnTo>
                  <a:lnTo>
                    <a:pt x="717681" y="169568"/>
                  </a:lnTo>
                  <a:lnTo>
                    <a:pt x="742392" y="138152"/>
                  </a:lnTo>
                  <a:lnTo>
                    <a:pt x="764532" y="108918"/>
                  </a:lnTo>
                  <a:lnTo>
                    <a:pt x="781132" y="93570"/>
                  </a:lnTo>
                  <a:lnTo>
                    <a:pt x="808338" y="72180"/>
                  </a:lnTo>
                  <a:lnTo>
                    <a:pt x="837744" y="52054"/>
                  </a:lnTo>
                  <a:lnTo>
                    <a:pt x="866902" y="36121"/>
                  </a:lnTo>
                  <a:lnTo>
                    <a:pt x="897787" y="20564"/>
                  </a:lnTo>
                  <a:lnTo>
                    <a:pt x="911751" y="16941"/>
                  </a:lnTo>
                  <a:lnTo>
                    <a:pt x="933380" y="13735"/>
                  </a:lnTo>
                  <a:lnTo>
                    <a:pt x="948009" y="10450"/>
                  </a:lnTo>
                  <a:lnTo>
                    <a:pt x="975289" y="5968"/>
                  </a:lnTo>
                  <a:lnTo>
                    <a:pt x="1006290" y="309"/>
                  </a:lnTo>
                  <a:lnTo>
                    <a:pt x="1018739" y="0"/>
                  </a:lnTo>
                  <a:lnTo>
                    <a:pt x="1036845" y="2179"/>
                  </a:lnTo>
                  <a:lnTo>
                    <a:pt x="1064745" y="2557"/>
                  </a:lnTo>
                  <a:lnTo>
                    <a:pt x="1096452" y="2669"/>
                  </a:lnTo>
                  <a:lnTo>
                    <a:pt x="1121448" y="9444"/>
                  </a:lnTo>
                  <a:lnTo>
                    <a:pt x="1152514" y="16353"/>
                  </a:lnTo>
                  <a:lnTo>
                    <a:pt x="1174914" y="31663"/>
                  </a:lnTo>
                  <a:lnTo>
                    <a:pt x="1196629" y="38982"/>
                  </a:lnTo>
                  <a:lnTo>
                    <a:pt x="1198508" y="41004"/>
                  </a:lnTo>
                  <a:lnTo>
                    <a:pt x="1199055" y="43058"/>
                  </a:lnTo>
                  <a:lnTo>
                    <a:pt x="1205308" y="47222"/>
                  </a:lnTo>
                  <a:lnTo>
                    <a:pt x="1213026" y="51424"/>
                  </a:lnTo>
                  <a:lnTo>
                    <a:pt x="1228501" y="65357"/>
                  </a:lnTo>
                  <a:lnTo>
                    <a:pt x="1254485" y="77623"/>
                  </a:lnTo>
                  <a:lnTo>
                    <a:pt x="1274252" y="97083"/>
                  </a:lnTo>
                  <a:lnTo>
                    <a:pt x="1304706" y="114725"/>
                  </a:lnTo>
                  <a:lnTo>
                    <a:pt x="1331419" y="128140"/>
                  </a:lnTo>
                  <a:lnTo>
                    <a:pt x="1358607" y="157521"/>
                  </a:lnTo>
                  <a:lnTo>
                    <a:pt x="1379863" y="187183"/>
                  </a:lnTo>
                  <a:lnTo>
                    <a:pt x="1406239" y="216974"/>
                  </a:lnTo>
                  <a:lnTo>
                    <a:pt x="1407392" y="219638"/>
                  </a:lnTo>
                  <a:lnTo>
                    <a:pt x="1428261" y="247714"/>
                  </a:lnTo>
                  <a:lnTo>
                    <a:pt x="1438326" y="258596"/>
                  </a:lnTo>
                  <a:lnTo>
                    <a:pt x="1446177" y="264137"/>
                  </a:lnTo>
                  <a:lnTo>
                    <a:pt x="1452487" y="274596"/>
                  </a:lnTo>
                  <a:lnTo>
                    <a:pt x="1459056" y="287240"/>
                  </a:lnTo>
                  <a:lnTo>
                    <a:pt x="1483952" y="316395"/>
                  </a:lnTo>
                  <a:lnTo>
                    <a:pt x="1503938" y="341647"/>
                  </a:lnTo>
                  <a:lnTo>
                    <a:pt x="1521683" y="370232"/>
                  </a:lnTo>
                  <a:lnTo>
                    <a:pt x="1544906" y="399518"/>
                  </a:lnTo>
                  <a:lnTo>
                    <a:pt x="1568817" y="430895"/>
                  </a:lnTo>
                  <a:lnTo>
                    <a:pt x="1593340" y="460763"/>
                  </a:lnTo>
                  <a:lnTo>
                    <a:pt x="1619205" y="491183"/>
                  </a:lnTo>
                  <a:lnTo>
                    <a:pt x="1645510" y="521271"/>
                  </a:lnTo>
                  <a:lnTo>
                    <a:pt x="1670291" y="552164"/>
                  </a:lnTo>
                  <a:lnTo>
                    <a:pt x="1696866" y="583737"/>
                  </a:lnTo>
                  <a:lnTo>
                    <a:pt x="1716034" y="609963"/>
                  </a:lnTo>
                  <a:lnTo>
                    <a:pt x="1739544" y="635586"/>
                  </a:lnTo>
                  <a:lnTo>
                    <a:pt x="1756763" y="662695"/>
                  </a:lnTo>
                  <a:lnTo>
                    <a:pt x="1784324" y="694437"/>
                  </a:lnTo>
                  <a:lnTo>
                    <a:pt x="1808701" y="721046"/>
                  </a:lnTo>
                  <a:lnTo>
                    <a:pt x="1824021" y="737666"/>
                  </a:lnTo>
                  <a:lnTo>
                    <a:pt x="1852686" y="763385"/>
                  </a:lnTo>
                  <a:lnTo>
                    <a:pt x="1877537" y="793536"/>
                  </a:lnTo>
                  <a:lnTo>
                    <a:pt x="1884093" y="798691"/>
                  </a:lnTo>
                  <a:lnTo>
                    <a:pt x="1910421" y="816269"/>
                  </a:lnTo>
                  <a:lnTo>
                    <a:pt x="1941695" y="840982"/>
                  </a:lnTo>
                  <a:lnTo>
                    <a:pt x="1950942" y="848001"/>
                  </a:lnTo>
                  <a:lnTo>
                    <a:pt x="1982477" y="863595"/>
                  </a:lnTo>
                  <a:lnTo>
                    <a:pt x="1988429" y="867660"/>
                  </a:lnTo>
                  <a:lnTo>
                    <a:pt x="1990253" y="869329"/>
                  </a:lnTo>
                  <a:lnTo>
                    <a:pt x="1996043" y="871183"/>
                  </a:lnTo>
                  <a:lnTo>
                    <a:pt x="2010279" y="873176"/>
                  </a:lnTo>
                  <a:lnTo>
                    <a:pt x="2019191" y="877653"/>
                  </a:lnTo>
                  <a:lnTo>
                    <a:pt x="2050924" y="879015"/>
                  </a:lnTo>
                  <a:lnTo>
                    <a:pt x="2054051" y="879016"/>
                  </a:lnTo>
                  <a:lnTo>
                    <a:pt x="2057794" y="880897"/>
                  </a:lnTo>
                  <a:lnTo>
                    <a:pt x="2061808" y="883380"/>
                  </a:lnTo>
                  <a:lnTo>
                    <a:pt x="2070134" y="884974"/>
                  </a:lnTo>
                  <a:lnTo>
                    <a:pt x="2101458" y="885363"/>
                  </a:lnTo>
                  <a:lnTo>
                    <a:pt x="2131305" y="885366"/>
                  </a:lnTo>
                  <a:lnTo>
                    <a:pt x="2135638" y="885366"/>
                  </a:lnTo>
                  <a:lnTo>
                    <a:pt x="2139915" y="887247"/>
                  </a:lnTo>
                  <a:lnTo>
                    <a:pt x="2144168" y="889730"/>
                  </a:lnTo>
                  <a:lnTo>
                    <a:pt x="2152647" y="891324"/>
                  </a:lnTo>
                  <a:lnTo>
                    <a:pt x="2165079" y="891716"/>
                  </a:lnTo>
                  <a:lnTo>
                    <a:pt x="2152650" y="89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1" name="SMARTInkShape-3382">
            <a:extLst>
              <a:ext uri="{FF2B5EF4-FFF2-40B4-BE49-F238E27FC236}">
                <a16:creationId xmlns:a16="http://schemas.microsoft.com/office/drawing/2014/main" id="{6C3BBF67-DBF1-6C15-E1EF-A634CABB956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70422" y="1895371"/>
            <a:ext cx="82987" cy="170461"/>
          </a:xfrm>
          <a:custGeom>
            <a:avLst/>
            <a:gdLst/>
            <a:ahLst/>
            <a:cxnLst/>
            <a:rect l="0" t="0" r="0" b="0"/>
            <a:pathLst>
              <a:path w="82987" h="170461">
                <a:moveTo>
                  <a:pt x="47678" y="28679"/>
                </a:moveTo>
                <a:lnTo>
                  <a:pt x="47678" y="28679"/>
                </a:lnTo>
                <a:lnTo>
                  <a:pt x="57321" y="19036"/>
                </a:lnTo>
                <a:lnTo>
                  <a:pt x="59019" y="15456"/>
                </a:lnTo>
                <a:lnTo>
                  <a:pt x="59471" y="13514"/>
                </a:lnTo>
                <a:lnTo>
                  <a:pt x="59069" y="11513"/>
                </a:lnTo>
                <a:lnTo>
                  <a:pt x="55130" y="5327"/>
                </a:lnTo>
                <a:lnTo>
                  <a:pt x="51460" y="1132"/>
                </a:lnTo>
                <a:lnTo>
                  <a:pt x="48082" y="436"/>
                </a:lnTo>
                <a:lnTo>
                  <a:pt x="38685" y="1545"/>
                </a:lnTo>
                <a:lnTo>
                  <a:pt x="31217" y="6271"/>
                </a:lnTo>
                <a:lnTo>
                  <a:pt x="25546" y="13781"/>
                </a:lnTo>
                <a:lnTo>
                  <a:pt x="10592" y="45297"/>
                </a:lnTo>
                <a:lnTo>
                  <a:pt x="3977" y="69696"/>
                </a:lnTo>
                <a:lnTo>
                  <a:pt x="0" y="95709"/>
                </a:lnTo>
                <a:lnTo>
                  <a:pt x="2664" y="120898"/>
                </a:lnTo>
                <a:lnTo>
                  <a:pt x="9885" y="144967"/>
                </a:lnTo>
                <a:lnTo>
                  <a:pt x="21476" y="160305"/>
                </a:lnTo>
                <a:lnTo>
                  <a:pt x="36622" y="169358"/>
                </a:lnTo>
                <a:lnTo>
                  <a:pt x="48409" y="170460"/>
                </a:lnTo>
                <a:lnTo>
                  <a:pt x="54516" y="169767"/>
                </a:lnTo>
                <a:lnTo>
                  <a:pt x="59291" y="167893"/>
                </a:lnTo>
                <a:lnTo>
                  <a:pt x="66481" y="162048"/>
                </a:lnTo>
                <a:lnTo>
                  <a:pt x="77864" y="147453"/>
                </a:lnTo>
                <a:lnTo>
                  <a:pt x="80380" y="133914"/>
                </a:lnTo>
                <a:lnTo>
                  <a:pt x="81591" y="114188"/>
                </a:lnTo>
                <a:lnTo>
                  <a:pt x="82986" y="108968"/>
                </a:lnTo>
                <a:lnTo>
                  <a:pt x="80775" y="97524"/>
                </a:lnTo>
                <a:lnTo>
                  <a:pt x="75358" y="79181"/>
                </a:lnTo>
                <a:lnTo>
                  <a:pt x="70157" y="54020"/>
                </a:lnTo>
                <a:lnTo>
                  <a:pt x="61002" y="38383"/>
                </a:lnTo>
                <a:lnTo>
                  <a:pt x="36105" y="12997"/>
                </a:lnTo>
                <a:lnTo>
                  <a:pt x="24493" y="6158"/>
                </a:lnTo>
                <a:lnTo>
                  <a:pt x="19030" y="3853"/>
                </a:lnTo>
                <a:lnTo>
                  <a:pt x="13398" y="0"/>
                </a:lnTo>
                <a:lnTo>
                  <a:pt x="15928" y="32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7" name="SMARTInkShape-Group648">
            <a:extLst>
              <a:ext uri="{FF2B5EF4-FFF2-40B4-BE49-F238E27FC236}">
                <a16:creationId xmlns:a16="http://schemas.microsoft.com/office/drawing/2014/main" id="{ABA0F567-8C38-A3C4-8531-4C3935324A78}"/>
              </a:ext>
            </a:extLst>
          </p:cNvPr>
          <p:cNvGrpSpPr/>
          <p:nvPr/>
        </p:nvGrpSpPr>
        <p:grpSpPr>
          <a:xfrm>
            <a:off x="5470040" y="3009984"/>
            <a:ext cx="535190" cy="166737"/>
            <a:chOff x="5470040" y="3009984"/>
            <a:chExt cx="535190" cy="166737"/>
          </a:xfrm>
        </p:grpSpPr>
        <p:sp>
          <p:nvSpPr>
            <p:cNvPr id="1932" name="SMARTInkShape-3383">
              <a:extLst>
                <a:ext uri="{FF2B5EF4-FFF2-40B4-BE49-F238E27FC236}">
                  <a16:creationId xmlns:a16="http://schemas.microsoft.com/office/drawing/2014/main" id="{F6759504-0C5A-904B-3136-462A4BB864EA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5470040" y="3098800"/>
              <a:ext cx="98911" cy="11818"/>
            </a:xfrm>
            <a:custGeom>
              <a:avLst/>
              <a:gdLst/>
              <a:ahLst/>
              <a:cxnLst/>
              <a:rect l="0" t="0" r="0" b="0"/>
              <a:pathLst>
                <a:path w="98911" h="11818">
                  <a:moveTo>
                    <a:pt x="3660" y="6350"/>
                  </a:moveTo>
                  <a:lnTo>
                    <a:pt x="3660" y="6350"/>
                  </a:lnTo>
                  <a:lnTo>
                    <a:pt x="289" y="6350"/>
                  </a:lnTo>
                  <a:lnTo>
                    <a:pt x="0" y="7055"/>
                  </a:lnTo>
                  <a:lnTo>
                    <a:pt x="1563" y="9721"/>
                  </a:lnTo>
                  <a:lnTo>
                    <a:pt x="6491" y="11375"/>
                  </a:lnTo>
                  <a:lnTo>
                    <a:pt x="9782" y="11817"/>
                  </a:lnTo>
                  <a:lnTo>
                    <a:pt x="40202" y="7155"/>
                  </a:lnTo>
                  <a:lnTo>
                    <a:pt x="66396" y="4575"/>
                  </a:lnTo>
                  <a:lnTo>
                    <a:pt x="83942" y="904"/>
                  </a:lnTo>
                  <a:lnTo>
                    <a:pt x="98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3" name="SMARTInkShape-3384">
              <a:extLst>
                <a:ext uri="{FF2B5EF4-FFF2-40B4-BE49-F238E27FC236}">
                  <a16:creationId xmlns:a16="http://schemas.microsoft.com/office/drawing/2014/main" id="{3EFA3F89-56F9-A935-A84F-922987B46760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5638800" y="3022623"/>
              <a:ext cx="12701" cy="126978"/>
            </a:xfrm>
            <a:custGeom>
              <a:avLst/>
              <a:gdLst/>
              <a:ahLst/>
              <a:cxnLst/>
              <a:rect l="0" t="0" r="0" b="0"/>
              <a:pathLst>
                <a:path w="12701" h="126978">
                  <a:moveTo>
                    <a:pt x="0" y="6327"/>
                  </a:moveTo>
                  <a:lnTo>
                    <a:pt x="0" y="6327"/>
                  </a:lnTo>
                  <a:lnTo>
                    <a:pt x="6327" y="0"/>
                  </a:lnTo>
                  <a:lnTo>
                    <a:pt x="6344" y="3355"/>
                  </a:lnTo>
                  <a:lnTo>
                    <a:pt x="882" y="27114"/>
                  </a:lnTo>
                  <a:lnTo>
                    <a:pt x="261" y="51683"/>
                  </a:lnTo>
                  <a:lnTo>
                    <a:pt x="4416" y="81452"/>
                  </a:lnTo>
                  <a:lnTo>
                    <a:pt x="6095" y="110765"/>
                  </a:lnTo>
                  <a:lnTo>
                    <a:pt x="12700" y="12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SMARTInkShape-3385">
              <a:extLst>
                <a:ext uri="{FF2B5EF4-FFF2-40B4-BE49-F238E27FC236}">
                  <a16:creationId xmlns:a16="http://schemas.microsoft.com/office/drawing/2014/main" id="{75FFF81E-D8C8-4718-2DB8-26BD15F3BC8C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5695950" y="3130550"/>
              <a:ext cx="11557" cy="12601"/>
            </a:xfrm>
            <a:custGeom>
              <a:avLst/>
              <a:gdLst/>
              <a:ahLst/>
              <a:cxnLst/>
              <a:rect l="0" t="0" r="0" b="0"/>
              <a:pathLst>
                <a:path w="11557" h="126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5" y="706"/>
                  </a:lnTo>
                  <a:lnTo>
                    <a:pt x="10984" y="1881"/>
                  </a:lnTo>
                  <a:lnTo>
                    <a:pt x="11556" y="3371"/>
                  </a:lnTo>
                  <a:lnTo>
                    <a:pt x="11231" y="5069"/>
                  </a:lnTo>
                  <a:lnTo>
                    <a:pt x="7133" y="11556"/>
                  </a:lnTo>
                  <a:lnTo>
                    <a:pt x="4816" y="12192"/>
                  </a:lnTo>
                  <a:lnTo>
                    <a:pt x="952" y="12600"/>
                  </a:lnTo>
                  <a:lnTo>
                    <a:pt x="634" y="11928"/>
                  </a:lnTo>
                  <a:lnTo>
                    <a:pt x="26" y="1142"/>
                  </a:lnTo>
                  <a:lnTo>
                    <a:pt x="722" y="7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5" name="SMARTInkShape-3386">
              <a:extLst>
                <a:ext uri="{FF2B5EF4-FFF2-40B4-BE49-F238E27FC236}">
                  <a16:creationId xmlns:a16="http://schemas.microsoft.com/office/drawing/2014/main" id="{2D9F4726-DBC8-7969-CD5F-5C3F4AB5BFC6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5759851" y="3022680"/>
              <a:ext cx="75721" cy="150610"/>
            </a:xfrm>
            <a:custGeom>
              <a:avLst/>
              <a:gdLst/>
              <a:ahLst/>
              <a:cxnLst/>
              <a:rect l="0" t="0" r="0" b="0"/>
              <a:pathLst>
                <a:path w="75721" h="150610">
                  <a:moveTo>
                    <a:pt x="69449" y="25320"/>
                  </a:moveTo>
                  <a:lnTo>
                    <a:pt x="69449" y="25320"/>
                  </a:lnTo>
                  <a:lnTo>
                    <a:pt x="69449" y="21949"/>
                  </a:lnTo>
                  <a:lnTo>
                    <a:pt x="70154" y="20956"/>
                  </a:lnTo>
                  <a:lnTo>
                    <a:pt x="71331" y="20295"/>
                  </a:lnTo>
                  <a:lnTo>
                    <a:pt x="72820" y="19853"/>
                  </a:lnTo>
                  <a:lnTo>
                    <a:pt x="73813" y="18853"/>
                  </a:lnTo>
                  <a:lnTo>
                    <a:pt x="75720" y="12904"/>
                  </a:lnTo>
                  <a:lnTo>
                    <a:pt x="70325" y="7178"/>
                  </a:lnTo>
                  <a:lnTo>
                    <a:pt x="66338" y="6539"/>
                  </a:lnTo>
                  <a:lnTo>
                    <a:pt x="65259" y="5744"/>
                  </a:lnTo>
                  <a:lnTo>
                    <a:pt x="64059" y="2979"/>
                  </a:lnTo>
                  <a:lnTo>
                    <a:pt x="63033" y="1959"/>
                  </a:lnTo>
                  <a:lnTo>
                    <a:pt x="60012" y="826"/>
                  </a:lnTo>
                  <a:lnTo>
                    <a:pt x="48198" y="0"/>
                  </a:lnTo>
                  <a:lnTo>
                    <a:pt x="44011" y="1837"/>
                  </a:lnTo>
                  <a:lnTo>
                    <a:pt x="32204" y="8765"/>
                  </a:lnTo>
                  <a:lnTo>
                    <a:pt x="14014" y="13994"/>
                  </a:lnTo>
                  <a:lnTo>
                    <a:pt x="11324" y="15653"/>
                  </a:lnTo>
                  <a:lnTo>
                    <a:pt x="4171" y="24729"/>
                  </a:lnTo>
                  <a:lnTo>
                    <a:pt x="954" y="36356"/>
                  </a:lnTo>
                  <a:lnTo>
                    <a:pt x="0" y="45366"/>
                  </a:lnTo>
                  <a:lnTo>
                    <a:pt x="3089" y="55876"/>
                  </a:lnTo>
                  <a:lnTo>
                    <a:pt x="5453" y="58390"/>
                  </a:lnTo>
                  <a:lnTo>
                    <a:pt x="11843" y="61185"/>
                  </a:lnTo>
                  <a:lnTo>
                    <a:pt x="28986" y="63224"/>
                  </a:lnTo>
                  <a:lnTo>
                    <a:pt x="32181" y="61451"/>
                  </a:lnTo>
                  <a:lnTo>
                    <a:pt x="45700" y="51872"/>
                  </a:lnTo>
                  <a:lnTo>
                    <a:pt x="55056" y="34352"/>
                  </a:lnTo>
                  <a:lnTo>
                    <a:pt x="69417" y="19003"/>
                  </a:lnTo>
                  <a:lnTo>
                    <a:pt x="67566" y="45651"/>
                  </a:lnTo>
                  <a:lnTo>
                    <a:pt x="60611" y="73394"/>
                  </a:lnTo>
                  <a:lnTo>
                    <a:pt x="57893" y="101104"/>
                  </a:lnTo>
                  <a:lnTo>
                    <a:pt x="56899" y="131821"/>
                  </a:lnTo>
                  <a:lnTo>
                    <a:pt x="57521" y="140387"/>
                  </a:lnTo>
                  <a:lnTo>
                    <a:pt x="62226" y="150609"/>
                  </a:lnTo>
                  <a:lnTo>
                    <a:pt x="63222" y="150474"/>
                  </a:lnTo>
                  <a:lnTo>
                    <a:pt x="69449" y="14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SMARTInkShape-3387">
              <a:extLst>
                <a:ext uri="{FF2B5EF4-FFF2-40B4-BE49-F238E27FC236}">
                  <a16:creationId xmlns:a16="http://schemas.microsoft.com/office/drawing/2014/main" id="{29B90577-C756-7E65-68B6-C776FCE73B99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5916267" y="3009984"/>
              <a:ext cx="88963" cy="166737"/>
            </a:xfrm>
            <a:custGeom>
              <a:avLst/>
              <a:gdLst/>
              <a:ahLst/>
              <a:cxnLst/>
              <a:rect l="0" t="0" r="0" b="0"/>
              <a:pathLst>
                <a:path w="88963" h="166737">
                  <a:moveTo>
                    <a:pt x="52733" y="12616"/>
                  </a:moveTo>
                  <a:lnTo>
                    <a:pt x="52733" y="12616"/>
                  </a:lnTo>
                  <a:lnTo>
                    <a:pt x="56104" y="9245"/>
                  </a:lnTo>
                  <a:lnTo>
                    <a:pt x="59640" y="7590"/>
                  </a:lnTo>
                  <a:lnTo>
                    <a:pt x="61571" y="7149"/>
                  </a:lnTo>
                  <a:lnTo>
                    <a:pt x="62858" y="6149"/>
                  </a:lnTo>
                  <a:lnTo>
                    <a:pt x="65404" y="0"/>
                  </a:lnTo>
                  <a:lnTo>
                    <a:pt x="65424" y="3312"/>
                  </a:lnTo>
                  <a:lnTo>
                    <a:pt x="64721" y="4297"/>
                  </a:lnTo>
                  <a:lnTo>
                    <a:pt x="56643" y="9640"/>
                  </a:lnTo>
                  <a:lnTo>
                    <a:pt x="31588" y="40751"/>
                  </a:lnTo>
                  <a:lnTo>
                    <a:pt x="17775" y="64227"/>
                  </a:lnTo>
                  <a:lnTo>
                    <a:pt x="6787" y="90701"/>
                  </a:lnTo>
                  <a:lnTo>
                    <a:pt x="0" y="111795"/>
                  </a:lnTo>
                  <a:lnTo>
                    <a:pt x="263" y="135920"/>
                  </a:lnTo>
                  <a:lnTo>
                    <a:pt x="4953" y="148791"/>
                  </a:lnTo>
                  <a:lnTo>
                    <a:pt x="11743" y="158511"/>
                  </a:lnTo>
                  <a:lnTo>
                    <a:pt x="19463" y="165182"/>
                  </a:lnTo>
                  <a:lnTo>
                    <a:pt x="31361" y="166736"/>
                  </a:lnTo>
                  <a:lnTo>
                    <a:pt x="58625" y="161985"/>
                  </a:lnTo>
                  <a:lnTo>
                    <a:pt x="74625" y="156278"/>
                  </a:lnTo>
                  <a:lnTo>
                    <a:pt x="81983" y="150314"/>
                  </a:lnTo>
                  <a:lnTo>
                    <a:pt x="84934" y="146748"/>
                  </a:lnTo>
                  <a:lnTo>
                    <a:pt x="88211" y="135260"/>
                  </a:lnTo>
                  <a:lnTo>
                    <a:pt x="88962" y="122158"/>
                  </a:lnTo>
                  <a:lnTo>
                    <a:pt x="86944" y="111631"/>
                  </a:lnTo>
                  <a:lnTo>
                    <a:pt x="81813" y="104130"/>
                  </a:lnTo>
                  <a:lnTo>
                    <a:pt x="78470" y="101142"/>
                  </a:lnTo>
                  <a:lnTo>
                    <a:pt x="67229" y="97822"/>
                  </a:lnTo>
                  <a:lnTo>
                    <a:pt x="40388" y="95691"/>
                  </a:lnTo>
                  <a:lnTo>
                    <a:pt x="24459" y="98692"/>
                  </a:lnTo>
                  <a:lnTo>
                    <a:pt x="17119" y="104024"/>
                  </a:lnTo>
                  <a:lnTo>
                    <a:pt x="6657" y="115574"/>
                  </a:lnTo>
                  <a:lnTo>
                    <a:pt x="5788" y="117943"/>
                  </a:lnTo>
                  <a:lnTo>
                    <a:pt x="5914" y="120229"/>
                  </a:lnTo>
                  <a:lnTo>
                    <a:pt x="7937" y="124649"/>
                  </a:lnTo>
                  <a:lnTo>
                    <a:pt x="14633" y="13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2" name="SMARTInkShape-Group649">
            <a:extLst>
              <a:ext uri="{FF2B5EF4-FFF2-40B4-BE49-F238E27FC236}">
                <a16:creationId xmlns:a16="http://schemas.microsoft.com/office/drawing/2014/main" id="{FE7C4D88-D949-78BD-A384-F5A808725490}"/>
              </a:ext>
            </a:extLst>
          </p:cNvPr>
          <p:cNvGrpSpPr/>
          <p:nvPr/>
        </p:nvGrpSpPr>
        <p:grpSpPr>
          <a:xfrm>
            <a:off x="7061200" y="2940964"/>
            <a:ext cx="409125" cy="211012"/>
            <a:chOff x="7061200" y="2940964"/>
            <a:chExt cx="409125" cy="211012"/>
          </a:xfrm>
        </p:grpSpPr>
        <p:sp>
          <p:nvSpPr>
            <p:cNvPr id="1938" name="SMARTInkShape-3388">
              <a:extLst>
                <a:ext uri="{FF2B5EF4-FFF2-40B4-BE49-F238E27FC236}">
                  <a16:creationId xmlns:a16="http://schemas.microsoft.com/office/drawing/2014/main" id="{D70CFF99-EB82-AF38-1EB1-2C0B3E77952D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7061200" y="2965712"/>
              <a:ext cx="10344" cy="139439"/>
            </a:xfrm>
            <a:custGeom>
              <a:avLst/>
              <a:gdLst/>
              <a:ahLst/>
              <a:cxnLst/>
              <a:rect l="0" t="0" r="0" b="0"/>
              <a:pathLst>
                <a:path w="10344" h="139439">
                  <a:moveTo>
                    <a:pt x="6350" y="6088"/>
                  </a:moveTo>
                  <a:lnTo>
                    <a:pt x="6350" y="6088"/>
                  </a:lnTo>
                  <a:lnTo>
                    <a:pt x="6350" y="2717"/>
                  </a:lnTo>
                  <a:lnTo>
                    <a:pt x="7055" y="1724"/>
                  </a:lnTo>
                  <a:lnTo>
                    <a:pt x="8232" y="1063"/>
                  </a:lnTo>
                  <a:lnTo>
                    <a:pt x="9722" y="621"/>
                  </a:lnTo>
                  <a:lnTo>
                    <a:pt x="10009" y="326"/>
                  </a:lnTo>
                  <a:lnTo>
                    <a:pt x="9495" y="130"/>
                  </a:lnTo>
                  <a:lnTo>
                    <a:pt x="8447" y="0"/>
                  </a:lnTo>
                  <a:lnTo>
                    <a:pt x="8453" y="1324"/>
                  </a:lnTo>
                  <a:lnTo>
                    <a:pt x="10343" y="6558"/>
                  </a:lnTo>
                  <a:lnTo>
                    <a:pt x="7870" y="31555"/>
                  </a:lnTo>
                  <a:lnTo>
                    <a:pt x="6801" y="55418"/>
                  </a:lnTo>
                  <a:lnTo>
                    <a:pt x="6409" y="87077"/>
                  </a:lnTo>
                  <a:lnTo>
                    <a:pt x="6355" y="117437"/>
                  </a:lnTo>
                  <a:lnTo>
                    <a:pt x="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SMARTInkShape-3389">
              <a:extLst>
                <a:ext uri="{FF2B5EF4-FFF2-40B4-BE49-F238E27FC236}">
                  <a16:creationId xmlns:a16="http://schemas.microsoft.com/office/drawing/2014/main" id="{3FE6C3D3-0161-AAD1-50E3-569B4C51D56B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7137400" y="3079750"/>
              <a:ext cx="12417" cy="6328"/>
            </a:xfrm>
            <a:custGeom>
              <a:avLst/>
              <a:gdLst/>
              <a:ahLst/>
              <a:cxnLst/>
              <a:rect l="0" t="0" r="0" b="0"/>
              <a:pathLst>
                <a:path w="12417" h="6328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12416" y="6089"/>
                  </a:lnTo>
                  <a:lnTo>
                    <a:pt x="3836" y="6327"/>
                  </a:lnTo>
                  <a:lnTo>
                    <a:pt x="2558" y="5629"/>
                  </a:lnTo>
                  <a:lnTo>
                    <a:pt x="1705" y="4458"/>
                  </a:lnTo>
                  <a:lnTo>
                    <a:pt x="1137" y="2972"/>
                  </a:lnTo>
                  <a:lnTo>
                    <a:pt x="53" y="1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SMARTInkShape-3390">
              <a:extLst>
                <a:ext uri="{FF2B5EF4-FFF2-40B4-BE49-F238E27FC236}">
                  <a16:creationId xmlns:a16="http://schemas.microsoft.com/office/drawing/2014/main" id="{BE3B19B7-F0ED-F81B-566B-CC7E6E284BBE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7220402" y="2972069"/>
              <a:ext cx="75749" cy="126732"/>
            </a:xfrm>
            <a:custGeom>
              <a:avLst/>
              <a:gdLst/>
              <a:ahLst/>
              <a:cxnLst/>
              <a:rect l="0" t="0" r="0" b="0"/>
              <a:pathLst>
                <a:path w="75749" h="126732">
                  <a:moveTo>
                    <a:pt x="75748" y="25131"/>
                  </a:moveTo>
                  <a:lnTo>
                    <a:pt x="75748" y="25131"/>
                  </a:lnTo>
                  <a:lnTo>
                    <a:pt x="75748" y="19042"/>
                  </a:lnTo>
                  <a:lnTo>
                    <a:pt x="64009" y="7043"/>
                  </a:lnTo>
                  <a:lnTo>
                    <a:pt x="58168" y="5565"/>
                  </a:lnTo>
                  <a:lnTo>
                    <a:pt x="52273" y="1773"/>
                  </a:lnTo>
                  <a:lnTo>
                    <a:pt x="45353" y="336"/>
                  </a:lnTo>
                  <a:lnTo>
                    <a:pt x="38486" y="0"/>
                  </a:lnTo>
                  <a:lnTo>
                    <a:pt x="32611" y="1732"/>
                  </a:lnTo>
                  <a:lnTo>
                    <a:pt x="27649" y="4148"/>
                  </a:lnTo>
                  <a:lnTo>
                    <a:pt x="23091" y="5222"/>
                  </a:lnTo>
                  <a:lnTo>
                    <a:pt x="13187" y="15940"/>
                  </a:lnTo>
                  <a:lnTo>
                    <a:pt x="4687" y="29150"/>
                  </a:lnTo>
                  <a:lnTo>
                    <a:pt x="1071" y="42001"/>
                  </a:lnTo>
                  <a:lnTo>
                    <a:pt x="0" y="54745"/>
                  </a:lnTo>
                  <a:lnTo>
                    <a:pt x="3052" y="67459"/>
                  </a:lnTo>
                  <a:lnTo>
                    <a:pt x="4707" y="70283"/>
                  </a:lnTo>
                  <a:lnTo>
                    <a:pt x="6515" y="72166"/>
                  </a:lnTo>
                  <a:lnTo>
                    <a:pt x="20927" y="79800"/>
                  </a:lnTo>
                  <a:lnTo>
                    <a:pt x="26218" y="81178"/>
                  </a:lnTo>
                  <a:lnTo>
                    <a:pt x="28617" y="80840"/>
                  </a:lnTo>
                  <a:lnTo>
                    <a:pt x="33164" y="78584"/>
                  </a:lnTo>
                  <a:lnTo>
                    <a:pt x="39691" y="73346"/>
                  </a:lnTo>
                  <a:lnTo>
                    <a:pt x="46092" y="63954"/>
                  </a:lnTo>
                  <a:lnTo>
                    <a:pt x="59075" y="33299"/>
                  </a:lnTo>
                  <a:lnTo>
                    <a:pt x="63018" y="18921"/>
                  </a:lnTo>
                  <a:lnTo>
                    <a:pt x="63047" y="45929"/>
                  </a:lnTo>
                  <a:lnTo>
                    <a:pt x="62343" y="63044"/>
                  </a:lnTo>
                  <a:lnTo>
                    <a:pt x="59389" y="78070"/>
                  </a:lnTo>
                  <a:lnTo>
                    <a:pt x="62634" y="108444"/>
                  </a:lnTo>
                  <a:lnTo>
                    <a:pt x="63043" y="126319"/>
                  </a:lnTo>
                  <a:lnTo>
                    <a:pt x="69398" y="12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SMARTInkShape-3391">
              <a:extLst>
                <a:ext uri="{FF2B5EF4-FFF2-40B4-BE49-F238E27FC236}">
                  <a16:creationId xmlns:a16="http://schemas.microsoft.com/office/drawing/2014/main" id="{8BDA9FA3-362D-4CA0-7457-4166050C9056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7346950" y="2940964"/>
              <a:ext cx="123375" cy="211012"/>
            </a:xfrm>
            <a:custGeom>
              <a:avLst/>
              <a:gdLst/>
              <a:ahLst/>
              <a:cxnLst/>
              <a:rect l="0" t="0" r="0" b="0"/>
              <a:pathLst>
                <a:path w="123375" h="211012">
                  <a:moveTo>
                    <a:pt x="101600" y="24486"/>
                  </a:moveTo>
                  <a:lnTo>
                    <a:pt x="101600" y="24486"/>
                  </a:lnTo>
                  <a:lnTo>
                    <a:pt x="120288" y="5798"/>
                  </a:lnTo>
                  <a:lnTo>
                    <a:pt x="120619" y="0"/>
                  </a:lnTo>
                  <a:lnTo>
                    <a:pt x="113899" y="2728"/>
                  </a:lnTo>
                  <a:lnTo>
                    <a:pt x="93104" y="16814"/>
                  </a:lnTo>
                  <a:lnTo>
                    <a:pt x="67657" y="46317"/>
                  </a:lnTo>
                  <a:lnTo>
                    <a:pt x="44013" y="75325"/>
                  </a:lnTo>
                  <a:lnTo>
                    <a:pt x="31621" y="91760"/>
                  </a:lnTo>
                  <a:lnTo>
                    <a:pt x="18162" y="122598"/>
                  </a:lnTo>
                  <a:lnTo>
                    <a:pt x="10120" y="146433"/>
                  </a:lnTo>
                  <a:lnTo>
                    <a:pt x="13863" y="170792"/>
                  </a:lnTo>
                  <a:lnTo>
                    <a:pt x="18155" y="182645"/>
                  </a:lnTo>
                  <a:lnTo>
                    <a:pt x="29681" y="202792"/>
                  </a:lnTo>
                  <a:lnTo>
                    <a:pt x="36475" y="207920"/>
                  </a:lnTo>
                  <a:lnTo>
                    <a:pt x="41249" y="210275"/>
                  </a:lnTo>
                  <a:lnTo>
                    <a:pt x="54081" y="211011"/>
                  </a:lnTo>
                  <a:lnTo>
                    <a:pt x="81944" y="205734"/>
                  </a:lnTo>
                  <a:lnTo>
                    <a:pt x="98049" y="199937"/>
                  </a:lnTo>
                  <a:lnTo>
                    <a:pt x="105432" y="193951"/>
                  </a:lnTo>
                  <a:lnTo>
                    <a:pt x="118201" y="178167"/>
                  </a:lnTo>
                  <a:lnTo>
                    <a:pt x="122620" y="168283"/>
                  </a:lnTo>
                  <a:lnTo>
                    <a:pt x="123374" y="164095"/>
                  </a:lnTo>
                  <a:lnTo>
                    <a:pt x="122331" y="157561"/>
                  </a:lnTo>
                  <a:lnTo>
                    <a:pt x="117777" y="146544"/>
                  </a:lnTo>
                  <a:lnTo>
                    <a:pt x="112082" y="140353"/>
                  </a:lnTo>
                  <a:lnTo>
                    <a:pt x="97205" y="129114"/>
                  </a:lnTo>
                  <a:lnTo>
                    <a:pt x="82100" y="126684"/>
                  </a:lnTo>
                  <a:lnTo>
                    <a:pt x="73178" y="127057"/>
                  </a:lnTo>
                  <a:lnTo>
                    <a:pt x="44052" y="134960"/>
                  </a:lnTo>
                  <a:lnTo>
                    <a:pt x="32024" y="141023"/>
                  </a:lnTo>
                  <a:lnTo>
                    <a:pt x="11677" y="159081"/>
                  </a:lnTo>
                  <a:lnTo>
                    <a:pt x="4557" y="169415"/>
                  </a:lnTo>
                  <a:lnTo>
                    <a:pt x="401" y="181697"/>
                  </a:lnTo>
                  <a:lnTo>
                    <a:pt x="0" y="189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8" name="SMARTInkShape-Group650">
            <a:extLst>
              <a:ext uri="{FF2B5EF4-FFF2-40B4-BE49-F238E27FC236}">
                <a16:creationId xmlns:a16="http://schemas.microsoft.com/office/drawing/2014/main" id="{101CE0EE-4551-DB48-A28D-5C05C408ADF8}"/>
              </a:ext>
            </a:extLst>
          </p:cNvPr>
          <p:cNvGrpSpPr/>
          <p:nvPr/>
        </p:nvGrpSpPr>
        <p:grpSpPr>
          <a:xfrm>
            <a:off x="7505700" y="2743200"/>
            <a:ext cx="533357" cy="330201"/>
            <a:chOff x="7505700" y="2743200"/>
            <a:chExt cx="533357" cy="330201"/>
          </a:xfrm>
        </p:grpSpPr>
        <p:sp>
          <p:nvSpPr>
            <p:cNvPr id="1943" name="SMARTInkShape-3392">
              <a:extLst>
                <a:ext uri="{FF2B5EF4-FFF2-40B4-BE49-F238E27FC236}">
                  <a16:creationId xmlns:a16="http://schemas.microsoft.com/office/drawing/2014/main" id="{04820242-4570-5A81-358B-951F24D0642C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7505700" y="2743200"/>
              <a:ext cx="25401" cy="195968"/>
            </a:xfrm>
            <a:custGeom>
              <a:avLst/>
              <a:gdLst/>
              <a:ahLst/>
              <a:cxnLst/>
              <a:rect l="0" t="0" r="0" b="0"/>
              <a:pathLst>
                <a:path w="25401" h="195968">
                  <a:moveTo>
                    <a:pt x="19050" y="44450"/>
                  </a:moveTo>
                  <a:lnTo>
                    <a:pt x="19050" y="44450"/>
                  </a:lnTo>
                  <a:lnTo>
                    <a:pt x="25397" y="38103"/>
                  </a:lnTo>
                  <a:lnTo>
                    <a:pt x="25398" y="38102"/>
                  </a:lnTo>
                  <a:lnTo>
                    <a:pt x="25398" y="38101"/>
                  </a:lnTo>
                  <a:lnTo>
                    <a:pt x="25400" y="38100"/>
                  </a:lnTo>
                  <a:lnTo>
                    <a:pt x="25400" y="25407"/>
                  </a:lnTo>
                  <a:lnTo>
                    <a:pt x="19128" y="19128"/>
                  </a:lnTo>
                  <a:lnTo>
                    <a:pt x="19050" y="0"/>
                  </a:lnTo>
                  <a:lnTo>
                    <a:pt x="15678" y="3371"/>
                  </a:lnTo>
                  <a:lnTo>
                    <a:pt x="14024" y="6907"/>
                  </a:lnTo>
                  <a:lnTo>
                    <a:pt x="9336" y="37240"/>
                  </a:lnTo>
                  <a:lnTo>
                    <a:pt x="6940" y="48095"/>
                  </a:lnTo>
                  <a:lnTo>
                    <a:pt x="2707" y="76446"/>
                  </a:lnTo>
                  <a:lnTo>
                    <a:pt x="5731" y="93862"/>
                  </a:lnTo>
                  <a:lnTo>
                    <a:pt x="2570" y="110210"/>
                  </a:lnTo>
                  <a:lnTo>
                    <a:pt x="4211" y="122809"/>
                  </a:lnTo>
                  <a:lnTo>
                    <a:pt x="60" y="154407"/>
                  </a:lnTo>
                  <a:lnTo>
                    <a:pt x="0" y="184542"/>
                  </a:lnTo>
                  <a:lnTo>
                    <a:pt x="0" y="195967"/>
                  </a:lnTo>
                  <a:lnTo>
                    <a:pt x="0" y="193017"/>
                  </a:lnTo>
                  <a:lnTo>
                    <a:pt x="0" y="19469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SMARTInkShape-3393">
              <a:extLst>
                <a:ext uri="{FF2B5EF4-FFF2-40B4-BE49-F238E27FC236}">
                  <a16:creationId xmlns:a16="http://schemas.microsoft.com/office/drawing/2014/main" id="{7C78B61A-453E-B3F8-D501-BA4D1447C0FE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7551151" y="2946425"/>
              <a:ext cx="94250" cy="113392"/>
            </a:xfrm>
            <a:custGeom>
              <a:avLst/>
              <a:gdLst/>
              <a:ahLst/>
              <a:cxnLst/>
              <a:rect l="0" t="0" r="0" b="0"/>
              <a:pathLst>
                <a:path w="94250" h="113392">
                  <a:moveTo>
                    <a:pt x="24399" y="38075"/>
                  </a:moveTo>
                  <a:lnTo>
                    <a:pt x="24399" y="38075"/>
                  </a:lnTo>
                  <a:lnTo>
                    <a:pt x="24399" y="26519"/>
                  </a:lnTo>
                  <a:lnTo>
                    <a:pt x="40186" y="9591"/>
                  </a:lnTo>
                  <a:lnTo>
                    <a:pt x="43880" y="7776"/>
                  </a:lnTo>
                  <a:lnTo>
                    <a:pt x="71773" y="60"/>
                  </a:lnTo>
                  <a:lnTo>
                    <a:pt x="77555" y="0"/>
                  </a:lnTo>
                  <a:lnTo>
                    <a:pt x="78886" y="697"/>
                  </a:lnTo>
                  <a:lnTo>
                    <a:pt x="79773" y="1868"/>
                  </a:lnTo>
                  <a:lnTo>
                    <a:pt x="80760" y="5050"/>
                  </a:lnTo>
                  <a:lnTo>
                    <a:pt x="81540" y="33590"/>
                  </a:lnTo>
                  <a:lnTo>
                    <a:pt x="77782" y="39845"/>
                  </a:lnTo>
                  <a:lnTo>
                    <a:pt x="72819" y="46623"/>
                  </a:lnTo>
                  <a:lnTo>
                    <a:pt x="66001" y="58974"/>
                  </a:lnTo>
                  <a:lnTo>
                    <a:pt x="36108" y="83752"/>
                  </a:lnTo>
                  <a:lnTo>
                    <a:pt x="6689" y="106664"/>
                  </a:lnTo>
                  <a:lnTo>
                    <a:pt x="4064" y="107365"/>
                  </a:lnTo>
                  <a:lnTo>
                    <a:pt x="0" y="107814"/>
                  </a:lnTo>
                  <a:lnTo>
                    <a:pt x="10594" y="108624"/>
                  </a:lnTo>
                  <a:lnTo>
                    <a:pt x="25017" y="112949"/>
                  </a:lnTo>
                  <a:lnTo>
                    <a:pt x="29044" y="113391"/>
                  </a:lnTo>
                  <a:lnTo>
                    <a:pt x="35401" y="112001"/>
                  </a:lnTo>
                  <a:lnTo>
                    <a:pt x="42946" y="109133"/>
                  </a:lnTo>
                  <a:lnTo>
                    <a:pt x="71796" y="107939"/>
                  </a:lnTo>
                  <a:lnTo>
                    <a:pt x="94249" y="107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SMARTInkShape-3394">
              <a:extLst>
                <a:ext uri="{FF2B5EF4-FFF2-40B4-BE49-F238E27FC236}">
                  <a16:creationId xmlns:a16="http://schemas.microsoft.com/office/drawing/2014/main" id="{6F1E99CE-5A63-331B-A290-D83FF25FEF21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7696284" y="3036258"/>
              <a:ext cx="12539" cy="11482"/>
            </a:xfrm>
            <a:custGeom>
              <a:avLst/>
              <a:gdLst/>
              <a:ahLst/>
              <a:cxnLst/>
              <a:rect l="0" t="0" r="0" b="0"/>
              <a:pathLst>
                <a:path w="12539" h="11482">
                  <a:moveTo>
                    <a:pt x="6266" y="5392"/>
                  </a:moveTo>
                  <a:lnTo>
                    <a:pt x="6266" y="5392"/>
                  </a:lnTo>
                  <a:lnTo>
                    <a:pt x="12355" y="5392"/>
                  </a:lnTo>
                  <a:lnTo>
                    <a:pt x="12538" y="8763"/>
                  </a:lnTo>
                  <a:lnTo>
                    <a:pt x="11859" y="9756"/>
                  </a:lnTo>
                  <a:lnTo>
                    <a:pt x="10701" y="10417"/>
                  </a:lnTo>
                  <a:lnTo>
                    <a:pt x="7143" y="11481"/>
                  </a:lnTo>
                  <a:lnTo>
                    <a:pt x="875" y="6252"/>
                  </a:lnTo>
                  <a:lnTo>
                    <a:pt x="106" y="1198"/>
                  </a:lnTo>
                  <a:lnTo>
                    <a:pt x="0" y="0"/>
                  </a:lnTo>
                  <a:lnTo>
                    <a:pt x="5391" y="4593"/>
                  </a:lnTo>
                  <a:lnTo>
                    <a:pt x="11657" y="5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" name="SMARTInkShape-3395">
              <a:extLst>
                <a:ext uri="{FF2B5EF4-FFF2-40B4-BE49-F238E27FC236}">
                  <a16:creationId xmlns:a16="http://schemas.microsoft.com/office/drawing/2014/main" id="{B75F4F64-36FB-822B-A31C-64460FB4BC89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7772400" y="2927352"/>
              <a:ext cx="74799" cy="120649"/>
            </a:xfrm>
            <a:custGeom>
              <a:avLst/>
              <a:gdLst/>
              <a:ahLst/>
              <a:cxnLst/>
              <a:rect l="0" t="0" r="0" b="0"/>
              <a:pathLst>
                <a:path w="74799" h="120649">
                  <a:moveTo>
                    <a:pt x="63500" y="6348"/>
                  </a:moveTo>
                  <a:lnTo>
                    <a:pt x="63500" y="6348"/>
                  </a:lnTo>
                  <a:lnTo>
                    <a:pt x="69844" y="5"/>
                  </a:lnTo>
                  <a:lnTo>
                    <a:pt x="66477" y="0"/>
                  </a:lnTo>
                  <a:lnTo>
                    <a:pt x="57641" y="3370"/>
                  </a:lnTo>
                  <a:lnTo>
                    <a:pt x="37095" y="20392"/>
                  </a:lnTo>
                  <a:lnTo>
                    <a:pt x="29963" y="30657"/>
                  </a:lnTo>
                  <a:lnTo>
                    <a:pt x="21937" y="51837"/>
                  </a:lnTo>
                  <a:lnTo>
                    <a:pt x="18494" y="69450"/>
                  </a:lnTo>
                  <a:lnTo>
                    <a:pt x="8228" y="89429"/>
                  </a:lnTo>
                  <a:lnTo>
                    <a:pt x="10948" y="98306"/>
                  </a:lnTo>
                  <a:lnTo>
                    <a:pt x="20820" y="114510"/>
                  </a:lnTo>
                  <a:lnTo>
                    <a:pt x="30891" y="117920"/>
                  </a:lnTo>
                  <a:lnTo>
                    <a:pt x="53609" y="120109"/>
                  </a:lnTo>
                  <a:lnTo>
                    <a:pt x="60985" y="118527"/>
                  </a:lnTo>
                  <a:lnTo>
                    <a:pt x="69105" y="113670"/>
                  </a:lnTo>
                  <a:lnTo>
                    <a:pt x="73047" y="109785"/>
                  </a:lnTo>
                  <a:lnTo>
                    <a:pt x="74798" y="105707"/>
                  </a:lnTo>
                  <a:lnTo>
                    <a:pt x="72413" y="92703"/>
                  </a:lnTo>
                  <a:lnTo>
                    <a:pt x="67239" y="82186"/>
                  </a:lnTo>
                  <a:lnTo>
                    <a:pt x="54989" y="67886"/>
                  </a:lnTo>
                  <a:lnTo>
                    <a:pt x="48899" y="65448"/>
                  </a:lnTo>
                  <a:lnTo>
                    <a:pt x="45299" y="64798"/>
                  </a:lnTo>
                  <a:lnTo>
                    <a:pt x="39418" y="65957"/>
                  </a:lnTo>
                  <a:lnTo>
                    <a:pt x="33747" y="69530"/>
                  </a:lnTo>
                  <a:lnTo>
                    <a:pt x="7434" y="91358"/>
                  </a:lnTo>
                  <a:lnTo>
                    <a:pt x="3304" y="99634"/>
                  </a:lnTo>
                  <a:lnTo>
                    <a:pt x="0" y="120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SMARTInkShape-3396">
              <a:extLst>
                <a:ext uri="{FF2B5EF4-FFF2-40B4-BE49-F238E27FC236}">
                  <a16:creationId xmlns:a16="http://schemas.microsoft.com/office/drawing/2014/main" id="{7F3B1F09-6CFF-1AB5-0F68-860D4809201B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7912100" y="2908380"/>
              <a:ext cx="126957" cy="165021"/>
            </a:xfrm>
            <a:custGeom>
              <a:avLst/>
              <a:gdLst/>
              <a:ahLst/>
              <a:cxnLst/>
              <a:rect l="0" t="0" r="0" b="0"/>
              <a:pathLst>
                <a:path w="126957" h="165021">
                  <a:moveTo>
                    <a:pt x="0" y="12620"/>
                  </a:moveTo>
                  <a:lnTo>
                    <a:pt x="0" y="12620"/>
                  </a:lnTo>
                  <a:lnTo>
                    <a:pt x="26515" y="12620"/>
                  </a:lnTo>
                  <a:lnTo>
                    <a:pt x="51726" y="12620"/>
                  </a:lnTo>
                  <a:lnTo>
                    <a:pt x="72868" y="11914"/>
                  </a:lnTo>
                  <a:lnTo>
                    <a:pt x="101902" y="6859"/>
                  </a:lnTo>
                  <a:lnTo>
                    <a:pt x="115174" y="5739"/>
                  </a:lnTo>
                  <a:lnTo>
                    <a:pt x="126851" y="0"/>
                  </a:lnTo>
                  <a:lnTo>
                    <a:pt x="126956" y="3315"/>
                  </a:lnTo>
                  <a:lnTo>
                    <a:pt x="125099" y="6838"/>
                  </a:lnTo>
                  <a:lnTo>
                    <a:pt x="111097" y="32137"/>
                  </a:lnTo>
                  <a:lnTo>
                    <a:pt x="96917" y="62049"/>
                  </a:lnTo>
                  <a:lnTo>
                    <a:pt x="84886" y="90626"/>
                  </a:lnTo>
                  <a:lnTo>
                    <a:pt x="79087" y="109110"/>
                  </a:lnTo>
                  <a:lnTo>
                    <a:pt x="76581" y="138416"/>
                  </a:lnTo>
                  <a:lnTo>
                    <a:pt x="69874" y="164879"/>
                  </a:lnTo>
                  <a:lnTo>
                    <a:pt x="76200" y="165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8" name="SMARTInkShape-Group651">
            <a:extLst>
              <a:ext uri="{FF2B5EF4-FFF2-40B4-BE49-F238E27FC236}">
                <a16:creationId xmlns:a16="http://schemas.microsoft.com/office/drawing/2014/main" id="{01FA5A0C-2DFA-6537-CF48-4C2AC54DE3B7}"/>
              </a:ext>
            </a:extLst>
          </p:cNvPr>
          <p:cNvGrpSpPr/>
          <p:nvPr/>
        </p:nvGrpSpPr>
        <p:grpSpPr>
          <a:xfrm>
            <a:off x="5473700" y="3412642"/>
            <a:ext cx="850901" cy="338083"/>
            <a:chOff x="5473700" y="3412642"/>
            <a:chExt cx="850901" cy="338083"/>
          </a:xfrm>
        </p:grpSpPr>
        <p:sp>
          <p:nvSpPr>
            <p:cNvPr id="1949" name="SMARTInkShape-3397">
              <a:extLst>
                <a:ext uri="{FF2B5EF4-FFF2-40B4-BE49-F238E27FC236}">
                  <a16:creationId xmlns:a16="http://schemas.microsoft.com/office/drawing/2014/main" id="{7DEE2AF4-B416-8D85-3632-8B3ABD29917B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5473700" y="3486150"/>
              <a:ext cx="1" cy="158751"/>
            </a:xfrm>
            <a:custGeom>
              <a:avLst/>
              <a:gdLst/>
              <a:ahLst/>
              <a:cxnLst/>
              <a:rect l="0" t="0" r="0" b="0"/>
              <a:pathLst>
                <a:path w="1" h="158751">
                  <a:moveTo>
                    <a:pt x="0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0" y="59891"/>
                  </a:lnTo>
                  <a:lnTo>
                    <a:pt x="0" y="91630"/>
                  </a:lnTo>
                  <a:lnTo>
                    <a:pt x="0" y="123306"/>
                  </a:lnTo>
                  <a:lnTo>
                    <a:pt x="0" y="15358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" name="SMARTInkShape-3398">
              <a:extLst>
                <a:ext uri="{FF2B5EF4-FFF2-40B4-BE49-F238E27FC236}">
                  <a16:creationId xmlns:a16="http://schemas.microsoft.com/office/drawing/2014/main" id="{D3935C18-B98B-98C2-71DE-C5B5B5537A0A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5473700" y="3435462"/>
              <a:ext cx="114301" cy="177049"/>
            </a:xfrm>
            <a:custGeom>
              <a:avLst/>
              <a:gdLst/>
              <a:ahLst/>
              <a:cxnLst/>
              <a:rect l="0" t="0" r="0" b="0"/>
              <a:pathLst>
                <a:path w="114301" h="177049">
                  <a:moveTo>
                    <a:pt x="0" y="63388"/>
                  </a:moveTo>
                  <a:lnTo>
                    <a:pt x="0" y="63388"/>
                  </a:lnTo>
                  <a:lnTo>
                    <a:pt x="0" y="35623"/>
                  </a:lnTo>
                  <a:lnTo>
                    <a:pt x="6742" y="26077"/>
                  </a:lnTo>
                  <a:lnTo>
                    <a:pt x="17298" y="15279"/>
                  </a:lnTo>
                  <a:lnTo>
                    <a:pt x="39729" y="2760"/>
                  </a:lnTo>
                  <a:lnTo>
                    <a:pt x="50285" y="455"/>
                  </a:lnTo>
                  <a:lnTo>
                    <a:pt x="59164" y="0"/>
                  </a:lnTo>
                  <a:lnTo>
                    <a:pt x="68957" y="3292"/>
                  </a:lnTo>
                  <a:lnTo>
                    <a:pt x="77425" y="8736"/>
                  </a:lnTo>
                  <a:lnTo>
                    <a:pt x="90937" y="26555"/>
                  </a:lnTo>
                  <a:lnTo>
                    <a:pt x="91670" y="29661"/>
                  </a:lnTo>
                  <a:lnTo>
                    <a:pt x="89328" y="41479"/>
                  </a:lnTo>
                  <a:lnTo>
                    <a:pt x="83462" y="57367"/>
                  </a:lnTo>
                  <a:lnTo>
                    <a:pt x="73098" y="70619"/>
                  </a:lnTo>
                  <a:lnTo>
                    <a:pt x="42512" y="95499"/>
                  </a:lnTo>
                  <a:lnTo>
                    <a:pt x="14141" y="119180"/>
                  </a:lnTo>
                  <a:lnTo>
                    <a:pt x="11459" y="119935"/>
                  </a:lnTo>
                  <a:lnTo>
                    <a:pt x="9756" y="120136"/>
                  </a:lnTo>
                  <a:lnTo>
                    <a:pt x="9327" y="120975"/>
                  </a:lnTo>
                  <a:lnTo>
                    <a:pt x="9745" y="122241"/>
                  </a:lnTo>
                  <a:lnTo>
                    <a:pt x="11387" y="125528"/>
                  </a:lnTo>
                  <a:lnTo>
                    <a:pt x="12116" y="129341"/>
                  </a:lnTo>
                  <a:lnTo>
                    <a:pt x="16202" y="133388"/>
                  </a:lnTo>
                  <a:lnTo>
                    <a:pt x="43433" y="150977"/>
                  </a:lnTo>
                  <a:lnTo>
                    <a:pt x="71642" y="166754"/>
                  </a:lnTo>
                  <a:lnTo>
                    <a:pt x="85668" y="174449"/>
                  </a:lnTo>
                  <a:lnTo>
                    <a:pt x="96728" y="177048"/>
                  </a:lnTo>
                  <a:lnTo>
                    <a:pt x="114300" y="17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1" name="SMARTInkShape-3399">
              <a:extLst>
                <a:ext uri="{FF2B5EF4-FFF2-40B4-BE49-F238E27FC236}">
                  <a16:creationId xmlns:a16="http://schemas.microsoft.com/office/drawing/2014/main" id="{9E67B97A-B710-9022-1D60-4A2C6FA822F8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5645150" y="3524722"/>
              <a:ext cx="114301" cy="110182"/>
            </a:xfrm>
            <a:custGeom>
              <a:avLst/>
              <a:gdLst/>
              <a:ahLst/>
              <a:cxnLst/>
              <a:rect l="0" t="0" r="0" b="0"/>
              <a:pathLst>
                <a:path w="114301" h="110182">
                  <a:moveTo>
                    <a:pt x="0" y="50328"/>
                  </a:moveTo>
                  <a:lnTo>
                    <a:pt x="0" y="50328"/>
                  </a:lnTo>
                  <a:lnTo>
                    <a:pt x="29096" y="50328"/>
                  </a:lnTo>
                  <a:lnTo>
                    <a:pt x="51862" y="49623"/>
                  </a:lnTo>
                  <a:lnTo>
                    <a:pt x="71819" y="39497"/>
                  </a:lnTo>
                  <a:lnTo>
                    <a:pt x="77310" y="35401"/>
                  </a:lnTo>
                  <a:lnTo>
                    <a:pt x="80221" y="29347"/>
                  </a:lnTo>
                  <a:lnTo>
                    <a:pt x="80998" y="25757"/>
                  </a:lnTo>
                  <a:lnTo>
                    <a:pt x="79978" y="18006"/>
                  </a:lnTo>
                  <a:lnTo>
                    <a:pt x="77174" y="10563"/>
                  </a:lnTo>
                  <a:lnTo>
                    <a:pt x="73575" y="4902"/>
                  </a:lnTo>
                  <a:lnTo>
                    <a:pt x="70923" y="3111"/>
                  </a:lnTo>
                  <a:lnTo>
                    <a:pt x="64213" y="1120"/>
                  </a:lnTo>
                  <a:lnTo>
                    <a:pt x="49130" y="0"/>
                  </a:lnTo>
                  <a:lnTo>
                    <a:pt x="37359" y="5382"/>
                  </a:lnTo>
                  <a:lnTo>
                    <a:pt x="15686" y="23321"/>
                  </a:lnTo>
                  <a:lnTo>
                    <a:pt x="7912" y="33386"/>
                  </a:lnTo>
                  <a:lnTo>
                    <a:pt x="3516" y="46796"/>
                  </a:lnTo>
                  <a:lnTo>
                    <a:pt x="695" y="68289"/>
                  </a:lnTo>
                  <a:lnTo>
                    <a:pt x="3577" y="83636"/>
                  </a:lnTo>
                  <a:lnTo>
                    <a:pt x="8900" y="94848"/>
                  </a:lnTo>
                  <a:lnTo>
                    <a:pt x="18316" y="102638"/>
                  </a:lnTo>
                  <a:lnTo>
                    <a:pt x="33413" y="109415"/>
                  </a:lnTo>
                  <a:lnTo>
                    <a:pt x="37798" y="110181"/>
                  </a:lnTo>
                  <a:lnTo>
                    <a:pt x="65480" y="107102"/>
                  </a:lnTo>
                  <a:lnTo>
                    <a:pt x="87291" y="101800"/>
                  </a:lnTo>
                  <a:lnTo>
                    <a:pt x="114300" y="88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2" name="SMARTInkShape-3400">
              <a:extLst>
                <a:ext uri="{FF2B5EF4-FFF2-40B4-BE49-F238E27FC236}">
                  <a16:creationId xmlns:a16="http://schemas.microsoft.com/office/drawing/2014/main" id="{4222EF6F-4EC7-9F13-0E85-10477DD66AF8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5856058" y="3556000"/>
              <a:ext cx="81193" cy="194725"/>
            </a:xfrm>
            <a:custGeom>
              <a:avLst/>
              <a:gdLst/>
              <a:ahLst/>
              <a:cxnLst/>
              <a:rect l="0" t="0" r="0" b="0"/>
              <a:pathLst>
                <a:path w="81193" h="194725">
                  <a:moveTo>
                    <a:pt x="4992" y="0"/>
                  </a:moveTo>
                  <a:lnTo>
                    <a:pt x="4992" y="0"/>
                  </a:lnTo>
                  <a:lnTo>
                    <a:pt x="8363" y="0"/>
                  </a:lnTo>
                  <a:lnTo>
                    <a:pt x="11900" y="1881"/>
                  </a:lnTo>
                  <a:lnTo>
                    <a:pt x="13830" y="3371"/>
                  </a:lnTo>
                  <a:lnTo>
                    <a:pt x="17635" y="30404"/>
                  </a:lnTo>
                  <a:lnTo>
                    <a:pt x="22535" y="55968"/>
                  </a:lnTo>
                  <a:lnTo>
                    <a:pt x="28456" y="84160"/>
                  </a:lnTo>
                  <a:lnTo>
                    <a:pt x="34680" y="107957"/>
                  </a:lnTo>
                  <a:lnTo>
                    <a:pt x="40991" y="136017"/>
                  </a:lnTo>
                  <a:lnTo>
                    <a:pt x="46624" y="161813"/>
                  </a:lnTo>
                  <a:lnTo>
                    <a:pt x="48191" y="176339"/>
                  </a:lnTo>
                  <a:lnTo>
                    <a:pt x="47196" y="181765"/>
                  </a:lnTo>
                  <a:lnTo>
                    <a:pt x="42328" y="189675"/>
                  </a:lnTo>
                  <a:lnTo>
                    <a:pt x="35461" y="193661"/>
                  </a:lnTo>
                  <a:lnTo>
                    <a:pt x="31655" y="194724"/>
                  </a:lnTo>
                  <a:lnTo>
                    <a:pt x="23663" y="194024"/>
                  </a:lnTo>
                  <a:lnTo>
                    <a:pt x="19556" y="192849"/>
                  </a:lnTo>
                  <a:lnTo>
                    <a:pt x="16112" y="189949"/>
                  </a:lnTo>
                  <a:lnTo>
                    <a:pt x="3225" y="167562"/>
                  </a:lnTo>
                  <a:lnTo>
                    <a:pt x="0" y="147877"/>
                  </a:lnTo>
                  <a:lnTo>
                    <a:pt x="2414" y="127541"/>
                  </a:lnTo>
                  <a:lnTo>
                    <a:pt x="7610" y="116422"/>
                  </a:lnTo>
                  <a:lnTo>
                    <a:pt x="15328" y="106776"/>
                  </a:lnTo>
                  <a:lnTo>
                    <a:pt x="44722" y="85585"/>
                  </a:lnTo>
                  <a:lnTo>
                    <a:pt x="60164" y="78263"/>
                  </a:lnTo>
                  <a:lnTo>
                    <a:pt x="76124" y="75766"/>
                  </a:lnTo>
                  <a:lnTo>
                    <a:pt x="8119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SMARTInkShape-3401">
              <a:extLst>
                <a:ext uri="{FF2B5EF4-FFF2-40B4-BE49-F238E27FC236}">
                  <a16:creationId xmlns:a16="http://schemas.microsoft.com/office/drawing/2014/main" id="{0A34815E-3C1D-4030-65EF-F9E3165874EF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5861050" y="34607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4" name="SMARTInkShape-3402">
              <a:extLst>
                <a:ext uri="{FF2B5EF4-FFF2-40B4-BE49-F238E27FC236}">
                  <a16:creationId xmlns:a16="http://schemas.microsoft.com/office/drawing/2014/main" id="{BA9507C0-435A-CE84-BC6E-2964C08E0572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5938935" y="3511903"/>
              <a:ext cx="87216" cy="113781"/>
            </a:xfrm>
            <a:custGeom>
              <a:avLst/>
              <a:gdLst/>
              <a:ahLst/>
              <a:cxnLst/>
              <a:rect l="0" t="0" r="0" b="0"/>
              <a:pathLst>
                <a:path w="87216" h="113781">
                  <a:moveTo>
                    <a:pt x="4665" y="31397"/>
                  </a:moveTo>
                  <a:lnTo>
                    <a:pt x="4665" y="31397"/>
                  </a:lnTo>
                  <a:lnTo>
                    <a:pt x="33277" y="31397"/>
                  </a:lnTo>
                  <a:lnTo>
                    <a:pt x="61705" y="25930"/>
                  </a:lnTo>
                  <a:lnTo>
                    <a:pt x="78532" y="14190"/>
                  </a:lnTo>
                  <a:lnTo>
                    <a:pt x="79828" y="11285"/>
                  </a:lnTo>
                  <a:lnTo>
                    <a:pt x="80660" y="3670"/>
                  </a:lnTo>
                  <a:lnTo>
                    <a:pt x="79317" y="2329"/>
                  </a:lnTo>
                  <a:lnTo>
                    <a:pt x="71391" y="442"/>
                  </a:lnTo>
                  <a:lnTo>
                    <a:pt x="66542" y="0"/>
                  </a:lnTo>
                  <a:lnTo>
                    <a:pt x="48951" y="4786"/>
                  </a:lnTo>
                  <a:lnTo>
                    <a:pt x="28092" y="17954"/>
                  </a:lnTo>
                  <a:lnTo>
                    <a:pt x="13801" y="33058"/>
                  </a:lnTo>
                  <a:lnTo>
                    <a:pt x="4000" y="50939"/>
                  </a:lnTo>
                  <a:lnTo>
                    <a:pt x="0" y="66272"/>
                  </a:lnTo>
                  <a:lnTo>
                    <a:pt x="850" y="70875"/>
                  </a:lnTo>
                  <a:lnTo>
                    <a:pt x="15711" y="100607"/>
                  </a:lnTo>
                  <a:lnTo>
                    <a:pt x="22746" y="107548"/>
                  </a:lnTo>
                  <a:lnTo>
                    <a:pt x="34338" y="111103"/>
                  </a:lnTo>
                  <a:lnTo>
                    <a:pt x="63066" y="113780"/>
                  </a:lnTo>
                  <a:lnTo>
                    <a:pt x="87215" y="9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5" name="SMARTInkShape-3403">
              <a:extLst>
                <a:ext uri="{FF2B5EF4-FFF2-40B4-BE49-F238E27FC236}">
                  <a16:creationId xmlns:a16="http://schemas.microsoft.com/office/drawing/2014/main" id="{C415A8A7-54A5-37E1-D7E6-5B7627135495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6058324" y="3531606"/>
              <a:ext cx="82127" cy="86249"/>
            </a:xfrm>
            <a:custGeom>
              <a:avLst/>
              <a:gdLst/>
              <a:ahLst/>
              <a:cxnLst/>
              <a:rect l="0" t="0" r="0" b="0"/>
              <a:pathLst>
                <a:path w="82127" h="86249">
                  <a:moveTo>
                    <a:pt x="31326" y="24394"/>
                  </a:moveTo>
                  <a:lnTo>
                    <a:pt x="31326" y="24394"/>
                  </a:lnTo>
                  <a:lnTo>
                    <a:pt x="34697" y="24394"/>
                  </a:lnTo>
                  <a:lnTo>
                    <a:pt x="43536" y="17652"/>
                  </a:lnTo>
                  <a:lnTo>
                    <a:pt x="47336" y="12461"/>
                  </a:lnTo>
                  <a:lnTo>
                    <a:pt x="48349" y="10088"/>
                  </a:lnTo>
                  <a:lnTo>
                    <a:pt x="49731" y="8507"/>
                  </a:lnTo>
                  <a:lnTo>
                    <a:pt x="53146" y="6750"/>
                  </a:lnTo>
                  <a:lnTo>
                    <a:pt x="53634" y="5575"/>
                  </a:lnTo>
                  <a:lnTo>
                    <a:pt x="53255" y="4087"/>
                  </a:lnTo>
                  <a:lnTo>
                    <a:pt x="52294" y="2390"/>
                  </a:lnTo>
                  <a:lnTo>
                    <a:pt x="50950" y="1258"/>
                  </a:lnTo>
                  <a:lnTo>
                    <a:pt x="47573" y="0"/>
                  </a:lnTo>
                  <a:lnTo>
                    <a:pt x="38335" y="2663"/>
                  </a:lnTo>
                  <a:lnTo>
                    <a:pt x="12169" y="19414"/>
                  </a:lnTo>
                  <a:lnTo>
                    <a:pt x="4404" y="29661"/>
                  </a:lnTo>
                  <a:lnTo>
                    <a:pt x="1007" y="45005"/>
                  </a:lnTo>
                  <a:lnTo>
                    <a:pt x="0" y="59585"/>
                  </a:lnTo>
                  <a:lnTo>
                    <a:pt x="3528" y="68492"/>
                  </a:lnTo>
                  <a:lnTo>
                    <a:pt x="13919" y="82337"/>
                  </a:lnTo>
                  <a:lnTo>
                    <a:pt x="20297" y="85424"/>
                  </a:lnTo>
                  <a:lnTo>
                    <a:pt x="23973" y="86248"/>
                  </a:lnTo>
                  <a:lnTo>
                    <a:pt x="49447" y="83205"/>
                  </a:lnTo>
                  <a:lnTo>
                    <a:pt x="82126" y="75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SMARTInkShape-3404">
              <a:extLst>
                <a:ext uri="{FF2B5EF4-FFF2-40B4-BE49-F238E27FC236}">
                  <a16:creationId xmlns:a16="http://schemas.microsoft.com/office/drawing/2014/main" id="{56D0AAFE-FA16-3A87-8956-76CA93287563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6197626" y="3412642"/>
              <a:ext cx="88875" cy="231782"/>
            </a:xfrm>
            <a:custGeom>
              <a:avLst/>
              <a:gdLst/>
              <a:ahLst/>
              <a:cxnLst/>
              <a:rect l="0" t="0" r="0" b="0"/>
              <a:pathLst>
                <a:path w="88875" h="231782">
                  <a:moveTo>
                    <a:pt x="12674" y="3658"/>
                  </a:moveTo>
                  <a:lnTo>
                    <a:pt x="12674" y="3658"/>
                  </a:lnTo>
                  <a:lnTo>
                    <a:pt x="16046" y="287"/>
                  </a:lnTo>
                  <a:lnTo>
                    <a:pt x="17744" y="0"/>
                  </a:lnTo>
                  <a:lnTo>
                    <a:pt x="19581" y="514"/>
                  </a:lnTo>
                  <a:lnTo>
                    <a:pt x="21511" y="1562"/>
                  </a:lnTo>
                  <a:lnTo>
                    <a:pt x="22799" y="2966"/>
                  </a:lnTo>
                  <a:lnTo>
                    <a:pt x="24229" y="6408"/>
                  </a:lnTo>
                  <a:lnTo>
                    <a:pt x="25274" y="21901"/>
                  </a:lnTo>
                  <a:lnTo>
                    <a:pt x="20334" y="48838"/>
                  </a:lnTo>
                  <a:lnTo>
                    <a:pt x="18492" y="79954"/>
                  </a:lnTo>
                  <a:lnTo>
                    <a:pt x="12150" y="110921"/>
                  </a:lnTo>
                  <a:lnTo>
                    <a:pt x="8051" y="137510"/>
                  </a:lnTo>
                  <a:lnTo>
                    <a:pt x="3294" y="165878"/>
                  </a:lnTo>
                  <a:lnTo>
                    <a:pt x="630" y="196542"/>
                  </a:lnTo>
                  <a:lnTo>
                    <a:pt x="0" y="226822"/>
                  </a:lnTo>
                  <a:lnTo>
                    <a:pt x="695" y="228634"/>
                  </a:lnTo>
                  <a:lnTo>
                    <a:pt x="1867" y="229842"/>
                  </a:lnTo>
                  <a:lnTo>
                    <a:pt x="3352" y="230647"/>
                  </a:lnTo>
                  <a:lnTo>
                    <a:pt x="15557" y="231781"/>
                  </a:lnTo>
                  <a:lnTo>
                    <a:pt x="44804" y="225287"/>
                  </a:lnTo>
                  <a:lnTo>
                    <a:pt x="74813" y="215949"/>
                  </a:lnTo>
                  <a:lnTo>
                    <a:pt x="82155" y="214426"/>
                  </a:lnTo>
                  <a:lnTo>
                    <a:pt x="84395" y="213315"/>
                  </a:lnTo>
                  <a:lnTo>
                    <a:pt x="88874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7" name="SMARTInkShape-3405">
              <a:extLst>
                <a:ext uri="{FF2B5EF4-FFF2-40B4-BE49-F238E27FC236}">
                  <a16:creationId xmlns:a16="http://schemas.microsoft.com/office/drawing/2014/main" id="{C0FC649B-3056-5D16-E0F9-552B48822797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6191250" y="35242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5776" y="20331"/>
                  </a:lnTo>
                  <a:lnTo>
                    <a:pt x="17312" y="14569"/>
                  </a:lnTo>
                  <a:lnTo>
                    <a:pt x="43690" y="7572"/>
                  </a:lnTo>
                  <a:lnTo>
                    <a:pt x="72627" y="2227"/>
                  </a:lnTo>
                  <a:lnTo>
                    <a:pt x="97890" y="4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3" name="SMARTInkShape-Group652">
            <a:extLst>
              <a:ext uri="{FF2B5EF4-FFF2-40B4-BE49-F238E27FC236}">
                <a16:creationId xmlns:a16="http://schemas.microsoft.com/office/drawing/2014/main" id="{A6AB49C9-E218-2C50-6EE5-09BD82721837}"/>
              </a:ext>
            </a:extLst>
          </p:cNvPr>
          <p:cNvGrpSpPr/>
          <p:nvPr/>
        </p:nvGrpSpPr>
        <p:grpSpPr>
          <a:xfrm>
            <a:off x="6559550" y="3419515"/>
            <a:ext cx="284381" cy="261459"/>
            <a:chOff x="6559550" y="3419515"/>
            <a:chExt cx="284381" cy="261459"/>
          </a:xfrm>
        </p:grpSpPr>
        <p:sp>
          <p:nvSpPr>
            <p:cNvPr id="1959" name="SMARTInkShape-3406">
              <a:extLst>
                <a:ext uri="{FF2B5EF4-FFF2-40B4-BE49-F238E27FC236}">
                  <a16:creationId xmlns:a16="http://schemas.microsoft.com/office/drawing/2014/main" id="{F670176A-1A6A-2E03-90EB-A839E4AA0D4F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6559550" y="3442007"/>
              <a:ext cx="22530" cy="221944"/>
            </a:xfrm>
            <a:custGeom>
              <a:avLst/>
              <a:gdLst/>
              <a:ahLst/>
              <a:cxnLst/>
              <a:rect l="0" t="0" r="0" b="0"/>
              <a:pathLst>
                <a:path w="22530" h="221944">
                  <a:moveTo>
                    <a:pt x="0" y="18743"/>
                  </a:moveTo>
                  <a:lnTo>
                    <a:pt x="0" y="18743"/>
                  </a:lnTo>
                  <a:lnTo>
                    <a:pt x="6468" y="6514"/>
                  </a:lnTo>
                  <a:lnTo>
                    <a:pt x="12416" y="0"/>
                  </a:lnTo>
                  <a:lnTo>
                    <a:pt x="15987" y="3155"/>
                  </a:lnTo>
                  <a:lnTo>
                    <a:pt x="19151" y="30820"/>
                  </a:lnTo>
                  <a:lnTo>
                    <a:pt x="22529" y="60735"/>
                  </a:lnTo>
                  <a:lnTo>
                    <a:pt x="21066" y="83973"/>
                  </a:lnTo>
                  <a:lnTo>
                    <a:pt x="19946" y="106530"/>
                  </a:lnTo>
                  <a:lnTo>
                    <a:pt x="17435" y="133419"/>
                  </a:lnTo>
                  <a:lnTo>
                    <a:pt x="14103" y="155967"/>
                  </a:lnTo>
                  <a:lnTo>
                    <a:pt x="11234" y="181228"/>
                  </a:lnTo>
                  <a:lnTo>
                    <a:pt x="6350" y="22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" name="SMARTInkShape-3407">
              <a:extLst>
                <a:ext uri="{FF2B5EF4-FFF2-40B4-BE49-F238E27FC236}">
                  <a16:creationId xmlns:a16="http://schemas.microsoft.com/office/drawing/2014/main" id="{C7850716-1D35-10BA-3D83-5B296DE644C8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6661150" y="3419515"/>
              <a:ext cx="18689" cy="231736"/>
            </a:xfrm>
            <a:custGeom>
              <a:avLst/>
              <a:gdLst/>
              <a:ahLst/>
              <a:cxnLst/>
              <a:rect l="0" t="0" r="0" b="0"/>
              <a:pathLst>
                <a:path w="18689" h="231736">
                  <a:moveTo>
                    <a:pt x="0" y="22185"/>
                  </a:moveTo>
                  <a:lnTo>
                    <a:pt x="0" y="22185"/>
                  </a:lnTo>
                  <a:lnTo>
                    <a:pt x="5070" y="9093"/>
                  </a:lnTo>
                  <a:lnTo>
                    <a:pt x="14927" y="548"/>
                  </a:lnTo>
                  <a:lnTo>
                    <a:pt x="16301" y="0"/>
                  </a:lnTo>
                  <a:lnTo>
                    <a:pt x="17218" y="339"/>
                  </a:lnTo>
                  <a:lnTo>
                    <a:pt x="17828" y="1271"/>
                  </a:lnTo>
                  <a:lnTo>
                    <a:pt x="18688" y="5954"/>
                  </a:lnTo>
                  <a:lnTo>
                    <a:pt x="13550" y="35690"/>
                  </a:lnTo>
                  <a:lnTo>
                    <a:pt x="12952" y="64286"/>
                  </a:lnTo>
                  <a:lnTo>
                    <a:pt x="9404" y="89458"/>
                  </a:lnTo>
                  <a:lnTo>
                    <a:pt x="10612" y="116926"/>
                  </a:lnTo>
                  <a:lnTo>
                    <a:pt x="9282" y="146498"/>
                  </a:lnTo>
                  <a:lnTo>
                    <a:pt x="11687" y="173789"/>
                  </a:lnTo>
                  <a:lnTo>
                    <a:pt x="15871" y="204923"/>
                  </a:lnTo>
                  <a:lnTo>
                    <a:pt x="12700" y="23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SMARTInkShape-3408">
              <a:extLst>
                <a:ext uri="{FF2B5EF4-FFF2-40B4-BE49-F238E27FC236}">
                  <a16:creationId xmlns:a16="http://schemas.microsoft.com/office/drawing/2014/main" id="{4CE8EB22-E152-0518-FDB5-A0E035A31593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6565900" y="3556983"/>
              <a:ext cx="114301" cy="18068"/>
            </a:xfrm>
            <a:custGeom>
              <a:avLst/>
              <a:gdLst/>
              <a:ahLst/>
              <a:cxnLst/>
              <a:rect l="0" t="0" r="0" b="0"/>
              <a:pathLst>
                <a:path w="114301" h="18068">
                  <a:moveTo>
                    <a:pt x="0" y="18067"/>
                  </a:moveTo>
                  <a:lnTo>
                    <a:pt x="0" y="18067"/>
                  </a:lnTo>
                  <a:lnTo>
                    <a:pt x="24419" y="14696"/>
                  </a:lnTo>
                  <a:lnTo>
                    <a:pt x="51312" y="7942"/>
                  </a:lnTo>
                  <a:lnTo>
                    <a:pt x="77425" y="3994"/>
                  </a:lnTo>
                  <a:lnTo>
                    <a:pt x="85916" y="1229"/>
                  </a:lnTo>
                  <a:lnTo>
                    <a:pt x="96745" y="0"/>
                  </a:lnTo>
                  <a:lnTo>
                    <a:pt x="114300" y="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SMARTInkShape-3409">
              <a:extLst>
                <a:ext uri="{FF2B5EF4-FFF2-40B4-BE49-F238E27FC236}">
                  <a16:creationId xmlns:a16="http://schemas.microsoft.com/office/drawing/2014/main" id="{D86CBE52-050B-7F6E-1397-BB02A2B6590D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6762750" y="3576017"/>
              <a:ext cx="81181" cy="104957"/>
            </a:xfrm>
            <a:custGeom>
              <a:avLst/>
              <a:gdLst/>
              <a:ahLst/>
              <a:cxnLst/>
              <a:rect l="0" t="0" r="0" b="0"/>
              <a:pathLst>
                <a:path w="81181" h="104957">
                  <a:moveTo>
                    <a:pt x="44450" y="18083"/>
                  </a:moveTo>
                  <a:lnTo>
                    <a:pt x="44450" y="18083"/>
                  </a:lnTo>
                  <a:lnTo>
                    <a:pt x="49918" y="18083"/>
                  </a:lnTo>
                  <a:lnTo>
                    <a:pt x="56189" y="12616"/>
                  </a:lnTo>
                  <a:lnTo>
                    <a:pt x="57066" y="6343"/>
                  </a:lnTo>
                  <a:lnTo>
                    <a:pt x="53755" y="2296"/>
                  </a:lnTo>
                  <a:lnTo>
                    <a:pt x="48350" y="483"/>
                  </a:lnTo>
                  <a:lnTo>
                    <a:pt x="44933" y="0"/>
                  </a:lnTo>
                  <a:lnTo>
                    <a:pt x="33382" y="2690"/>
                  </a:lnTo>
                  <a:lnTo>
                    <a:pt x="21024" y="11327"/>
                  </a:lnTo>
                  <a:lnTo>
                    <a:pt x="4593" y="37263"/>
                  </a:lnTo>
                  <a:lnTo>
                    <a:pt x="2042" y="46363"/>
                  </a:lnTo>
                  <a:lnTo>
                    <a:pt x="403" y="69452"/>
                  </a:lnTo>
                  <a:lnTo>
                    <a:pt x="3942" y="81836"/>
                  </a:lnTo>
                  <a:lnTo>
                    <a:pt x="10219" y="92984"/>
                  </a:lnTo>
                  <a:lnTo>
                    <a:pt x="17712" y="100291"/>
                  </a:lnTo>
                  <a:lnTo>
                    <a:pt x="27628" y="104009"/>
                  </a:lnTo>
                  <a:lnTo>
                    <a:pt x="38384" y="104956"/>
                  </a:lnTo>
                  <a:lnTo>
                    <a:pt x="47869" y="103025"/>
                  </a:lnTo>
                  <a:lnTo>
                    <a:pt x="56788" y="96051"/>
                  </a:lnTo>
                  <a:lnTo>
                    <a:pt x="70641" y="81070"/>
                  </a:lnTo>
                  <a:lnTo>
                    <a:pt x="77923" y="63479"/>
                  </a:lnTo>
                  <a:lnTo>
                    <a:pt x="81180" y="43763"/>
                  </a:lnTo>
                  <a:lnTo>
                    <a:pt x="78178" y="30907"/>
                  </a:lnTo>
                  <a:lnTo>
                    <a:pt x="75402" y="24516"/>
                  </a:lnTo>
                  <a:lnTo>
                    <a:pt x="72141" y="20255"/>
                  </a:lnTo>
                  <a:lnTo>
                    <a:pt x="64753" y="15520"/>
                  </a:lnTo>
                  <a:lnTo>
                    <a:pt x="52661" y="12855"/>
                  </a:lnTo>
                  <a:lnTo>
                    <a:pt x="44336" y="14113"/>
                  </a:lnTo>
                  <a:lnTo>
                    <a:pt x="35933" y="17730"/>
                  </a:lnTo>
                  <a:lnTo>
                    <a:pt x="0" y="49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6" name="SMARTInkShape-Group653">
            <a:extLst>
              <a:ext uri="{FF2B5EF4-FFF2-40B4-BE49-F238E27FC236}">
                <a16:creationId xmlns:a16="http://schemas.microsoft.com/office/drawing/2014/main" id="{94B8469C-9959-82B3-D995-7BE0D4514EDD}"/>
              </a:ext>
            </a:extLst>
          </p:cNvPr>
          <p:cNvGrpSpPr/>
          <p:nvPr/>
        </p:nvGrpSpPr>
        <p:grpSpPr>
          <a:xfrm>
            <a:off x="7074883" y="3435350"/>
            <a:ext cx="1091195" cy="329204"/>
            <a:chOff x="7074883" y="3435350"/>
            <a:chExt cx="1091195" cy="329204"/>
          </a:xfrm>
        </p:grpSpPr>
        <p:sp>
          <p:nvSpPr>
            <p:cNvPr id="1964" name="SMARTInkShape-3410">
              <a:extLst>
                <a:ext uri="{FF2B5EF4-FFF2-40B4-BE49-F238E27FC236}">
                  <a16:creationId xmlns:a16="http://schemas.microsoft.com/office/drawing/2014/main" id="{FEA7DBC2-3D80-F128-7722-1A6547E5CF65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7074883" y="3479800"/>
              <a:ext cx="18068" cy="31387"/>
            </a:xfrm>
            <a:custGeom>
              <a:avLst/>
              <a:gdLst/>
              <a:ahLst/>
              <a:cxnLst/>
              <a:rect l="0" t="0" r="0" b="0"/>
              <a:pathLst>
                <a:path w="18068" h="31387">
                  <a:moveTo>
                    <a:pt x="11717" y="6350"/>
                  </a:moveTo>
                  <a:lnTo>
                    <a:pt x="11717" y="6350"/>
                  </a:lnTo>
                  <a:lnTo>
                    <a:pt x="17185" y="11817"/>
                  </a:lnTo>
                  <a:lnTo>
                    <a:pt x="17806" y="15810"/>
                  </a:lnTo>
                  <a:lnTo>
                    <a:pt x="18044" y="27604"/>
                  </a:lnTo>
                  <a:lnTo>
                    <a:pt x="17346" y="28986"/>
                  </a:lnTo>
                  <a:lnTo>
                    <a:pt x="16176" y="29907"/>
                  </a:lnTo>
                  <a:lnTo>
                    <a:pt x="12994" y="30931"/>
                  </a:lnTo>
                  <a:lnTo>
                    <a:pt x="9227" y="31386"/>
                  </a:lnTo>
                  <a:lnTo>
                    <a:pt x="7940" y="30802"/>
                  </a:lnTo>
                  <a:lnTo>
                    <a:pt x="7082" y="29707"/>
                  </a:lnTo>
                  <a:lnTo>
                    <a:pt x="0" y="11346"/>
                  </a:lnTo>
                  <a:lnTo>
                    <a:pt x="378" y="8975"/>
                  </a:lnTo>
                  <a:lnTo>
                    <a:pt x="2679" y="4459"/>
                  </a:lnTo>
                  <a:lnTo>
                    <a:pt x="4280" y="2973"/>
                  </a:lnTo>
                  <a:lnTo>
                    <a:pt x="7941" y="1321"/>
                  </a:lnTo>
                  <a:lnTo>
                    <a:pt x="18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SMARTInkShape-3411">
              <a:extLst>
                <a:ext uri="{FF2B5EF4-FFF2-40B4-BE49-F238E27FC236}">
                  <a16:creationId xmlns:a16="http://schemas.microsoft.com/office/drawing/2014/main" id="{3B39081A-4DA2-EEF4-E3F6-986945BEAB1A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7182188" y="3461988"/>
              <a:ext cx="12285" cy="21456"/>
            </a:xfrm>
            <a:custGeom>
              <a:avLst/>
              <a:gdLst/>
              <a:ahLst/>
              <a:cxnLst/>
              <a:rect l="0" t="0" r="0" b="0"/>
              <a:pathLst>
                <a:path w="12285" h="21456">
                  <a:moveTo>
                    <a:pt x="6012" y="11462"/>
                  </a:moveTo>
                  <a:lnTo>
                    <a:pt x="6012" y="11462"/>
                  </a:lnTo>
                  <a:lnTo>
                    <a:pt x="6012" y="14833"/>
                  </a:lnTo>
                  <a:lnTo>
                    <a:pt x="6717" y="15826"/>
                  </a:lnTo>
                  <a:lnTo>
                    <a:pt x="7894" y="16488"/>
                  </a:lnTo>
                  <a:lnTo>
                    <a:pt x="12101" y="17734"/>
                  </a:lnTo>
                  <a:lnTo>
                    <a:pt x="12284" y="21160"/>
                  </a:lnTo>
                  <a:lnTo>
                    <a:pt x="11605" y="21455"/>
                  </a:lnTo>
                  <a:lnTo>
                    <a:pt x="8968" y="19901"/>
                  </a:lnTo>
                  <a:lnTo>
                    <a:pt x="3517" y="15060"/>
                  </a:lnTo>
                  <a:lnTo>
                    <a:pt x="1376" y="11179"/>
                  </a:lnTo>
                  <a:lnTo>
                    <a:pt x="0" y="2940"/>
                  </a:lnTo>
                  <a:lnTo>
                    <a:pt x="593" y="1547"/>
                  </a:lnTo>
                  <a:lnTo>
                    <a:pt x="1694" y="618"/>
                  </a:lnTo>
                  <a:lnTo>
                    <a:pt x="3133" y="0"/>
                  </a:lnTo>
                  <a:lnTo>
                    <a:pt x="4093" y="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SMARTInkShape-3412">
              <a:extLst>
                <a:ext uri="{FF2B5EF4-FFF2-40B4-BE49-F238E27FC236}">
                  <a16:creationId xmlns:a16="http://schemas.microsoft.com/office/drawing/2014/main" id="{61A5147E-0D0D-6402-B029-8D92620F681B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7144096" y="3625850"/>
              <a:ext cx="18627" cy="6273"/>
            </a:xfrm>
            <a:custGeom>
              <a:avLst/>
              <a:gdLst/>
              <a:ahLst/>
              <a:cxnLst/>
              <a:rect l="0" t="0" r="0" b="0"/>
              <a:pathLst>
                <a:path w="18627" h="6273">
                  <a:moveTo>
                    <a:pt x="12354" y="0"/>
                  </a:moveTo>
                  <a:lnTo>
                    <a:pt x="12354" y="0"/>
                  </a:lnTo>
                  <a:lnTo>
                    <a:pt x="17822" y="0"/>
                  </a:lnTo>
                  <a:lnTo>
                    <a:pt x="18116" y="705"/>
                  </a:lnTo>
                  <a:lnTo>
                    <a:pt x="18626" y="5467"/>
                  </a:lnTo>
                  <a:lnTo>
                    <a:pt x="17947" y="5761"/>
                  </a:lnTo>
                  <a:lnTo>
                    <a:pt x="13231" y="6272"/>
                  </a:lnTo>
                  <a:lnTo>
                    <a:pt x="7458" y="1971"/>
                  </a:lnTo>
                  <a:lnTo>
                    <a:pt x="0" y="77"/>
                  </a:lnTo>
                  <a:lnTo>
                    <a:pt x="60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SMARTInkShape-3413">
              <a:extLst>
                <a:ext uri="{FF2B5EF4-FFF2-40B4-BE49-F238E27FC236}">
                  <a16:creationId xmlns:a16="http://schemas.microsoft.com/office/drawing/2014/main" id="{4C0F12EF-48DD-7E7D-FF71-B93A1F3A5DFD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7351105" y="3467102"/>
              <a:ext cx="141896" cy="177357"/>
            </a:xfrm>
            <a:custGeom>
              <a:avLst/>
              <a:gdLst/>
              <a:ahLst/>
              <a:cxnLst/>
              <a:rect l="0" t="0" r="0" b="0"/>
              <a:pathLst>
                <a:path w="141896" h="177357">
                  <a:moveTo>
                    <a:pt x="21245" y="25398"/>
                  </a:moveTo>
                  <a:lnTo>
                    <a:pt x="21245" y="25398"/>
                  </a:lnTo>
                  <a:lnTo>
                    <a:pt x="21245" y="22027"/>
                  </a:lnTo>
                  <a:lnTo>
                    <a:pt x="25008" y="18491"/>
                  </a:lnTo>
                  <a:lnTo>
                    <a:pt x="29267" y="15978"/>
                  </a:lnTo>
                  <a:lnTo>
                    <a:pt x="29415" y="16296"/>
                  </a:lnTo>
                  <a:lnTo>
                    <a:pt x="27954" y="18504"/>
                  </a:lnTo>
                  <a:lnTo>
                    <a:pt x="37100" y="10212"/>
                  </a:lnTo>
                  <a:lnTo>
                    <a:pt x="52932" y="1548"/>
                  </a:lnTo>
                  <a:lnTo>
                    <a:pt x="64164" y="58"/>
                  </a:lnTo>
                  <a:lnTo>
                    <a:pt x="75067" y="0"/>
                  </a:lnTo>
                  <a:lnTo>
                    <a:pt x="95780" y="8837"/>
                  </a:lnTo>
                  <a:lnTo>
                    <a:pt x="102114" y="18508"/>
                  </a:lnTo>
                  <a:lnTo>
                    <a:pt x="105870" y="30802"/>
                  </a:lnTo>
                  <a:lnTo>
                    <a:pt x="104018" y="46363"/>
                  </a:lnTo>
                  <a:lnTo>
                    <a:pt x="95078" y="73079"/>
                  </a:lnTo>
                  <a:lnTo>
                    <a:pt x="75923" y="102024"/>
                  </a:lnTo>
                  <a:lnTo>
                    <a:pt x="55878" y="120340"/>
                  </a:lnTo>
                  <a:lnTo>
                    <a:pt x="34671" y="136528"/>
                  </a:lnTo>
                  <a:lnTo>
                    <a:pt x="22225" y="153732"/>
                  </a:lnTo>
                  <a:lnTo>
                    <a:pt x="1019" y="172760"/>
                  </a:lnTo>
                  <a:lnTo>
                    <a:pt x="0" y="174439"/>
                  </a:lnTo>
                  <a:lnTo>
                    <a:pt x="26" y="175559"/>
                  </a:lnTo>
                  <a:lnTo>
                    <a:pt x="749" y="176305"/>
                  </a:lnTo>
                  <a:lnTo>
                    <a:pt x="8509" y="177356"/>
                  </a:lnTo>
                  <a:lnTo>
                    <a:pt x="35382" y="168921"/>
                  </a:lnTo>
                  <a:lnTo>
                    <a:pt x="66703" y="165434"/>
                  </a:lnTo>
                  <a:lnTo>
                    <a:pt x="91786" y="165198"/>
                  </a:lnTo>
                  <a:lnTo>
                    <a:pt x="119610" y="161459"/>
                  </a:lnTo>
                  <a:lnTo>
                    <a:pt x="122805" y="161967"/>
                  </a:lnTo>
                  <a:lnTo>
                    <a:pt x="127766" y="163707"/>
                  </a:lnTo>
                  <a:lnTo>
                    <a:pt x="141895" y="16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" name="SMARTInkShape-3414">
              <a:extLst>
                <a:ext uri="{FF2B5EF4-FFF2-40B4-BE49-F238E27FC236}">
                  <a16:creationId xmlns:a16="http://schemas.microsoft.com/office/drawing/2014/main" id="{3CD10736-A3A0-6EAA-2637-03A5DFF37F51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7372350" y="3537938"/>
              <a:ext cx="120651" cy="24413"/>
            </a:xfrm>
            <a:custGeom>
              <a:avLst/>
              <a:gdLst/>
              <a:ahLst/>
              <a:cxnLst/>
              <a:rect l="0" t="0" r="0" b="0"/>
              <a:pathLst>
                <a:path w="120651" h="24413">
                  <a:moveTo>
                    <a:pt x="0" y="24412"/>
                  </a:moveTo>
                  <a:lnTo>
                    <a:pt x="0" y="24412"/>
                  </a:lnTo>
                  <a:lnTo>
                    <a:pt x="3372" y="24412"/>
                  </a:lnTo>
                  <a:lnTo>
                    <a:pt x="6907" y="22531"/>
                  </a:lnTo>
                  <a:lnTo>
                    <a:pt x="8837" y="21041"/>
                  </a:lnTo>
                  <a:lnTo>
                    <a:pt x="14746" y="19386"/>
                  </a:lnTo>
                  <a:lnTo>
                    <a:pt x="23487" y="17240"/>
                  </a:lnTo>
                  <a:lnTo>
                    <a:pt x="50213" y="6245"/>
                  </a:lnTo>
                  <a:lnTo>
                    <a:pt x="71558" y="1155"/>
                  </a:lnTo>
                  <a:lnTo>
                    <a:pt x="102269" y="0"/>
                  </a:lnTo>
                  <a:lnTo>
                    <a:pt x="120650" y="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" name="SMARTInkShape-3415">
              <a:extLst>
                <a:ext uri="{FF2B5EF4-FFF2-40B4-BE49-F238E27FC236}">
                  <a16:creationId xmlns:a16="http://schemas.microsoft.com/office/drawing/2014/main" id="{2A338828-64A8-0A3F-6D02-E52FAE16F64D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7559027" y="3645883"/>
              <a:ext cx="73674" cy="112464"/>
            </a:xfrm>
            <a:custGeom>
              <a:avLst/>
              <a:gdLst/>
              <a:ahLst/>
              <a:cxnLst/>
              <a:rect l="0" t="0" r="0" b="0"/>
              <a:pathLst>
                <a:path w="73674" h="112464">
                  <a:moveTo>
                    <a:pt x="22873" y="18067"/>
                  </a:moveTo>
                  <a:lnTo>
                    <a:pt x="22873" y="18067"/>
                  </a:lnTo>
                  <a:lnTo>
                    <a:pt x="22873" y="14696"/>
                  </a:lnTo>
                  <a:lnTo>
                    <a:pt x="24755" y="11160"/>
                  </a:lnTo>
                  <a:lnTo>
                    <a:pt x="28341" y="6512"/>
                  </a:lnTo>
                  <a:lnTo>
                    <a:pt x="29145" y="0"/>
                  </a:lnTo>
                  <a:lnTo>
                    <a:pt x="28513" y="16386"/>
                  </a:lnTo>
                  <a:lnTo>
                    <a:pt x="24196" y="42926"/>
                  </a:lnTo>
                  <a:lnTo>
                    <a:pt x="19763" y="68760"/>
                  </a:lnTo>
                  <a:lnTo>
                    <a:pt x="17484" y="87886"/>
                  </a:lnTo>
                  <a:lnTo>
                    <a:pt x="11305" y="98721"/>
                  </a:lnTo>
                  <a:lnTo>
                    <a:pt x="205" y="110434"/>
                  </a:lnTo>
                  <a:lnTo>
                    <a:pt x="0" y="111395"/>
                  </a:lnTo>
                  <a:lnTo>
                    <a:pt x="569" y="112036"/>
                  </a:lnTo>
                  <a:lnTo>
                    <a:pt x="1653" y="112463"/>
                  </a:lnTo>
                  <a:lnTo>
                    <a:pt x="20034" y="102307"/>
                  </a:lnTo>
                  <a:lnTo>
                    <a:pt x="25403" y="97747"/>
                  </a:lnTo>
                  <a:lnTo>
                    <a:pt x="31288" y="95813"/>
                  </a:lnTo>
                  <a:lnTo>
                    <a:pt x="42535" y="92843"/>
                  </a:lnTo>
                  <a:lnTo>
                    <a:pt x="66380" y="82348"/>
                  </a:lnTo>
                  <a:lnTo>
                    <a:pt x="73673" y="8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SMARTInkShape-3416">
              <a:extLst>
                <a:ext uri="{FF2B5EF4-FFF2-40B4-BE49-F238E27FC236}">
                  <a16:creationId xmlns:a16="http://schemas.microsoft.com/office/drawing/2014/main" id="{E66EAF6D-11B3-9865-9102-6D4657CBB70A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7531100" y="36639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9433" y="8925"/>
                  </a:lnTo>
                  <a:lnTo>
                    <a:pt x="34122" y="1475"/>
                  </a:lnTo>
                  <a:lnTo>
                    <a:pt x="60989" y="29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SMARTInkShape-3417">
              <a:extLst>
                <a:ext uri="{FF2B5EF4-FFF2-40B4-BE49-F238E27FC236}">
                  <a16:creationId xmlns:a16="http://schemas.microsoft.com/office/drawing/2014/main" id="{304A476A-DB78-C65F-D548-3AD1EE5B845F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7658100" y="3657886"/>
              <a:ext cx="69851" cy="82022"/>
            </a:xfrm>
            <a:custGeom>
              <a:avLst/>
              <a:gdLst/>
              <a:ahLst/>
              <a:cxnLst/>
              <a:rect l="0" t="0" r="0" b="0"/>
              <a:pathLst>
                <a:path w="69851" h="82022">
                  <a:moveTo>
                    <a:pt x="0" y="18764"/>
                  </a:moveTo>
                  <a:lnTo>
                    <a:pt x="0" y="18764"/>
                  </a:lnTo>
                  <a:lnTo>
                    <a:pt x="0" y="22135"/>
                  </a:lnTo>
                  <a:lnTo>
                    <a:pt x="1411" y="22422"/>
                  </a:lnTo>
                  <a:lnTo>
                    <a:pt x="29649" y="18886"/>
                  </a:lnTo>
                  <a:lnTo>
                    <a:pt x="52398" y="18069"/>
                  </a:lnTo>
                  <a:lnTo>
                    <a:pt x="61899" y="13298"/>
                  </a:lnTo>
                  <a:lnTo>
                    <a:pt x="68827" y="7024"/>
                  </a:lnTo>
                  <a:lnTo>
                    <a:pt x="65632" y="4609"/>
                  </a:lnTo>
                  <a:lnTo>
                    <a:pt x="59510" y="1889"/>
                  </a:lnTo>
                  <a:lnTo>
                    <a:pt x="39970" y="0"/>
                  </a:lnTo>
                  <a:lnTo>
                    <a:pt x="27443" y="3170"/>
                  </a:lnTo>
                  <a:lnTo>
                    <a:pt x="14794" y="11949"/>
                  </a:lnTo>
                  <a:lnTo>
                    <a:pt x="10103" y="17616"/>
                  </a:lnTo>
                  <a:lnTo>
                    <a:pt x="3721" y="30375"/>
                  </a:lnTo>
                  <a:lnTo>
                    <a:pt x="3535" y="38271"/>
                  </a:lnTo>
                  <a:lnTo>
                    <a:pt x="9165" y="58208"/>
                  </a:lnTo>
                  <a:lnTo>
                    <a:pt x="18394" y="72942"/>
                  </a:lnTo>
                  <a:lnTo>
                    <a:pt x="26049" y="78120"/>
                  </a:lnTo>
                  <a:lnTo>
                    <a:pt x="38293" y="81036"/>
                  </a:lnTo>
                  <a:lnTo>
                    <a:pt x="51700" y="82021"/>
                  </a:lnTo>
                  <a:lnTo>
                    <a:pt x="69850" y="75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SMARTInkShape-3418">
              <a:extLst>
                <a:ext uri="{FF2B5EF4-FFF2-40B4-BE49-F238E27FC236}">
                  <a16:creationId xmlns:a16="http://schemas.microsoft.com/office/drawing/2014/main" id="{B75A7BB9-BD92-8A83-E2FD-2112B263C526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7776667" y="3654235"/>
              <a:ext cx="76659" cy="104966"/>
            </a:xfrm>
            <a:custGeom>
              <a:avLst/>
              <a:gdLst/>
              <a:ahLst/>
              <a:cxnLst/>
              <a:rect l="0" t="0" r="0" b="0"/>
              <a:pathLst>
                <a:path w="76659" h="104966">
                  <a:moveTo>
                    <a:pt x="33833" y="28765"/>
                  </a:moveTo>
                  <a:lnTo>
                    <a:pt x="33833" y="28765"/>
                  </a:lnTo>
                  <a:lnTo>
                    <a:pt x="33833" y="25394"/>
                  </a:lnTo>
                  <a:lnTo>
                    <a:pt x="39922" y="4848"/>
                  </a:lnTo>
                  <a:lnTo>
                    <a:pt x="38185" y="2143"/>
                  </a:lnTo>
                  <a:lnTo>
                    <a:pt x="36734" y="433"/>
                  </a:lnTo>
                  <a:lnTo>
                    <a:pt x="35062" y="0"/>
                  </a:lnTo>
                  <a:lnTo>
                    <a:pt x="33241" y="416"/>
                  </a:lnTo>
                  <a:lnTo>
                    <a:pt x="14174" y="11895"/>
                  </a:lnTo>
                  <a:lnTo>
                    <a:pt x="1100" y="23708"/>
                  </a:lnTo>
                  <a:lnTo>
                    <a:pt x="16" y="26099"/>
                  </a:lnTo>
                  <a:lnTo>
                    <a:pt x="0" y="28399"/>
                  </a:lnTo>
                  <a:lnTo>
                    <a:pt x="5043" y="40530"/>
                  </a:lnTo>
                  <a:lnTo>
                    <a:pt x="10689" y="46458"/>
                  </a:lnTo>
                  <a:lnTo>
                    <a:pt x="17903" y="50740"/>
                  </a:lnTo>
                  <a:lnTo>
                    <a:pt x="29898" y="54561"/>
                  </a:lnTo>
                  <a:lnTo>
                    <a:pt x="59250" y="72928"/>
                  </a:lnTo>
                  <a:lnTo>
                    <a:pt x="67002" y="78026"/>
                  </a:lnTo>
                  <a:lnTo>
                    <a:pt x="76658" y="90111"/>
                  </a:lnTo>
                  <a:lnTo>
                    <a:pt x="75789" y="91535"/>
                  </a:lnTo>
                  <a:lnTo>
                    <a:pt x="71060" y="94998"/>
                  </a:lnTo>
                  <a:lnTo>
                    <a:pt x="52161" y="102265"/>
                  </a:lnTo>
                  <a:lnTo>
                    <a:pt x="2083" y="10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SMARTInkShape-3419">
              <a:extLst>
                <a:ext uri="{FF2B5EF4-FFF2-40B4-BE49-F238E27FC236}">
                  <a16:creationId xmlns:a16="http://schemas.microsoft.com/office/drawing/2014/main" id="{CD1B7C03-1253-A1B3-49CE-FEFE7B5B0003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7874000" y="3633083"/>
              <a:ext cx="69851" cy="131471"/>
            </a:xfrm>
            <a:custGeom>
              <a:avLst/>
              <a:gdLst/>
              <a:ahLst/>
              <a:cxnLst/>
              <a:rect l="0" t="0" r="0" b="0"/>
              <a:pathLst>
                <a:path w="69851" h="131471">
                  <a:moveTo>
                    <a:pt x="0" y="5467"/>
                  </a:moveTo>
                  <a:lnTo>
                    <a:pt x="0" y="5467"/>
                  </a:lnTo>
                  <a:lnTo>
                    <a:pt x="3372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0125" y="411"/>
                  </a:lnTo>
                  <a:lnTo>
                    <a:pt x="10984" y="1391"/>
                  </a:lnTo>
                  <a:lnTo>
                    <a:pt x="15732" y="18146"/>
                  </a:lnTo>
                  <a:lnTo>
                    <a:pt x="14030" y="43563"/>
                  </a:lnTo>
                  <a:lnTo>
                    <a:pt x="12964" y="70848"/>
                  </a:lnTo>
                  <a:lnTo>
                    <a:pt x="13440" y="100703"/>
                  </a:lnTo>
                  <a:lnTo>
                    <a:pt x="19170" y="117278"/>
                  </a:lnTo>
                  <a:lnTo>
                    <a:pt x="22161" y="121718"/>
                  </a:lnTo>
                  <a:lnTo>
                    <a:pt x="25842" y="124162"/>
                  </a:lnTo>
                  <a:lnTo>
                    <a:pt x="45710" y="131470"/>
                  </a:lnTo>
                  <a:lnTo>
                    <a:pt x="52301" y="130143"/>
                  </a:lnTo>
                  <a:lnTo>
                    <a:pt x="698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" name="SMARTInkShape-3420">
              <a:extLst>
                <a:ext uri="{FF2B5EF4-FFF2-40B4-BE49-F238E27FC236}">
                  <a16:creationId xmlns:a16="http://schemas.microsoft.com/office/drawing/2014/main" id="{43EE8756-5BAB-5450-9D3C-4D386F1405F5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7867650" y="3686558"/>
              <a:ext cx="101601" cy="28193"/>
            </a:xfrm>
            <a:custGeom>
              <a:avLst/>
              <a:gdLst/>
              <a:ahLst/>
              <a:cxnLst/>
              <a:rect l="0" t="0" r="0" b="0"/>
              <a:pathLst>
                <a:path w="101601" h="28193">
                  <a:moveTo>
                    <a:pt x="0" y="28192"/>
                  </a:moveTo>
                  <a:lnTo>
                    <a:pt x="0" y="28192"/>
                  </a:lnTo>
                  <a:lnTo>
                    <a:pt x="10844" y="18758"/>
                  </a:lnTo>
                  <a:lnTo>
                    <a:pt x="38691" y="7177"/>
                  </a:lnTo>
                  <a:lnTo>
                    <a:pt x="62912" y="0"/>
                  </a:lnTo>
                  <a:lnTo>
                    <a:pt x="101600" y="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" name="SMARTInkShape-3421">
              <a:extLst>
                <a:ext uri="{FF2B5EF4-FFF2-40B4-BE49-F238E27FC236}">
                  <a16:creationId xmlns:a16="http://schemas.microsoft.com/office/drawing/2014/main" id="{9B09300F-92B2-835F-0DEA-0672FD445CF8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8007350" y="3435350"/>
              <a:ext cx="158728" cy="228601"/>
            </a:xfrm>
            <a:custGeom>
              <a:avLst/>
              <a:gdLst/>
              <a:ahLst/>
              <a:cxnLst/>
              <a:rect l="0" t="0" r="0" b="0"/>
              <a:pathLst>
                <a:path w="158728" h="228601">
                  <a:moveTo>
                    <a:pt x="0" y="12700"/>
                  </a:moveTo>
                  <a:lnTo>
                    <a:pt x="0" y="12700"/>
                  </a:lnTo>
                  <a:lnTo>
                    <a:pt x="6348" y="6352"/>
                  </a:lnTo>
                  <a:lnTo>
                    <a:pt x="6348" y="6351"/>
                  </a:lnTo>
                  <a:lnTo>
                    <a:pt x="6350" y="6350"/>
                  </a:lnTo>
                  <a:lnTo>
                    <a:pt x="6350" y="883"/>
                  </a:lnTo>
                  <a:lnTo>
                    <a:pt x="7055" y="589"/>
                  </a:lnTo>
                  <a:lnTo>
                    <a:pt x="12622" y="7"/>
                  </a:lnTo>
                  <a:lnTo>
                    <a:pt x="9027" y="1"/>
                  </a:lnTo>
                  <a:lnTo>
                    <a:pt x="10597" y="0"/>
                  </a:lnTo>
                  <a:lnTo>
                    <a:pt x="11298" y="706"/>
                  </a:lnTo>
                  <a:lnTo>
                    <a:pt x="12077" y="3371"/>
                  </a:lnTo>
                  <a:lnTo>
                    <a:pt x="12991" y="4364"/>
                  </a:lnTo>
                  <a:lnTo>
                    <a:pt x="44381" y="20049"/>
                  </a:lnTo>
                  <a:lnTo>
                    <a:pt x="74780" y="35279"/>
                  </a:lnTo>
                  <a:lnTo>
                    <a:pt x="105729" y="52985"/>
                  </a:lnTo>
                  <a:lnTo>
                    <a:pt x="133530" y="69730"/>
                  </a:lnTo>
                  <a:lnTo>
                    <a:pt x="151920" y="82176"/>
                  </a:lnTo>
                  <a:lnTo>
                    <a:pt x="152357" y="87985"/>
                  </a:lnTo>
                  <a:lnTo>
                    <a:pt x="153077" y="88290"/>
                  </a:lnTo>
                  <a:lnTo>
                    <a:pt x="158727" y="88898"/>
                  </a:lnTo>
                  <a:lnTo>
                    <a:pt x="129517" y="112665"/>
                  </a:lnTo>
                  <a:lnTo>
                    <a:pt x="100487" y="140836"/>
                  </a:lnTo>
                  <a:lnTo>
                    <a:pt x="69194" y="172107"/>
                  </a:lnTo>
                  <a:lnTo>
                    <a:pt x="54459" y="188252"/>
                  </a:lnTo>
                  <a:lnTo>
                    <a:pt x="46636" y="206597"/>
                  </a:lnTo>
                  <a:lnTo>
                    <a:pt x="45907" y="209698"/>
                  </a:lnTo>
                  <a:lnTo>
                    <a:pt x="44716" y="211765"/>
                  </a:lnTo>
                  <a:lnTo>
                    <a:pt x="43216" y="213144"/>
                  </a:lnTo>
                  <a:lnTo>
                    <a:pt x="41510" y="214063"/>
                  </a:lnTo>
                  <a:lnTo>
                    <a:pt x="40374" y="215381"/>
                  </a:lnTo>
                  <a:lnTo>
                    <a:pt x="38126" y="222159"/>
                  </a:lnTo>
                  <a:lnTo>
                    <a:pt x="41479" y="222222"/>
                  </a:lnTo>
                  <a:lnTo>
                    <a:pt x="508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2" name="SMARTInkShape-Group654">
            <a:extLst>
              <a:ext uri="{FF2B5EF4-FFF2-40B4-BE49-F238E27FC236}">
                <a16:creationId xmlns:a16="http://schemas.microsoft.com/office/drawing/2014/main" id="{BCE3A5D6-9861-375B-202B-DC8A363EE5E2}"/>
              </a:ext>
            </a:extLst>
          </p:cNvPr>
          <p:cNvGrpSpPr/>
          <p:nvPr/>
        </p:nvGrpSpPr>
        <p:grpSpPr>
          <a:xfrm>
            <a:off x="8369300" y="3391184"/>
            <a:ext cx="577851" cy="247367"/>
            <a:chOff x="8369300" y="3391184"/>
            <a:chExt cx="577851" cy="247367"/>
          </a:xfrm>
        </p:grpSpPr>
        <p:sp>
          <p:nvSpPr>
            <p:cNvPr id="1977" name="SMARTInkShape-3422">
              <a:extLst>
                <a:ext uri="{FF2B5EF4-FFF2-40B4-BE49-F238E27FC236}">
                  <a16:creationId xmlns:a16="http://schemas.microsoft.com/office/drawing/2014/main" id="{E3A35E9D-FEC9-0348-0EE9-FAFA6D3961AB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369300" y="3391184"/>
              <a:ext cx="18790" cy="196567"/>
            </a:xfrm>
            <a:custGeom>
              <a:avLst/>
              <a:gdLst/>
              <a:ahLst/>
              <a:cxnLst/>
              <a:rect l="0" t="0" r="0" b="0"/>
              <a:pathLst>
                <a:path w="18790" h="196567">
                  <a:moveTo>
                    <a:pt x="12700" y="12416"/>
                  </a:moveTo>
                  <a:lnTo>
                    <a:pt x="12700" y="12416"/>
                  </a:lnTo>
                  <a:lnTo>
                    <a:pt x="12700" y="6949"/>
                  </a:lnTo>
                  <a:lnTo>
                    <a:pt x="18789" y="0"/>
                  </a:lnTo>
                  <a:lnTo>
                    <a:pt x="13989" y="24239"/>
                  </a:lnTo>
                  <a:lnTo>
                    <a:pt x="9584" y="55439"/>
                  </a:lnTo>
                  <a:lnTo>
                    <a:pt x="6283" y="83395"/>
                  </a:lnTo>
                  <a:lnTo>
                    <a:pt x="2176" y="109960"/>
                  </a:lnTo>
                  <a:lnTo>
                    <a:pt x="429" y="140497"/>
                  </a:lnTo>
                  <a:lnTo>
                    <a:pt x="57" y="171753"/>
                  </a:lnTo>
                  <a:lnTo>
                    <a:pt x="0" y="196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" name="SMARTInkShape-3423">
              <a:extLst>
                <a:ext uri="{FF2B5EF4-FFF2-40B4-BE49-F238E27FC236}">
                  <a16:creationId xmlns:a16="http://schemas.microsoft.com/office/drawing/2014/main" id="{EA8EFB22-0B9D-8A2A-7A8E-87732FC8826D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432906" y="3530600"/>
              <a:ext cx="18684" cy="6349"/>
            </a:xfrm>
            <a:custGeom>
              <a:avLst/>
              <a:gdLst/>
              <a:ahLst/>
              <a:cxnLst/>
              <a:rect l="0" t="0" r="0" b="0"/>
              <a:pathLst>
                <a:path w="18684" h="6349">
                  <a:moveTo>
                    <a:pt x="12594" y="0"/>
                  </a:moveTo>
                  <a:lnTo>
                    <a:pt x="12594" y="0"/>
                  </a:lnTo>
                  <a:lnTo>
                    <a:pt x="12594" y="3371"/>
                  </a:lnTo>
                  <a:lnTo>
                    <a:pt x="13299" y="4364"/>
                  </a:lnTo>
                  <a:lnTo>
                    <a:pt x="14476" y="5026"/>
                  </a:lnTo>
                  <a:lnTo>
                    <a:pt x="18683" y="6272"/>
                  </a:lnTo>
                  <a:lnTo>
                    <a:pt x="4010" y="6348"/>
                  </a:lnTo>
                  <a:lnTo>
                    <a:pt x="2638" y="5643"/>
                  </a:lnTo>
                  <a:lnTo>
                    <a:pt x="1723" y="4468"/>
                  </a:lnTo>
                  <a:lnTo>
                    <a:pt x="0" y="261"/>
                  </a:lnTo>
                  <a:lnTo>
                    <a:pt x="6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" name="SMARTInkShape-3424">
              <a:extLst>
                <a:ext uri="{FF2B5EF4-FFF2-40B4-BE49-F238E27FC236}">
                  <a16:creationId xmlns:a16="http://schemas.microsoft.com/office/drawing/2014/main" id="{F0E695DA-CC0B-5107-1D9D-D226513BF00A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518870" y="3410029"/>
              <a:ext cx="103836" cy="196772"/>
            </a:xfrm>
            <a:custGeom>
              <a:avLst/>
              <a:gdLst/>
              <a:ahLst/>
              <a:cxnLst/>
              <a:rect l="0" t="0" r="0" b="0"/>
              <a:pathLst>
                <a:path w="103836" h="196772">
                  <a:moveTo>
                    <a:pt x="59980" y="44371"/>
                  </a:moveTo>
                  <a:lnTo>
                    <a:pt x="59980" y="44371"/>
                  </a:lnTo>
                  <a:lnTo>
                    <a:pt x="72651" y="19085"/>
                  </a:lnTo>
                  <a:lnTo>
                    <a:pt x="72671" y="15634"/>
                  </a:lnTo>
                  <a:lnTo>
                    <a:pt x="71968" y="14629"/>
                  </a:lnTo>
                  <a:lnTo>
                    <a:pt x="70794" y="13960"/>
                  </a:lnTo>
                  <a:lnTo>
                    <a:pt x="67212" y="12886"/>
                  </a:lnTo>
                  <a:lnTo>
                    <a:pt x="61435" y="8309"/>
                  </a:lnTo>
                  <a:lnTo>
                    <a:pt x="39878" y="324"/>
                  </a:lnTo>
                  <a:lnTo>
                    <a:pt x="32255" y="0"/>
                  </a:lnTo>
                  <a:lnTo>
                    <a:pt x="10907" y="8767"/>
                  </a:lnTo>
                  <a:lnTo>
                    <a:pt x="8215" y="12168"/>
                  </a:lnTo>
                  <a:lnTo>
                    <a:pt x="167" y="38798"/>
                  </a:lnTo>
                  <a:lnTo>
                    <a:pt x="0" y="49185"/>
                  </a:lnTo>
                  <a:lnTo>
                    <a:pt x="943" y="53930"/>
                  </a:lnTo>
                  <a:lnTo>
                    <a:pt x="5754" y="61084"/>
                  </a:lnTo>
                  <a:lnTo>
                    <a:pt x="9013" y="63980"/>
                  </a:lnTo>
                  <a:lnTo>
                    <a:pt x="20159" y="67197"/>
                  </a:lnTo>
                  <a:lnTo>
                    <a:pt x="33110" y="67922"/>
                  </a:lnTo>
                  <a:lnTo>
                    <a:pt x="47629" y="64362"/>
                  </a:lnTo>
                  <a:lnTo>
                    <a:pt x="64956" y="54800"/>
                  </a:lnTo>
                  <a:lnTo>
                    <a:pt x="71128" y="48771"/>
                  </a:lnTo>
                  <a:lnTo>
                    <a:pt x="93819" y="17192"/>
                  </a:lnTo>
                  <a:lnTo>
                    <a:pt x="96186" y="12771"/>
                  </a:lnTo>
                  <a:lnTo>
                    <a:pt x="97969" y="6652"/>
                  </a:lnTo>
                  <a:lnTo>
                    <a:pt x="101419" y="6384"/>
                  </a:lnTo>
                  <a:lnTo>
                    <a:pt x="102422" y="7757"/>
                  </a:lnTo>
                  <a:lnTo>
                    <a:pt x="103835" y="16432"/>
                  </a:lnTo>
                  <a:lnTo>
                    <a:pt x="103548" y="29351"/>
                  </a:lnTo>
                  <a:lnTo>
                    <a:pt x="98940" y="59605"/>
                  </a:lnTo>
                  <a:lnTo>
                    <a:pt x="98194" y="91036"/>
                  </a:lnTo>
                  <a:lnTo>
                    <a:pt x="94731" y="119754"/>
                  </a:lnTo>
                  <a:lnTo>
                    <a:pt x="88664" y="145104"/>
                  </a:lnTo>
                  <a:lnTo>
                    <a:pt x="89803" y="159903"/>
                  </a:lnTo>
                  <a:lnTo>
                    <a:pt x="85594" y="191249"/>
                  </a:lnTo>
                  <a:lnTo>
                    <a:pt x="85380" y="19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0" name="SMARTInkShape-3425">
              <a:extLst>
                <a:ext uri="{FF2B5EF4-FFF2-40B4-BE49-F238E27FC236}">
                  <a16:creationId xmlns:a16="http://schemas.microsoft.com/office/drawing/2014/main" id="{FC2C3170-5A2D-96D8-0B55-2273511C1360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731250" y="3391253"/>
              <a:ext cx="114561" cy="228180"/>
            </a:xfrm>
            <a:custGeom>
              <a:avLst/>
              <a:gdLst/>
              <a:ahLst/>
              <a:cxnLst/>
              <a:rect l="0" t="0" r="0" b="0"/>
              <a:pathLst>
                <a:path w="114561" h="228180">
                  <a:moveTo>
                    <a:pt x="57150" y="25047"/>
                  </a:moveTo>
                  <a:lnTo>
                    <a:pt x="57150" y="25047"/>
                  </a:lnTo>
                  <a:lnTo>
                    <a:pt x="88541" y="0"/>
                  </a:lnTo>
                  <a:lnTo>
                    <a:pt x="71192" y="20726"/>
                  </a:lnTo>
                  <a:lnTo>
                    <a:pt x="54880" y="48156"/>
                  </a:lnTo>
                  <a:lnTo>
                    <a:pt x="37217" y="76521"/>
                  </a:lnTo>
                  <a:lnTo>
                    <a:pt x="30714" y="103497"/>
                  </a:lnTo>
                  <a:lnTo>
                    <a:pt x="18978" y="134840"/>
                  </a:lnTo>
                  <a:lnTo>
                    <a:pt x="15265" y="165371"/>
                  </a:lnTo>
                  <a:lnTo>
                    <a:pt x="19026" y="189156"/>
                  </a:lnTo>
                  <a:lnTo>
                    <a:pt x="25153" y="205464"/>
                  </a:lnTo>
                  <a:lnTo>
                    <a:pt x="36344" y="218356"/>
                  </a:lnTo>
                  <a:lnTo>
                    <a:pt x="43280" y="223770"/>
                  </a:lnTo>
                  <a:lnTo>
                    <a:pt x="56630" y="227903"/>
                  </a:lnTo>
                  <a:lnTo>
                    <a:pt x="79075" y="228179"/>
                  </a:lnTo>
                  <a:lnTo>
                    <a:pt x="96103" y="221485"/>
                  </a:lnTo>
                  <a:lnTo>
                    <a:pt x="106447" y="210660"/>
                  </a:lnTo>
                  <a:lnTo>
                    <a:pt x="111183" y="203823"/>
                  </a:lnTo>
                  <a:lnTo>
                    <a:pt x="114560" y="190581"/>
                  </a:lnTo>
                  <a:lnTo>
                    <a:pt x="110980" y="164833"/>
                  </a:lnTo>
                  <a:lnTo>
                    <a:pt x="103652" y="153967"/>
                  </a:lnTo>
                  <a:lnTo>
                    <a:pt x="91389" y="143679"/>
                  </a:lnTo>
                  <a:lnTo>
                    <a:pt x="88442" y="142235"/>
                  </a:lnTo>
                  <a:lnTo>
                    <a:pt x="67441" y="143574"/>
                  </a:lnTo>
                  <a:lnTo>
                    <a:pt x="45618" y="148439"/>
                  </a:lnTo>
                  <a:lnTo>
                    <a:pt x="18662" y="162665"/>
                  </a:lnTo>
                  <a:lnTo>
                    <a:pt x="7724" y="174243"/>
                  </a:lnTo>
                  <a:lnTo>
                    <a:pt x="0" y="190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SMARTInkShape-3426">
              <a:extLst>
                <a:ext uri="{FF2B5EF4-FFF2-40B4-BE49-F238E27FC236}">
                  <a16:creationId xmlns:a16="http://schemas.microsoft.com/office/drawing/2014/main" id="{B601A812-D255-DF01-914D-1608633FB90E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8937141" y="3632200"/>
              <a:ext cx="10010" cy="6351"/>
            </a:xfrm>
            <a:custGeom>
              <a:avLst/>
              <a:gdLst/>
              <a:ahLst/>
              <a:cxnLst/>
              <a:rect l="0" t="0" r="0" b="0"/>
              <a:pathLst>
                <a:path w="1001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00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8" name="SMARTInkShape-Group655">
            <a:extLst>
              <a:ext uri="{FF2B5EF4-FFF2-40B4-BE49-F238E27FC236}">
                <a16:creationId xmlns:a16="http://schemas.microsoft.com/office/drawing/2014/main" id="{311B3780-05C9-F4C5-8402-09AC8A95FC3A}"/>
              </a:ext>
            </a:extLst>
          </p:cNvPr>
          <p:cNvGrpSpPr/>
          <p:nvPr/>
        </p:nvGrpSpPr>
        <p:grpSpPr>
          <a:xfrm>
            <a:off x="5499100" y="4109541"/>
            <a:ext cx="1485901" cy="316410"/>
            <a:chOff x="5499100" y="4109541"/>
            <a:chExt cx="1485901" cy="316410"/>
          </a:xfrm>
        </p:grpSpPr>
        <p:sp>
          <p:nvSpPr>
            <p:cNvPr id="1983" name="SMARTInkShape-3427">
              <a:extLst>
                <a:ext uri="{FF2B5EF4-FFF2-40B4-BE49-F238E27FC236}">
                  <a16:creationId xmlns:a16="http://schemas.microsoft.com/office/drawing/2014/main" id="{55A84327-422B-DD8D-946F-ECC82A10BEE6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499100" y="4114800"/>
              <a:ext cx="127001" cy="177788"/>
            </a:xfrm>
            <a:custGeom>
              <a:avLst/>
              <a:gdLst/>
              <a:ahLst/>
              <a:cxnLst/>
              <a:rect l="0" t="0" r="0" b="0"/>
              <a:pathLst>
                <a:path w="127001" h="177788">
                  <a:moveTo>
                    <a:pt x="120650" y="0"/>
                  </a:moveTo>
                  <a:lnTo>
                    <a:pt x="120650" y="0"/>
                  </a:lnTo>
                  <a:lnTo>
                    <a:pt x="127000" y="0"/>
                  </a:lnTo>
                  <a:lnTo>
                    <a:pt x="123629" y="0"/>
                  </a:lnTo>
                  <a:lnTo>
                    <a:pt x="94093" y="10831"/>
                  </a:lnTo>
                  <a:lnTo>
                    <a:pt x="76563" y="17712"/>
                  </a:lnTo>
                  <a:lnTo>
                    <a:pt x="46477" y="42738"/>
                  </a:lnTo>
                  <a:lnTo>
                    <a:pt x="38701" y="52174"/>
                  </a:lnTo>
                  <a:lnTo>
                    <a:pt x="36384" y="55949"/>
                  </a:lnTo>
                  <a:lnTo>
                    <a:pt x="35545" y="59172"/>
                  </a:lnTo>
                  <a:lnTo>
                    <a:pt x="35691" y="62026"/>
                  </a:lnTo>
                  <a:lnTo>
                    <a:pt x="36494" y="64634"/>
                  </a:lnTo>
                  <a:lnTo>
                    <a:pt x="44366" y="75046"/>
                  </a:lnTo>
                  <a:lnTo>
                    <a:pt x="55635" y="83698"/>
                  </a:lnTo>
                  <a:lnTo>
                    <a:pt x="84702" y="94371"/>
                  </a:lnTo>
                  <a:lnTo>
                    <a:pt x="113068" y="119547"/>
                  </a:lnTo>
                  <a:lnTo>
                    <a:pt x="121774" y="131534"/>
                  </a:lnTo>
                  <a:lnTo>
                    <a:pt x="122797" y="141715"/>
                  </a:lnTo>
                  <a:lnTo>
                    <a:pt x="120194" y="152590"/>
                  </a:lnTo>
                  <a:lnTo>
                    <a:pt x="114332" y="162127"/>
                  </a:lnTo>
                  <a:lnTo>
                    <a:pt x="103261" y="169188"/>
                  </a:lnTo>
                  <a:lnTo>
                    <a:pt x="84923" y="175248"/>
                  </a:lnTo>
                  <a:lnTo>
                    <a:pt x="59344" y="177296"/>
                  </a:lnTo>
                  <a:lnTo>
                    <a:pt x="31478" y="177700"/>
                  </a:lnTo>
                  <a:lnTo>
                    <a:pt x="4702" y="177787"/>
                  </a:lnTo>
                  <a:lnTo>
                    <a:pt x="3136" y="17708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4" name="SMARTInkShape-3428">
              <a:extLst>
                <a:ext uri="{FF2B5EF4-FFF2-40B4-BE49-F238E27FC236}">
                  <a16:creationId xmlns:a16="http://schemas.microsoft.com/office/drawing/2014/main" id="{1B9885D7-38E6-2318-C494-50CE709FA14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708673" y="4210933"/>
              <a:ext cx="82528" cy="75318"/>
            </a:xfrm>
            <a:custGeom>
              <a:avLst/>
              <a:gdLst/>
              <a:ahLst/>
              <a:cxnLst/>
              <a:rect l="0" t="0" r="0" b="0"/>
              <a:pathLst>
                <a:path w="82528" h="75318">
                  <a:moveTo>
                    <a:pt x="6327" y="5467"/>
                  </a:moveTo>
                  <a:lnTo>
                    <a:pt x="6327" y="5467"/>
                  </a:lnTo>
                  <a:lnTo>
                    <a:pt x="6327" y="0"/>
                  </a:lnTo>
                  <a:lnTo>
                    <a:pt x="6327" y="27015"/>
                  </a:lnTo>
                  <a:lnTo>
                    <a:pt x="5622" y="37622"/>
                  </a:lnTo>
                  <a:lnTo>
                    <a:pt x="93" y="68772"/>
                  </a:lnTo>
                  <a:lnTo>
                    <a:pt x="0" y="74024"/>
                  </a:lnTo>
                  <a:lnTo>
                    <a:pt x="698" y="74455"/>
                  </a:lnTo>
                  <a:lnTo>
                    <a:pt x="12187" y="75203"/>
                  </a:lnTo>
                  <a:lnTo>
                    <a:pt x="41571" y="75307"/>
                  </a:lnTo>
                  <a:lnTo>
                    <a:pt x="73112" y="75316"/>
                  </a:lnTo>
                  <a:lnTo>
                    <a:pt x="82527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5" name="SMARTInkShape-3429">
              <a:extLst>
                <a:ext uri="{FF2B5EF4-FFF2-40B4-BE49-F238E27FC236}">
                  <a16:creationId xmlns:a16="http://schemas.microsoft.com/office/drawing/2014/main" id="{9964BFDD-8DFA-E190-140A-F5C24AD27966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709532" y="416560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12" y="589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6" name="SMARTInkShape-3430">
              <a:extLst>
                <a:ext uri="{FF2B5EF4-FFF2-40B4-BE49-F238E27FC236}">
                  <a16:creationId xmlns:a16="http://schemas.microsoft.com/office/drawing/2014/main" id="{1BDA3457-61BF-CB60-9A39-F3A4D74E2E9E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809540" y="4194351"/>
              <a:ext cx="165811" cy="228268"/>
            </a:xfrm>
            <a:custGeom>
              <a:avLst/>
              <a:gdLst/>
              <a:ahLst/>
              <a:cxnLst/>
              <a:rect l="0" t="0" r="0" b="0"/>
              <a:pathLst>
                <a:path w="165811" h="228268">
                  <a:moveTo>
                    <a:pt x="76910" y="34749"/>
                  </a:moveTo>
                  <a:lnTo>
                    <a:pt x="76910" y="34749"/>
                  </a:lnTo>
                  <a:lnTo>
                    <a:pt x="82378" y="29282"/>
                  </a:lnTo>
                  <a:lnTo>
                    <a:pt x="81966" y="28988"/>
                  </a:lnTo>
                  <a:lnTo>
                    <a:pt x="79628" y="28661"/>
                  </a:lnTo>
                  <a:lnTo>
                    <a:pt x="78722" y="27868"/>
                  </a:lnTo>
                  <a:lnTo>
                    <a:pt x="75386" y="21526"/>
                  </a:lnTo>
                  <a:lnTo>
                    <a:pt x="68143" y="13479"/>
                  </a:lnTo>
                  <a:lnTo>
                    <a:pt x="64077" y="11185"/>
                  </a:lnTo>
                  <a:lnTo>
                    <a:pt x="36440" y="0"/>
                  </a:lnTo>
                  <a:lnTo>
                    <a:pt x="28115" y="1196"/>
                  </a:lnTo>
                  <a:lnTo>
                    <a:pt x="15494" y="9207"/>
                  </a:lnTo>
                  <a:lnTo>
                    <a:pt x="2817" y="27260"/>
                  </a:lnTo>
                  <a:lnTo>
                    <a:pt x="0" y="38711"/>
                  </a:lnTo>
                  <a:lnTo>
                    <a:pt x="1100" y="47799"/>
                  </a:lnTo>
                  <a:lnTo>
                    <a:pt x="3941" y="54189"/>
                  </a:lnTo>
                  <a:lnTo>
                    <a:pt x="12877" y="65125"/>
                  </a:lnTo>
                  <a:lnTo>
                    <a:pt x="20464" y="69416"/>
                  </a:lnTo>
                  <a:lnTo>
                    <a:pt x="38315" y="72547"/>
                  </a:lnTo>
                  <a:lnTo>
                    <a:pt x="44233" y="72009"/>
                  </a:lnTo>
                  <a:lnTo>
                    <a:pt x="58056" y="67740"/>
                  </a:lnTo>
                  <a:lnTo>
                    <a:pt x="68775" y="61288"/>
                  </a:lnTo>
                  <a:lnTo>
                    <a:pt x="70075" y="61614"/>
                  </a:lnTo>
                  <a:lnTo>
                    <a:pt x="73402" y="63858"/>
                  </a:lnTo>
                  <a:lnTo>
                    <a:pt x="75349" y="69088"/>
                  </a:lnTo>
                  <a:lnTo>
                    <a:pt x="81774" y="99557"/>
                  </a:lnTo>
                  <a:lnTo>
                    <a:pt x="86975" y="130151"/>
                  </a:lnTo>
                  <a:lnTo>
                    <a:pt x="88829" y="154974"/>
                  </a:lnTo>
                  <a:lnTo>
                    <a:pt x="88672" y="182633"/>
                  </a:lnTo>
                  <a:lnTo>
                    <a:pt x="82657" y="211657"/>
                  </a:lnTo>
                  <a:lnTo>
                    <a:pt x="78759" y="222736"/>
                  </a:lnTo>
                  <a:lnTo>
                    <a:pt x="74673" y="227660"/>
                  </a:lnTo>
                  <a:lnTo>
                    <a:pt x="72597" y="228267"/>
                  </a:lnTo>
                  <a:lnTo>
                    <a:pt x="70507" y="227967"/>
                  </a:lnTo>
                  <a:lnTo>
                    <a:pt x="66304" y="225751"/>
                  </a:lnTo>
                  <a:lnTo>
                    <a:pt x="62083" y="222415"/>
                  </a:lnTo>
                  <a:lnTo>
                    <a:pt x="59737" y="218580"/>
                  </a:lnTo>
                  <a:lnTo>
                    <a:pt x="58694" y="212408"/>
                  </a:lnTo>
                  <a:lnTo>
                    <a:pt x="58024" y="183567"/>
                  </a:lnTo>
                  <a:lnTo>
                    <a:pt x="57908" y="156219"/>
                  </a:lnTo>
                  <a:lnTo>
                    <a:pt x="59756" y="128360"/>
                  </a:lnTo>
                  <a:lnTo>
                    <a:pt x="64348" y="109515"/>
                  </a:lnTo>
                  <a:lnTo>
                    <a:pt x="78127" y="88417"/>
                  </a:lnTo>
                  <a:lnTo>
                    <a:pt x="92165" y="77069"/>
                  </a:lnTo>
                  <a:lnTo>
                    <a:pt x="109418" y="69945"/>
                  </a:lnTo>
                  <a:lnTo>
                    <a:pt x="136091" y="67180"/>
                  </a:lnTo>
                  <a:lnTo>
                    <a:pt x="165810" y="66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7" name="SMARTInkShape-3431">
              <a:extLst>
                <a:ext uri="{FF2B5EF4-FFF2-40B4-BE49-F238E27FC236}">
                  <a16:creationId xmlns:a16="http://schemas.microsoft.com/office/drawing/2014/main" id="{5FAB78A0-60B3-C14D-FF22-0A7A3F46AAF2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5969000" y="4211333"/>
              <a:ext cx="130030" cy="93968"/>
            </a:xfrm>
            <a:custGeom>
              <a:avLst/>
              <a:gdLst/>
              <a:ahLst/>
              <a:cxnLst/>
              <a:rect l="0" t="0" r="0" b="0"/>
              <a:pathLst>
                <a:path w="130030" h="93968">
                  <a:moveTo>
                    <a:pt x="0" y="49517"/>
                  </a:moveTo>
                  <a:lnTo>
                    <a:pt x="0" y="49517"/>
                  </a:lnTo>
                  <a:lnTo>
                    <a:pt x="0" y="46146"/>
                  </a:lnTo>
                  <a:lnTo>
                    <a:pt x="17298" y="22385"/>
                  </a:lnTo>
                  <a:lnTo>
                    <a:pt x="48582" y="0"/>
                  </a:lnTo>
                  <a:lnTo>
                    <a:pt x="49321" y="1689"/>
                  </a:lnTo>
                  <a:lnTo>
                    <a:pt x="54327" y="26921"/>
                  </a:lnTo>
                  <a:lnTo>
                    <a:pt x="51403" y="56236"/>
                  </a:lnTo>
                  <a:lnTo>
                    <a:pt x="50979" y="71656"/>
                  </a:lnTo>
                  <a:lnTo>
                    <a:pt x="51626" y="74859"/>
                  </a:lnTo>
                  <a:lnTo>
                    <a:pt x="52761" y="76996"/>
                  </a:lnTo>
                  <a:lnTo>
                    <a:pt x="54223" y="78419"/>
                  </a:lnTo>
                  <a:lnTo>
                    <a:pt x="55199" y="78663"/>
                  </a:lnTo>
                  <a:lnTo>
                    <a:pt x="55850" y="78120"/>
                  </a:lnTo>
                  <a:lnTo>
                    <a:pt x="56283" y="77052"/>
                  </a:lnTo>
                  <a:lnTo>
                    <a:pt x="61343" y="69563"/>
                  </a:lnTo>
                  <a:lnTo>
                    <a:pt x="62541" y="62895"/>
                  </a:lnTo>
                  <a:lnTo>
                    <a:pt x="77107" y="43458"/>
                  </a:lnTo>
                  <a:lnTo>
                    <a:pt x="102704" y="13339"/>
                  </a:lnTo>
                  <a:lnTo>
                    <a:pt x="107500" y="8743"/>
                  </a:lnTo>
                  <a:lnTo>
                    <a:pt x="112956" y="5793"/>
                  </a:lnTo>
                  <a:lnTo>
                    <a:pt x="113405" y="6257"/>
                  </a:lnTo>
                  <a:lnTo>
                    <a:pt x="124403" y="37987"/>
                  </a:lnTo>
                  <a:lnTo>
                    <a:pt x="130029" y="68721"/>
                  </a:lnTo>
                  <a:lnTo>
                    <a:pt x="129992" y="79454"/>
                  </a:lnTo>
                  <a:lnTo>
                    <a:pt x="127000" y="9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SMARTInkShape-3432">
              <a:extLst>
                <a:ext uri="{FF2B5EF4-FFF2-40B4-BE49-F238E27FC236}">
                  <a16:creationId xmlns:a16="http://schemas.microsoft.com/office/drawing/2014/main" id="{42DFAECD-A16D-8FD3-07FB-AB06B16A2686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146800" y="4242216"/>
              <a:ext cx="12701" cy="94835"/>
            </a:xfrm>
            <a:custGeom>
              <a:avLst/>
              <a:gdLst/>
              <a:ahLst/>
              <a:cxnLst/>
              <a:rect l="0" t="0" r="0" b="0"/>
              <a:pathLst>
                <a:path w="12701" h="94835">
                  <a:moveTo>
                    <a:pt x="0" y="18634"/>
                  </a:moveTo>
                  <a:lnTo>
                    <a:pt x="0" y="18634"/>
                  </a:lnTo>
                  <a:lnTo>
                    <a:pt x="12361" y="0"/>
                  </a:lnTo>
                  <a:lnTo>
                    <a:pt x="12671" y="26135"/>
                  </a:lnTo>
                  <a:lnTo>
                    <a:pt x="12694" y="51317"/>
                  </a:lnTo>
                  <a:lnTo>
                    <a:pt x="12698" y="78973"/>
                  </a:lnTo>
                  <a:lnTo>
                    <a:pt x="12700" y="9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SMARTInkShape-3433">
              <a:extLst>
                <a:ext uri="{FF2B5EF4-FFF2-40B4-BE49-F238E27FC236}">
                  <a16:creationId xmlns:a16="http://schemas.microsoft.com/office/drawing/2014/main" id="{EC1B7822-A16F-1D22-EA2B-764AB9A0DA6C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6159500" y="4165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SMARTInkShape-3434">
              <a:extLst>
                <a:ext uri="{FF2B5EF4-FFF2-40B4-BE49-F238E27FC236}">
                  <a16:creationId xmlns:a16="http://schemas.microsoft.com/office/drawing/2014/main" id="{BBCB238C-6F10-5E37-9D9E-36C06D32275F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6226301" y="4109541"/>
              <a:ext cx="97418" cy="316410"/>
            </a:xfrm>
            <a:custGeom>
              <a:avLst/>
              <a:gdLst/>
              <a:ahLst/>
              <a:cxnLst/>
              <a:rect l="0" t="0" r="0" b="0"/>
              <a:pathLst>
                <a:path w="97418" h="316410">
                  <a:moveTo>
                    <a:pt x="91949" y="37009"/>
                  </a:moveTo>
                  <a:lnTo>
                    <a:pt x="91949" y="37009"/>
                  </a:lnTo>
                  <a:lnTo>
                    <a:pt x="91949" y="33638"/>
                  </a:lnTo>
                  <a:lnTo>
                    <a:pt x="97417" y="13244"/>
                  </a:lnTo>
                  <a:lnTo>
                    <a:pt x="97006" y="10582"/>
                  </a:lnTo>
                  <a:lnTo>
                    <a:pt x="96025" y="8808"/>
                  </a:lnTo>
                  <a:lnTo>
                    <a:pt x="94667" y="7625"/>
                  </a:lnTo>
                  <a:lnTo>
                    <a:pt x="93157" y="4430"/>
                  </a:lnTo>
                  <a:lnTo>
                    <a:pt x="92754" y="2589"/>
                  </a:lnTo>
                  <a:lnTo>
                    <a:pt x="90369" y="1362"/>
                  </a:lnTo>
                  <a:lnTo>
                    <a:pt x="82075" y="0"/>
                  </a:lnTo>
                  <a:lnTo>
                    <a:pt x="68876" y="2603"/>
                  </a:lnTo>
                  <a:lnTo>
                    <a:pt x="56028" y="11214"/>
                  </a:lnTo>
                  <a:lnTo>
                    <a:pt x="43284" y="29444"/>
                  </a:lnTo>
                  <a:lnTo>
                    <a:pt x="33942" y="52720"/>
                  </a:lnTo>
                  <a:lnTo>
                    <a:pt x="26705" y="84232"/>
                  </a:lnTo>
                  <a:lnTo>
                    <a:pt x="23464" y="113639"/>
                  </a:lnTo>
                  <a:lnTo>
                    <a:pt x="19132" y="140226"/>
                  </a:lnTo>
                  <a:lnTo>
                    <a:pt x="13381" y="165978"/>
                  </a:lnTo>
                  <a:lnTo>
                    <a:pt x="10579" y="191482"/>
                  </a:lnTo>
                  <a:lnTo>
                    <a:pt x="8926" y="222431"/>
                  </a:lnTo>
                  <a:lnTo>
                    <a:pt x="4398" y="253756"/>
                  </a:lnTo>
                  <a:lnTo>
                    <a:pt x="0" y="280834"/>
                  </a:lnTo>
                  <a:lnTo>
                    <a:pt x="2537" y="301165"/>
                  </a:lnTo>
                  <a:lnTo>
                    <a:pt x="9399" y="31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1" name="SMARTInkShape-3435">
              <a:extLst>
                <a:ext uri="{FF2B5EF4-FFF2-40B4-BE49-F238E27FC236}">
                  <a16:creationId xmlns:a16="http://schemas.microsoft.com/office/drawing/2014/main" id="{50D2CEDD-038C-5960-0C9E-21DA877C135E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197600" y="42672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2" y="15679"/>
                  </a:lnTo>
                  <a:lnTo>
                    <a:pt x="32604" y="4123"/>
                  </a:lnTo>
                  <a:lnTo>
                    <a:pt x="58586" y="54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2" name="SMARTInkShape-3436">
              <a:extLst>
                <a:ext uri="{FF2B5EF4-FFF2-40B4-BE49-F238E27FC236}">
                  <a16:creationId xmlns:a16="http://schemas.microsoft.com/office/drawing/2014/main" id="{B3928A73-AB4E-3229-905F-51790DA4626A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6350000" y="42672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29825"/>
                  </a:lnTo>
                  <a:lnTo>
                    <a:pt x="705" y="5702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SMARTInkShape-3437">
              <a:extLst>
                <a:ext uri="{FF2B5EF4-FFF2-40B4-BE49-F238E27FC236}">
                  <a16:creationId xmlns:a16="http://schemas.microsoft.com/office/drawing/2014/main" id="{C8ABBA47-ED9C-EDB5-39DB-B2F475C9E208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6375400" y="4210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SMARTInkShape-3438">
              <a:extLst>
                <a:ext uri="{FF2B5EF4-FFF2-40B4-BE49-F238E27FC236}">
                  <a16:creationId xmlns:a16="http://schemas.microsoft.com/office/drawing/2014/main" id="{8AA6F322-9D98-C580-C5EB-14F42C3DCCBB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6414323" y="4236333"/>
              <a:ext cx="69028" cy="99973"/>
            </a:xfrm>
            <a:custGeom>
              <a:avLst/>
              <a:gdLst/>
              <a:ahLst/>
              <a:cxnLst/>
              <a:rect l="0" t="0" r="0" b="0"/>
              <a:pathLst>
                <a:path w="69028" h="99973">
                  <a:moveTo>
                    <a:pt x="62677" y="5467"/>
                  </a:moveTo>
                  <a:lnTo>
                    <a:pt x="62677" y="5467"/>
                  </a:lnTo>
                  <a:lnTo>
                    <a:pt x="62677" y="0"/>
                  </a:lnTo>
                  <a:lnTo>
                    <a:pt x="52564" y="2749"/>
                  </a:lnTo>
                  <a:lnTo>
                    <a:pt x="23366" y="22905"/>
                  </a:lnTo>
                  <a:lnTo>
                    <a:pt x="8539" y="38621"/>
                  </a:lnTo>
                  <a:lnTo>
                    <a:pt x="3338" y="48660"/>
                  </a:lnTo>
                  <a:lnTo>
                    <a:pt x="0" y="66602"/>
                  </a:lnTo>
                  <a:lnTo>
                    <a:pt x="2792" y="79477"/>
                  </a:lnTo>
                  <a:lnTo>
                    <a:pt x="11460" y="92228"/>
                  </a:lnTo>
                  <a:lnTo>
                    <a:pt x="18982" y="96944"/>
                  </a:lnTo>
                  <a:lnTo>
                    <a:pt x="35309" y="99972"/>
                  </a:lnTo>
                  <a:lnTo>
                    <a:pt x="69027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5" name="SMARTInkShape-3439">
              <a:extLst>
                <a:ext uri="{FF2B5EF4-FFF2-40B4-BE49-F238E27FC236}">
                  <a16:creationId xmlns:a16="http://schemas.microsoft.com/office/drawing/2014/main" id="{D3BB2BC6-9078-9D5A-009E-7F5A2772D7A5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6525102" y="4236698"/>
              <a:ext cx="282099" cy="106703"/>
            </a:xfrm>
            <a:custGeom>
              <a:avLst/>
              <a:gdLst/>
              <a:ahLst/>
              <a:cxnLst/>
              <a:rect l="0" t="0" r="0" b="0"/>
              <a:pathLst>
                <a:path w="282099" h="106703">
                  <a:moveTo>
                    <a:pt x="47148" y="36852"/>
                  </a:moveTo>
                  <a:lnTo>
                    <a:pt x="47148" y="36852"/>
                  </a:lnTo>
                  <a:lnTo>
                    <a:pt x="53889" y="36852"/>
                  </a:lnTo>
                  <a:lnTo>
                    <a:pt x="59081" y="34971"/>
                  </a:lnTo>
                  <a:lnTo>
                    <a:pt x="61454" y="33481"/>
                  </a:lnTo>
                  <a:lnTo>
                    <a:pt x="63035" y="31783"/>
                  </a:lnTo>
                  <a:lnTo>
                    <a:pt x="65966" y="26727"/>
                  </a:lnTo>
                  <a:lnTo>
                    <a:pt x="74913" y="21120"/>
                  </a:lnTo>
                  <a:lnTo>
                    <a:pt x="77127" y="17395"/>
                  </a:lnTo>
                  <a:lnTo>
                    <a:pt x="77717" y="15414"/>
                  </a:lnTo>
                  <a:lnTo>
                    <a:pt x="77405" y="13388"/>
                  </a:lnTo>
                  <a:lnTo>
                    <a:pt x="75177" y="9255"/>
                  </a:lnTo>
                  <a:lnTo>
                    <a:pt x="66586" y="2961"/>
                  </a:lnTo>
                  <a:lnTo>
                    <a:pt x="55102" y="0"/>
                  </a:lnTo>
                  <a:lnTo>
                    <a:pt x="46920" y="1188"/>
                  </a:lnTo>
                  <a:lnTo>
                    <a:pt x="32499" y="7705"/>
                  </a:lnTo>
                  <a:lnTo>
                    <a:pt x="22293" y="14725"/>
                  </a:lnTo>
                  <a:lnTo>
                    <a:pt x="15405" y="22550"/>
                  </a:lnTo>
                  <a:lnTo>
                    <a:pt x="2977" y="50177"/>
                  </a:lnTo>
                  <a:lnTo>
                    <a:pt x="0" y="61825"/>
                  </a:lnTo>
                  <a:lnTo>
                    <a:pt x="1028" y="71705"/>
                  </a:lnTo>
                  <a:lnTo>
                    <a:pt x="5719" y="80799"/>
                  </a:lnTo>
                  <a:lnTo>
                    <a:pt x="11801" y="88134"/>
                  </a:lnTo>
                  <a:lnTo>
                    <a:pt x="16857" y="91394"/>
                  </a:lnTo>
                  <a:lnTo>
                    <a:pt x="33783" y="93230"/>
                  </a:lnTo>
                  <a:lnTo>
                    <a:pt x="44971" y="89896"/>
                  </a:lnTo>
                  <a:lnTo>
                    <a:pt x="70475" y="70123"/>
                  </a:lnTo>
                  <a:lnTo>
                    <a:pt x="78284" y="60821"/>
                  </a:lnTo>
                  <a:lnTo>
                    <a:pt x="88695" y="40897"/>
                  </a:lnTo>
                  <a:lnTo>
                    <a:pt x="91583" y="9900"/>
                  </a:lnTo>
                  <a:lnTo>
                    <a:pt x="91597" y="5383"/>
                  </a:lnTo>
                  <a:lnTo>
                    <a:pt x="92303" y="26781"/>
                  </a:lnTo>
                  <a:lnTo>
                    <a:pt x="102429" y="55372"/>
                  </a:lnTo>
                  <a:lnTo>
                    <a:pt x="112797" y="70091"/>
                  </a:lnTo>
                  <a:lnTo>
                    <a:pt x="119124" y="76883"/>
                  </a:lnTo>
                  <a:lnTo>
                    <a:pt x="123352" y="79338"/>
                  </a:lnTo>
                  <a:lnTo>
                    <a:pt x="128445" y="80914"/>
                  </a:lnTo>
                  <a:lnTo>
                    <a:pt x="128862" y="81749"/>
                  </a:lnTo>
                  <a:lnTo>
                    <a:pt x="129327" y="84558"/>
                  </a:lnTo>
                  <a:lnTo>
                    <a:pt x="130156" y="84884"/>
                  </a:lnTo>
                  <a:lnTo>
                    <a:pt x="136143" y="81709"/>
                  </a:lnTo>
                  <a:lnTo>
                    <a:pt x="139148" y="81483"/>
                  </a:lnTo>
                  <a:lnTo>
                    <a:pt x="140231" y="80011"/>
                  </a:lnTo>
                  <a:lnTo>
                    <a:pt x="141970" y="69393"/>
                  </a:lnTo>
                  <a:lnTo>
                    <a:pt x="142114" y="67013"/>
                  </a:lnTo>
                  <a:lnTo>
                    <a:pt x="144153" y="62486"/>
                  </a:lnTo>
                  <a:lnTo>
                    <a:pt x="153371" y="49572"/>
                  </a:lnTo>
                  <a:lnTo>
                    <a:pt x="153946" y="47449"/>
                  </a:lnTo>
                  <a:lnTo>
                    <a:pt x="158349" y="43208"/>
                  </a:lnTo>
                  <a:lnTo>
                    <a:pt x="164304" y="39677"/>
                  </a:lnTo>
                  <a:lnTo>
                    <a:pt x="187756" y="30943"/>
                  </a:lnTo>
                  <a:lnTo>
                    <a:pt x="189570" y="30796"/>
                  </a:lnTo>
                  <a:lnTo>
                    <a:pt x="193468" y="32514"/>
                  </a:lnTo>
                  <a:lnTo>
                    <a:pt x="195495" y="33960"/>
                  </a:lnTo>
                  <a:lnTo>
                    <a:pt x="197747" y="37448"/>
                  </a:lnTo>
                  <a:lnTo>
                    <a:pt x="199014" y="45260"/>
                  </a:lnTo>
                  <a:lnTo>
                    <a:pt x="200016" y="51877"/>
                  </a:lnTo>
                  <a:lnTo>
                    <a:pt x="204527" y="61875"/>
                  </a:lnTo>
                  <a:lnTo>
                    <a:pt x="205874" y="80663"/>
                  </a:lnTo>
                  <a:lnTo>
                    <a:pt x="236930" y="57169"/>
                  </a:lnTo>
                  <a:lnTo>
                    <a:pt x="261104" y="45195"/>
                  </a:lnTo>
                  <a:lnTo>
                    <a:pt x="271130" y="43596"/>
                  </a:lnTo>
                  <a:lnTo>
                    <a:pt x="272670" y="44876"/>
                  </a:lnTo>
                  <a:lnTo>
                    <a:pt x="279842" y="69251"/>
                  </a:lnTo>
                  <a:lnTo>
                    <a:pt x="282098" y="10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SMARTInkShape-3440">
              <a:extLst>
                <a:ext uri="{FF2B5EF4-FFF2-40B4-BE49-F238E27FC236}">
                  <a16:creationId xmlns:a16="http://schemas.microsoft.com/office/drawing/2014/main" id="{4E958680-5B5D-9990-8DC8-1F24D4B8F129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846666" y="4123842"/>
              <a:ext cx="138335" cy="231662"/>
            </a:xfrm>
            <a:custGeom>
              <a:avLst/>
              <a:gdLst/>
              <a:ahLst/>
              <a:cxnLst/>
              <a:rect l="0" t="0" r="0" b="0"/>
              <a:pathLst>
                <a:path w="138335" h="231662">
                  <a:moveTo>
                    <a:pt x="30384" y="3658"/>
                  </a:moveTo>
                  <a:lnTo>
                    <a:pt x="30384" y="3658"/>
                  </a:lnTo>
                  <a:lnTo>
                    <a:pt x="33756" y="287"/>
                  </a:lnTo>
                  <a:lnTo>
                    <a:pt x="35454" y="0"/>
                  </a:lnTo>
                  <a:lnTo>
                    <a:pt x="37291" y="514"/>
                  </a:lnTo>
                  <a:lnTo>
                    <a:pt x="39221" y="1562"/>
                  </a:lnTo>
                  <a:lnTo>
                    <a:pt x="39804" y="5083"/>
                  </a:lnTo>
                  <a:lnTo>
                    <a:pt x="33906" y="35456"/>
                  </a:lnTo>
                  <a:lnTo>
                    <a:pt x="25821" y="67165"/>
                  </a:lnTo>
                  <a:lnTo>
                    <a:pt x="21015" y="95931"/>
                  </a:lnTo>
                  <a:lnTo>
                    <a:pt x="15300" y="120447"/>
                  </a:lnTo>
                  <a:lnTo>
                    <a:pt x="9138" y="148956"/>
                  </a:lnTo>
                  <a:lnTo>
                    <a:pt x="5099" y="180055"/>
                  </a:lnTo>
                  <a:lnTo>
                    <a:pt x="120" y="206580"/>
                  </a:lnTo>
                  <a:lnTo>
                    <a:pt x="0" y="218024"/>
                  </a:lnTo>
                  <a:lnTo>
                    <a:pt x="2298" y="225462"/>
                  </a:lnTo>
                  <a:lnTo>
                    <a:pt x="3899" y="227727"/>
                  </a:lnTo>
                  <a:lnTo>
                    <a:pt x="7559" y="230244"/>
                  </a:lnTo>
                  <a:lnTo>
                    <a:pt x="16958" y="231661"/>
                  </a:lnTo>
                  <a:lnTo>
                    <a:pt x="44460" y="226739"/>
                  </a:lnTo>
                  <a:lnTo>
                    <a:pt x="69283" y="226154"/>
                  </a:lnTo>
                  <a:lnTo>
                    <a:pt x="99138" y="220887"/>
                  </a:lnTo>
                  <a:lnTo>
                    <a:pt x="121655" y="213053"/>
                  </a:lnTo>
                  <a:lnTo>
                    <a:pt x="138334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7" name="SMARTInkShape-3441">
              <a:extLst>
                <a:ext uri="{FF2B5EF4-FFF2-40B4-BE49-F238E27FC236}">
                  <a16:creationId xmlns:a16="http://schemas.microsoft.com/office/drawing/2014/main" id="{9182D640-7DAF-DF49-2E50-BAF7ECA4E262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6838950" y="41910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9433" y="35722"/>
                  </a:lnTo>
                  <a:lnTo>
                    <a:pt x="41029" y="23194"/>
                  </a:lnTo>
                  <a:lnTo>
                    <a:pt x="60606" y="15809"/>
                  </a:lnTo>
                  <a:lnTo>
                    <a:pt x="86603" y="99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7" name="SMARTInkShape-Group656">
            <a:extLst>
              <a:ext uri="{FF2B5EF4-FFF2-40B4-BE49-F238E27FC236}">
                <a16:creationId xmlns:a16="http://schemas.microsoft.com/office/drawing/2014/main" id="{D6D80F65-EDE6-8E1E-ACF8-E57F0F7BF686}"/>
              </a:ext>
            </a:extLst>
          </p:cNvPr>
          <p:cNvGrpSpPr/>
          <p:nvPr/>
        </p:nvGrpSpPr>
        <p:grpSpPr>
          <a:xfrm>
            <a:off x="7169150" y="4108450"/>
            <a:ext cx="1214673" cy="279401"/>
            <a:chOff x="7169150" y="4108450"/>
            <a:chExt cx="1214673" cy="279401"/>
          </a:xfrm>
        </p:grpSpPr>
        <p:sp>
          <p:nvSpPr>
            <p:cNvPr id="1999" name="SMARTInkShape-3442">
              <a:extLst>
                <a:ext uri="{FF2B5EF4-FFF2-40B4-BE49-F238E27FC236}">
                  <a16:creationId xmlns:a16="http://schemas.microsoft.com/office/drawing/2014/main" id="{24805EF7-8748-73CF-8DBE-1D34BE51E3D7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169150" y="4224336"/>
              <a:ext cx="139701" cy="131373"/>
            </a:xfrm>
            <a:custGeom>
              <a:avLst/>
              <a:gdLst/>
              <a:ahLst/>
              <a:cxnLst/>
              <a:rect l="0" t="0" r="0" b="0"/>
              <a:pathLst>
                <a:path w="139701" h="131373">
                  <a:moveTo>
                    <a:pt x="0" y="61914"/>
                  </a:moveTo>
                  <a:lnTo>
                    <a:pt x="0" y="61914"/>
                  </a:lnTo>
                  <a:lnTo>
                    <a:pt x="3372" y="61914"/>
                  </a:lnTo>
                  <a:lnTo>
                    <a:pt x="4364" y="62619"/>
                  </a:lnTo>
                  <a:lnTo>
                    <a:pt x="5026" y="63795"/>
                  </a:lnTo>
                  <a:lnTo>
                    <a:pt x="5468" y="65285"/>
                  </a:lnTo>
                  <a:lnTo>
                    <a:pt x="7173" y="66278"/>
                  </a:lnTo>
                  <a:lnTo>
                    <a:pt x="18431" y="67675"/>
                  </a:lnTo>
                  <a:lnTo>
                    <a:pt x="49005" y="68148"/>
                  </a:lnTo>
                  <a:lnTo>
                    <a:pt x="62702" y="66801"/>
                  </a:lnTo>
                  <a:lnTo>
                    <a:pt x="88742" y="56320"/>
                  </a:lnTo>
                  <a:lnTo>
                    <a:pt x="95145" y="53952"/>
                  </a:lnTo>
                  <a:lnTo>
                    <a:pt x="106022" y="43794"/>
                  </a:lnTo>
                  <a:lnTo>
                    <a:pt x="116315" y="27853"/>
                  </a:lnTo>
                  <a:lnTo>
                    <a:pt x="117759" y="24390"/>
                  </a:lnTo>
                  <a:lnTo>
                    <a:pt x="117484" y="16779"/>
                  </a:lnTo>
                  <a:lnTo>
                    <a:pt x="116422" y="12774"/>
                  </a:lnTo>
                  <a:lnTo>
                    <a:pt x="113598" y="9399"/>
                  </a:lnTo>
                  <a:lnTo>
                    <a:pt x="100922" y="1982"/>
                  </a:lnTo>
                  <a:lnTo>
                    <a:pt x="94714" y="0"/>
                  </a:lnTo>
                  <a:lnTo>
                    <a:pt x="63918" y="5531"/>
                  </a:lnTo>
                  <a:lnTo>
                    <a:pt x="41554" y="13382"/>
                  </a:lnTo>
                  <a:lnTo>
                    <a:pt x="24542" y="26367"/>
                  </a:lnTo>
                  <a:lnTo>
                    <a:pt x="12838" y="40249"/>
                  </a:lnTo>
                  <a:lnTo>
                    <a:pt x="4901" y="60042"/>
                  </a:lnTo>
                  <a:lnTo>
                    <a:pt x="4060" y="73782"/>
                  </a:lnTo>
                  <a:lnTo>
                    <a:pt x="9268" y="99850"/>
                  </a:lnTo>
                  <a:lnTo>
                    <a:pt x="15053" y="112273"/>
                  </a:lnTo>
                  <a:lnTo>
                    <a:pt x="22918" y="117927"/>
                  </a:lnTo>
                  <a:lnTo>
                    <a:pt x="48586" y="127307"/>
                  </a:lnTo>
                  <a:lnTo>
                    <a:pt x="72565" y="130443"/>
                  </a:lnTo>
                  <a:lnTo>
                    <a:pt x="100915" y="131372"/>
                  </a:lnTo>
                  <a:lnTo>
                    <a:pt x="139700" y="125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0" name="SMARTInkShape-3443">
              <a:extLst>
                <a:ext uri="{FF2B5EF4-FFF2-40B4-BE49-F238E27FC236}">
                  <a16:creationId xmlns:a16="http://schemas.microsoft.com/office/drawing/2014/main" id="{6393DBC1-4986-98A5-024C-49E3BEAC3D0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7366000" y="4273550"/>
              <a:ext cx="114301" cy="68077"/>
            </a:xfrm>
            <a:custGeom>
              <a:avLst/>
              <a:gdLst/>
              <a:ahLst/>
              <a:cxnLst/>
              <a:rect l="0" t="0" r="0" b="0"/>
              <a:pathLst>
                <a:path w="114301" h="68077">
                  <a:moveTo>
                    <a:pt x="0" y="19050"/>
                  </a:moveTo>
                  <a:lnTo>
                    <a:pt x="0" y="19050"/>
                  </a:lnTo>
                  <a:lnTo>
                    <a:pt x="8837" y="4744"/>
                  </a:lnTo>
                  <a:lnTo>
                    <a:pt x="12864" y="2108"/>
                  </a:lnTo>
                  <a:lnTo>
                    <a:pt x="14927" y="1406"/>
                  </a:lnTo>
                  <a:lnTo>
                    <a:pt x="17007" y="2348"/>
                  </a:lnTo>
                  <a:lnTo>
                    <a:pt x="21199" y="7158"/>
                  </a:lnTo>
                  <a:lnTo>
                    <a:pt x="23533" y="14000"/>
                  </a:lnTo>
                  <a:lnTo>
                    <a:pt x="25860" y="42766"/>
                  </a:lnTo>
                  <a:lnTo>
                    <a:pt x="30397" y="57435"/>
                  </a:lnTo>
                  <a:lnTo>
                    <a:pt x="34206" y="63862"/>
                  </a:lnTo>
                  <a:lnTo>
                    <a:pt x="37621" y="65858"/>
                  </a:lnTo>
                  <a:lnTo>
                    <a:pt x="47059" y="68076"/>
                  </a:lnTo>
                  <a:lnTo>
                    <a:pt x="51834" y="67256"/>
                  </a:lnTo>
                  <a:lnTo>
                    <a:pt x="60902" y="62582"/>
                  </a:lnTo>
                  <a:lnTo>
                    <a:pt x="78221" y="47378"/>
                  </a:lnTo>
                  <a:lnTo>
                    <a:pt x="102297" y="181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SMARTInkShape-3444">
              <a:extLst>
                <a:ext uri="{FF2B5EF4-FFF2-40B4-BE49-F238E27FC236}">
                  <a16:creationId xmlns:a16="http://schemas.microsoft.com/office/drawing/2014/main" id="{B7054BF2-F30B-F5D9-02BE-3DDA85F527AD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7569200" y="4277056"/>
              <a:ext cx="12701" cy="110795"/>
            </a:xfrm>
            <a:custGeom>
              <a:avLst/>
              <a:gdLst/>
              <a:ahLst/>
              <a:cxnLst/>
              <a:rect l="0" t="0" r="0" b="0"/>
              <a:pathLst>
                <a:path w="12701" h="110795">
                  <a:moveTo>
                    <a:pt x="0" y="21894"/>
                  </a:moveTo>
                  <a:lnTo>
                    <a:pt x="0" y="21894"/>
                  </a:lnTo>
                  <a:lnTo>
                    <a:pt x="0" y="18523"/>
                  </a:lnTo>
                  <a:lnTo>
                    <a:pt x="1882" y="14987"/>
                  </a:lnTo>
                  <a:lnTo>
                    <a:pt x="10125" y="4887"/>
                  </a:lnTo>
                  <a:lnTo>
                    <a:pt x="11937" y="0"/>
                  </a:lnTo>
                  <a:lnTo>
                    <a:pt x="12192" y="242"/>
                  </a:lnTo>
                  <a:lnTo>
                    <a:pt x="12600" y="9072"/>
                  </a:lnTo>
                  <a:lnTo>
                    <a:pt x="7661" y="35414"/>
                  </a:lnTo>
                  <a:lnTo>
                    <a:pt x="6609" y="66898"/>
                  </a:lnTo>
                  <a:lnTo>
                    <a:pt x="12700" y="110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2" name="SMARTInkShape-3445">
              <a:extLst>
                <a:ext uri="{FF2B5EF4-FFF2-40B4-BE49-F238E27FC236}">
                  <a16:creationId xmlns:a16="http://schemas.microsoft.com/office/drawing/2014/main" id="{3411010E-8799-C92A-203D-B76D5A049FC0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7600950" y="41991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63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3" name="SMARTInkShape-3446">
              <a:extLst>
                <a:ext uri="{FF2B5EF4-FFF2-40B4-BE49-F238E27FC236}">
                  <a16:creationId xmlns:a16="http://schemas.microsoft.com/office/drawing/2014/main" id="{1C3D815B-32C4-BF83-BCEC-8D219B5CC2F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7665913" y="4108450"/>
              <a:ext cx="106488" cy="246037"/>
            </a:xfrm>
            <a:custGeom>
              <a:avLst/>
              <a:gdLst/>
              <a:ahLst/>
              <a:cxnLst/>
              <a:rect l="0" t="0" r="0" b="0"/>
              <a:pathLst>
                <a:path w="106488" h="246037">
                  <a:moveTo>
                    <a:pt x="49337" y="171450"/>
                  </a:moveTo>
                  <a:lnTo>
                    <a:pt x="49337" y="171450"/>
                  </a:lnTo>
                  <a:lnTo>
                    <a:pt x="56078" y="168079"/>
                  </a:lnTo>
                  <a:lnTo>
                    <a:pt x="61270" y="162661"/>
                  </a:lnTo>
                  <a:lnTo>
                    <a:pt x="71815" y="147976"/>
                  </a:lnTo>
                  <a:lnTo>
                    <a:pt x="73438" y="140791"/>
                  </a:lnTo>
                  <a:lnTo>
                    <a:pt x="72460" y="137606"/>
                  </a:lnTo>
                  <a:lnTo>
                    <a:pt x="67610" y="132184"/>
                  </a:lnTo>
                  <a:lnTo>
                    <a:pt x="64341" y="131162"/>
                  </a:lnTo>
                  <a:lnTo>
                    <a:pt x="56946" y="131907"/>
                  </a:lnTo>
                  <a:lnTo>
                    <a:pt x="41479" y="136294"/>
                  </a:lnTo>
                  <a:lnTo>
                    <a:pt x="11496" y="164642"/>
                  </a:lnTo>
                  <a:lnTo>
                    <a:pt x="3474" y="186288"/>
                  </a:lnTo>
                  <a:lnTo>
                    <a:pt x="0" y="208302"/>
                  </a:lnTo>
                  <a:lnTo>
                    <a:pt x="2341" y="228231"/>
                  </a:lnTo>
                  <a:lnTo>
                    <a:pt x="9399" y="239255"/>
                  </a:lnTo>
                  <a:lnTo>
                    <a:pt x="14245" y="244170"/>
                  </a:lnTo>
                  <a:lnTo>
                    <a:pt x="18181" y="246036"/>
                  </a:lnTo>
                  <a:lnTo>
                    <a:pt x="21511" y="245868"/>
                  </a:lnTo>
                  <a:lnTo>
                    <a:pt x="24437" y="244346"/>
                  </a:lnTo>
                  <a:lnTo>
                    <a:pt x="35296" y="232089"/>
                  </a:lnTo>
                  <a:lnTo>
                    <a:pt x="44078" y="208311"/>
                  </a:lnTo>
                  <a:lnTo>
                    <a:pt x="53369" y="178104"/>
                  </a:lnTo>
                  <a:lnTo>
                    <a:pt x="60566" y="153274"/>
                  </a:lnTo>
                  <a:lnTo>
                    <a:pt x="70616" y="123888"/>
                  </a:lnTo>
                  <a:lnTo>
                    <a:pt x="78376" y="93544"/>
                  </a:lnTo>
                  <a:lnTo>
                    <a:pt x="85144" y="66365"/>
                  </a:lnTo>
                  <a:lnTo>
                    <a:pt x="91617" y="40438"/>
                  </a:lnTo>
                  <a:lnTo>
                    <a:pt x="106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4" name="SMARTInkShape-3447">
              <a:extLst>
                <a:ext uri="{FF2B5EF4-FFF2-40B4-BE49-F238E27FC236}">
                  <a16:creationId xmlns:a16="http://schemas.microsoft.com/office/drawing/2014/main" id="{E2E894D3-A35E-9CBF-8A01-878994D30B19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799456" y="4236704"/>
              <a:ext cx="296531" cy="132097"/>
            </a:xfrm>
            <a:custGeom>
              <a:avLst/>
              <a:gdLst/>
              <a:ahLst/>
              <a:cxnLst/>
              <a:rect l="0" t="0" r="0" b="0"/>
              <a:pathLst>
                <a:path w="296531" h="132097">
                  <a:moveTo>
                    <a:pt x="11044" y="30496"/>
                  </a:moveTo>
                  <a:lnTo>
                    <a:pt x="11044" y="30496"/>
                  </a:lnTo>
                  <a:lnTo>
                    <a:pt x="11044" y="37238"/>
                  </a:lnTo>
                  <a:lnTo>
                    <a:pt x="12455" y="39930"/>
                  </a:lnTo>
                  <a:lnTo>
                    <a:pt x="17785" y="44802"/>
                  </a:lnTo>
                  <a:lnTo>
                    <a:pt x="24859" y="47438"/>
                  </a:lnTo>
                  <a:lnTo>
                    <a:pt x="28720" y="48140"/>
                  </a:lnTo>
                  <a:lnTo>
                    <a:pt x="44268" y="45758"/>
                  </a:lnTo>
                  <a:lnTo>
                    <a:pt x="70032" y="32514"/>
                  </a:lnTo>
                  <a:lnTo>
                    <a:pt x="89267" y="15676"/>
                  </a:lnTo>
                  <a:lnTo>
                    <a:pt x="91671" y="11444"/>
                  </a:lnTo>
                  <a:lnTo>
                    <a:pt x="92311" y="9328"/>
                  </a:lnTo>
                  <a:lnTo>
                    <a:pt x="91328" y="7212"/>
                  </a:lnTo>
                  <a:lnTo>
                    <a:pt x="86472" y="2979"/>
                  </a:lnTo>
                  <a:lnTo>
                    <a:pt x="79610" y="627"/>
                  </a:lnTo>
                  <a:lnTo>
                    <a:pt x="75804" y="0"/>
                  </a:lnTo>
                  <a:lnTo>
                    <a:pt x="48473" y="5819"/>
                  </a:lnTo>
                  <a:lnTo>
                    <a:pt x="36852" y="10356"/>
                  </a:lnTo>
                  <a:lnTo>
                    <a:pt x="13493" y="28793"/>
                  </a:lnTo>
                  <a:lnTo>
                    <a:pt x="3930" y="44573"/>
                  </a:lnTo>
                  <a:lnTo>
                    <a:pt x="0" y="69396"/>
                  </a:lnTo>
                  <a:lnTo>
                    <a:pt x="2843" y="83298"/>
                  </a:lnTo>
                  <a:lnTo>
                    <a:pt x="12376" y="99058"/>
                  </a:lnTo>
                  <a:lnTo>
                    <a:pt x="20809" y="107534"/>
                  </a:lnTo>
                  <a:lnTo>
                    <a:pt x="31612" y="113654"/>
                  </a:lnTo>
                  <a:lnTo>
                    <a:pt x="41587" y="114963"/>
                  </a:lnTo>
                  <a:lnTo>
                    <a:pt x="51430" y="112487"/>
                  </a:lnTo>
                  <a:lnTo>
                    <a:pt x="73115" y="99400"/>
                  </a:lnTo>
                  <a:lnTo>
                    <a:pt x="102963" y="71718"/>
                  </a:lnTo>
                  <a:lnTo>
                    <a:pt x="123729" y="49262"/>
                  </a:lnTo>
                  <a:lnTo>
                    <a:pt x="136863" y="32557"/>
                  </a:lnTo>
                  <a:lnTo>
                    <a:pt x="142928" y="27884"/>
                  </a:lnTo>
                  <a:lnTo>
                    <a:pt x="150309" y="23372"/>
                  </a:lnTo>
                  <a:lnTo>
                    <a:pt x="154784" y="20274"/>
                  </a:lnTo>
                  <a:lnTo>
                    <a:pt x="161270" y="18530"/>
                  </a:lnTo>
                  <a:lnTo>
                    <a:pt x="165535" y="18122"/>
                  </a:lnTo>
                  <a:lnTo>
                    <a:pt x="167660" y="19425"/>
                  </a:lnTo>
                  <a:lnTo>
                    <a:pt x="171903" y="24635"/>
                  </a:lnTo>
                  <a:lnTo>
                    <a:pt x="174260" y="31654"/>
                  </a:lnTo>
                  <a:lnTo>
                    <a:pt x="175771" y="47658"/>
                  </a:lnTo>
                  <a:lnTo>
                    <a:pt x="172412" y="77500"/>
                  </a:lnTo>
                  <a:lnTo>
                    <a:pt x="175723" y="107588"/>
                  </a:lnTo>
                  <a:lnTo>
                    <a:pt x="176089" y="117702"/>
                  </a:lnTo>
                  <a:lnTo>
                    <a:pt x="177518" y="117562"/>
                  </a:lnTo>
                  <a:lnTo>
                    <a:pt x="182870" y="115523"/>
                  </a:lnTo>
                  <a:lnTo>
                    <a:pt x="211196" y="84599"/>
                  </a:lnTo>
                  <a:lnTo>
                    <a:pt x="240328" y="55227"/>
                  </a:lnTo>
                  <a:lnTo>
                    <a:pt x="262207" y="35216"/>
                  </a:lnTo>
                  <a:lnTo>
                    <a:pt x="270554" y="31894"/>
                  </a:lnTo>
                  <a:lnTo>
                    <a:pt x="279695" y="30772"/>
                  </a:lnTo>
                  <a:lnTo>
                    <a:pt x="281162" y="31386"/>
                  </a:lnTo>
                  <a:lnTo>
                    <a:pt x="282139" y="32501"/>
                  </a:lnTo>
                  <a:lnTo>
                    <a:pt x="288201" y="50777"/>
                  </a:lnTo>
                  <a:lnTo>
                    <a:pt x="290247" y="82054"/>
                  </a:lnTo>
                  <a:lnTo>
                    <a:pt x="293789" y="113146"/>
                  </a:lnTo>
                  <a:lnTo>
                    <a:pt x="296530" y="128011"/>
                  </a:lnTo>
                  <a:lnTo>
                    <a:pt x="295912" y="129373"/>
                  </a:lnTo>
                  <a:lnTo>
                    <a:pt x="290444" y="132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5" name="SMARTInkShape-3448">
              <a:extLst>
                <a:ext uri="{FF2B5EF4-FFF2-40B4-BE49-F238E27FC236}">
                  <a16:creationId xmlns:a16="http://schemas.microsoft.com/office/drawing/2014/main" id="{865FD3A1-86DA-C073-366D-FBA389C0EF8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191712" y="4254600"/>
              <a:ext cx="43831" cy="105836"/>
            </a:xfrm>
            <a:custGeom>
              <a:avLst/>
              <a:gdLst/>
              <a:ahLst/>
              <a:cxnLst/>
              <a:rect l="0" t="0" r="0" b="0"/>
              <a:pathLst>
                <a:path w="43831" h="105836">
                  <a:moveTo>
                    <a:pt x="12488" y="12600"/>
                  </a:moveTo>
                  <a:lnTo>
                    <a:pt x="12488" y="12600"/>
                  </a:lnTo>
                  <a:lnTo>
                    <a:pt x="29447" y="5693"/>
                  </a:lnTo>
                  <a:lnTo>
                    <a:pt x="34842" y="2475"/>
                  </a:lnTo>
                  <a:lnTo>
                    <a:pt x="43830" y="0"/>
                  </a:lnTo>
                  <a:lnTo>
                    <a:pt x="19841" y="27660"/>
                  </a:lnTo>
                  <a:lnTo>
                    <a:pt x="5212" y="55530"/>
                  </a:lnTo>
                  <a:lnTo>
                    <a:pt x="859" y="82150"/>
                  </a:lnTo>
                  <a:lnTo>
                    <a:pt x="0" y="101049"/>
                  </a:lnTo>
                  <a:lnTo>
                    <a:pt x="634" y="103316"/>
                  </a:lnTo>
                  <a:lnTo>
                    <a:pt x="1763" y="104827"/>
                  </a:lnTo>
                  <a:lnTo>
                    <a:pt x="3222" y="105835"/>
                  </a:lnTo>
                  <a:lnTo>
                    <a:pt x="18758" y="103882"/>
                  </a:lnTo>
                  <a:lnTo>
                    <a:pt x="37888" y="9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6" name="SMARTInkShape-3449">
              <a:extLst>
                <a:ext uri="{FF2B5EF4-FFF2-40B4-BE49-F238E27FC236}">
                  <a16:creationId xmlns:a16="http://schemas.microsoft.com/office/drawing/2014/main" id="{F3AD7BF6-4047-C427-23F1-EBDA42699B36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8215629" y="4256612"/>
              <a:ext cx="168194" cy="124889"/>
            </a:xfrm>
            <a:custGeom>
              <a:avLst/>
              <a:gdLst/>
              <a:ahLst/>
              <a:cxnLst/>
              <a:rect l="0" t="0" r="0" b="0"/>
              <a:pathLst>
                <a:path w="168194" h="124889">
                  <a:moveTo>
                    <a:pt x="58421" y="42338"/>
                  </a:moveTo>
                  <a:lnTo>
                    <a:pt x="58421" y="42338"/>
                  </a:lnTo>
                  <a:lnTo>
                    <a:pt x="78686" y="41633"/>
                  </a:lnTo>
                  <a:lnTo>
                    <a:pt x="107951" y="32878"/>
                  </a:lnTo>
                  <a:lnTo>
                    <a:pt x="139122" y="24738"/>
                  </a:lnTo>
                  <a:lnTo>
                    <a:pt x="148654" y="21836"/>
                  </a:lnTo>
                  <a:lnTo>
                    <a:pt x="158535" y="16508"/>
                  </a:lnTo>
                  <a:lnTo>
                    <a:pt x="163594" y="11808"/>
                  </a:lnTo>
                  <a:lnTo>
                    <a:pt x="168193" y="5015"/>
                  </a:lnTo>
                  <a:lnTo>
                    <a:pt x="167586" y="2640"/>
                  </a:lnTo>
                  <a:lnTo>
                    <a:pt x="165065" y="1056"/>
                  </a:lnTo>
                  <a:lnTo>
                    <a:pt x="161267" y="0"/>
                  </a:lnTo>
                  <a:lnTo>
                    <a:pt x="135696" y="1885"/>
                  </a:lnTo>
                  <a:lnTo>
                    <a:pt x="104338" y="9548"/>
                  </a:lnTo>
                  <a:lnTo>
                    <a:pt x="77761" y="23919"/>
                  </a:lnTo>
                  <a:lnTo>
                    <a:pt x="48757" y="40346"/>
                  </a:lnTo>
                  <a:lnTo>
                    <a:pt x="19396" y="68312"/>
                  </a:lnTo>
                  <a:lnTo>
                    <a:pt x="4759" y="86957"/>
                  </a:lnTo>
                  <a:lnTo>
                    <a:pt x="0" y="98858"/>
                  </a:lnTo>
                  <a:lnTo>
                    <a:pt x="235" y="108850"/>
                  </a:lnTo>
                  <a:lnTo>
                    <a:pt x="2697" y="112079"/>
                  </a:lnTo>
                  <a:lnTo>
                    <a:pt x="11077" y="115668"/>
                  </a:lnTo>
                  <a:lnTo>
                    <a:pt x="39826" y="118160"/>
                  </a:lnTo>
                  <a:lnTo>
                    <a:pt x="68232" y="118464"/>
                  </a:lnTo>
                  <a:lnTo>
                    <a:pt x="115571" y="12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4" name="SMARTInkShape-Group657">
            <a:extLst>
              <a:ext uri="{FF2B5EF4-FFF2-40B4-BE49-F238E27FC236}">
                <a16:creationId xmlns:a16="http://schemas.microsoft.com/office/drawing/2014/main" id="{ADF532B4-BDD8-8C33-E52A-2228EF60D223}"/>
              </a:ext>
            </a:extLst>
          </p:cNvPr>
          <p:cNvGrpSpPr/>
          <p:nvPr/>
        </p:nvGrpSpPr>
        <p:grpSpPr>
          <a:xfrm>
            <a:off x="5575300" y="4476750"/>
            <a:ext cx="641351" cy="246003"/>
            <a:chOff x="5575300" y="4476750"/>
            <a:chExt cx="641351" cy="246003"/>
          </a:xfrm>
        </p:grpSpPr>
        <p:sp>
          <p:nvSpPr>
            <p:cNvPr id="2008" name="SMARTInkShape-3450">
              <a:extLst>
                <a:ext uri="{FF2B5EF4-FFF2-40B4-BE49-F238E27FC236}">
                  <a16:creationId xmlns:a16="http://schemas.microsoft.com/office/drawing/2014/main" id="{01B67B74-76B3-3BAE-2D61-D09208DE7CD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614291" y="4527550"/>
              <a:ext cx="94360" cy="164813"/>
            </a:xfrm>
            <a:custGeom>
              <a:avLst/>
              <a:gdLst/>
              <a:ahLst/>
              <a:cxnLst/>
              <a:rect l="0" t="0" r="0" b="0"/>
              <a:pathLst>
                <a:path w="94360" h="164813">
                  <a:moveTo>
                    <a:pt x="24509" y="0"/>
                  </a:moveTo>
                  <a:lnTo>
                    <a:pt x="24509" y="0"/>
                  </a:lnTo>
                  <a:lnTo>
                    <a:pt x="20145" y="10139"/>
                  </a:lnTo>
                  <a:lnTo>
                    <a:pt x="15049" y="36595"/>
                  </a:lnTo>
                  <a:lnTo>
                    <a:pt x="8084" y="66861"/>
                  </a:lnTo>
                  <a:lnTo>
                    <a:pt x="5978" y="91654"/>
                  </a:lnTo>
                  <a:lnTo>
                    <a:pt x="4822" y="121457"/>
                  </a:lnTo>
                  <a:lnTo>
                    <a:pt x="0" y="147132"/>
                  </a:lnTo>
                  <a:lnTo>
                    <a:pt x="409" y="151004"/>
                  </a:lnTo>
                  <a:lnTo>
                    <a:pt x="1386" y="153586"/>
                  </a:lnTo>
                  <a:lnTo>
                    <a:pt x="4654" y="157730"/>
                  </a:lnTo>
                  <a:lnTo>
                    <a:pt x="20509" y="162913"/>
                  </a:lnTo>
                  <a:lnTo>
                    <a:pt x="50219" y="164812"/>
                  </a:lnTo>
                  <a:lnTo>
                    <a:pt x="9435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" name="SMARTInkShape-3451">
              <a:extLst>
                <a:ext uri="{FF2B5EF4-FFF2-40B4-BE49-F238E27FC236}">
                  <a16:creationId xmlns:a16="http://schemas.microsoft.com/office/drawing/2014/main" id="{6C537F2F-A890-EB85-7166-B1102645C3E2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575300" y="46228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12210" y="10212"/>
                  </a:lnTo>
                  <a:lnTo>
                    <a:pt x="38872" y="4977"/>
                  </a:lnTo>
                  <a:lnTo>
                    <a:pt x="67024" y="98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" name="SMARTInkShape-3452">
              <a:extLst>
                <a:ext uri="{FF2B5EF4-FFF2-40B4-BE49-F238E27FC236}">
                  <a16:creationId xmlns:a16="http://schemas.microsoft.com/office/drawing/2014/main" id="{0B1BFDD0-DB25-EBED-E7A9-88F20259C29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5778500" y="4540589"/>
              <a:ext cx="127001" cy="177462"/>
            </a:xfrm>
            <a:custGeom>
              <a:avLst/>
              <a:gdLst/>
              <a:ahLst/>
              <a:cxnLst/>
              <a:rect l="0" t="0" r="0" b="0"/>
              <a:pathLst>
                <a:path w="127001" h="177462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6" y="5453"/>
                  </a:lnTo>
                  <a:lnTo>
                    <a:pt x="6272" y="0"/>
                  </a:lnTo>
                  <a:lnTo>
                    <a:pt x="5640" y="30790"/>
                  </a:lnTo>
                  <a:lnTo>
                    <a:pt x="2690" y="58586"/>
                  </a:lnTo>
                  <a:lnTo>
                    <a:pt x="5418" y="87657"/>
                  </a:lnTo>
                  <a:lnTo>
                    <a:pt x="6074" y="111107"/>
                  </a:lnTo>
                  <a:lnTo>
                    <a:pt x="8150" y="134752"/>
                  </a:lnTo>
                  <a:lnTo>
                    <a:pt x="17170" y="159215"/>
                  </a:lnTo>
                  <a:lnTo>
                    <a:pt x="21272" y="165354"/>
                  </a:lnTo>
                  <a:lnTo>
                    <a:pt x="23354" y="166567"/>
                  </a:lnTo>
                  <a:lnTo>
                    <a:pt x="25448" y="166671"/>
                  </a:lnTo>
                  <a:lnTo>
                    <a:pt x="29654" y="164904"/>
                  </a:lnTo>
                  <a:lnTo>
                    <a:pt x="33876" y="161767"/>
                  </a:lnTo>
                  <a:lnTo>
                    <a:pt x="58776" y="132191"/>
                  </a:lnTo>
                  <a:lnTo>
                    <a:pt x="89190" y="101002"/>
                  </a:lnTo>
                  <a:lnTo>
                    <a:pt x="97495" y="94091"/>
                  </a:lnTo>
                  <a:lnTo>
                    <a:pt x="105891" y="91019"/>
                  </a:lnTo>
                  <a:lnTo>
                    <a:pt x="108694" y="90905"/>
                  </a:lnTo>
                  <a:lnTo>
                    <a:pt x="110564" y="91535"/>
                  </a:lnTo>
                  <a:lnTo>
                    <a:pt x="111809" y="92660"/>
                  </a:lnTo>
                  <a:lnTo>
                    <a:pt x="113193" y="97674"/>
                  </a:lnTo>
                  <a:lnTo>
                    <a:pt x="117452" y="122503"/>
                  </a:lnTo>
                  <a:lnTo>
                    <a:pt x="120019" y="150534"/>
                  </a:lnTo>
                  <a:lnTo>
                    <a:pt x="121168" y="165092"/>
                  </a:lnTo>
                  <a:lnTo>
                    <a:pt x="127000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" name="SMARTInkShape-3453">
              <a:extLst>
                <a:ext uri="{FF2B5EF4-FFF2-40B4-BE49-F238E27FC236}">
                  <a16:creationId xmlns:a16="http://schemas.microsoft.com/office/drawing/2014/main" id="{4A120BC3-452E-4B7A-2224-E3FDE9FC0F3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5964343" y="4629519"/>
              <a:ext cx="118958" cy="88049"/>
            </a:xfrm>
            <a:custGeom>
              <a:avLst/>
              <a:gdLst/>
              <a:ahLst/>
              <a:cxnLst/>
              <a:rect l="0" t="0" r="0" b="0"/>
              <a:pathLst>
                <a:path w="118958" h="88049">
                  <a:moveTo>
                    <a:pt x="61807" y="31381"/>
                  </a:moveTo>
                  <a:lnTo>
                    <a:pt x="61807" y="31381"/>
                  </a:lnTo>
                  <a:lnTo>
                    <a:pt x="65178" y="31381"/>
                  </a:lnTo>
                  <a:lnTo>
                    <a:pt x="66171" y="30676"/>
                  </a:lnTo>
                  <a:lnTo>
                    <a:pt x="66833" y="29500"/>
                  </a:lnTo>
                  <a:lnTo>
                    <a:pt x="67983" y="24914"/>
                  </a:lnTo>
                  <a:lnTo>
                    <a:pt x="68079" y="21921"/>
                  </a:lnTo>
                  <a:lnTo>
                    <a:pt x="66242" y="18240"/>
                  </a:lnTo>
                  <a:lnTo>
                    <a:pt x="63778" y="14252"/>
                  </a:lnTo>
                  <a:lnTo>
                    <a:pt x="61686" y="8039"/>
                  </a:lnTo>
                  <a:lnTo>
                    <a:pt x="58696" y="3838"/>
                  </a:lnTo>
                  <a:lnTo>
                    <a:pt x="55015" y="1501"/>
                  </a:lnTo>
                  <a:lnTo>
                    <a:pt x="47095" y="185"/>
                  </a:lnTo>
                  <a:lnTo>
                    <a:pt x="43532" y="0"/>
                  </a:lnTo>
                  <a:lnTo>
                    <a:pt x="28406" y="6483"/>
                  </a:lnTo>
                  <a:lnTo>
                    <a:pt x="13888" y="17340"/>
                  </a:lnTo>
                  <a:lnTo>
                    <a:pt x="4020" y="32865"/>
                  </a:lnTo>
                  <a:lnTo>
                    <a:pt x="0" y="47500"/>
                  </a:lnTo>
                  <a:lnTo>
                    <a:pt x="941" y="56419"/>
                  </a:lnTo>
                  <a:lnTo>
                    <a:pt x="7294" y="73643"/>
                  </a:lnTo>
                  <a:lnTo>
                    <a:pt x="13120" y="80268"/>
                  </a:lnTo>
                  <a:lnTo>
                    <a:pt x="19707" y="84858"/>
                  </a:lnTo>
                  <a:lnTo>
                    <a:pt x="27382" y="87443"/>
                  </a:lnTo>
                  <a:lnTo>
                    <a:pt x="31925" y="88048"/>
                  </a:lnTo>
                  <a:lnTo>
                    <a:pt x="33420" y="86798"/>
                  </a:lnTo>
                  <a:lnTo>
                    <a:pt x="39579" y="74653"/>
                  </a:lnTo>
                  <a:lnTo>
                    <a:pt x="45578" y="66135"/>
                  </a:lnTo>
                  <a:lnTo>
                    <a:pt x="59567" y="36157"/>
                  </a:lnTo>
                  <a:lnTo>
                    <a:pt x="66887" y="21261"/>
                  </a:lnTo>
                  <a:lnTo>
                    <a:pt x="66605" y="20401"/>
                  </a:lnTo>
                  <a:lnTo>
                    <a:pt x="65711" y="19827"/>
                  </a:lnTo>
                  <a:lnTo>
                    <a:pt x="64410" y="19445"/>
                  </a:lnTo>
                  <a:lnTo>
                    <a:pt x="63542" y="20602"/>
                  </a:lnTo>
                  <a:lnTo>
                    <a:pt x="62150" y="34478"/>
                  </a:lnTo>
                  <a:lnTo>
                    <a:pt x="62559" y="57764"/>
                  </a:lnTo>
                  <a:lnTo>
                    <a:pt x="70651" y="74541"/>
                  </a:lnTo>
                  <a:lnTo>
                    <a:pt x="74675" y="78785"/>
                  </a:lnTo>
                  <a:lnTo>
                    <a:pt x="76735" y="79917"/>
                  </a:lnTo>
                  <a:lnTo>
                    <a:pt x="89748" y="81511"/>
                  </a:lnTo>
                  <a:lnTo>
                    <a:pt x="118957" y="7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" name="SMARTInkShape-3454">
              <a:extLst>
                <a:ext uri="{FF2B5EF4-FFF2-40B4-BE49-F238E27FC236}">
                  <a16:creationId xmlns:a16="http://schemas.microsoft.com/office/drawing/2014/main" id="{C9F0E5CA-1043-9286-97B3-FE41E00007C7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130990" y="4476750"/>
              <a:ext cx="85661" cy="246003"/>
            </a:xfrm>
            <a:custGeom>
              <a:avLst/>
              <a:gdLst/>
              <a:ahLst/>
              <a:cxnLst/>
              <a:rect l="0" t="0" r="0" b="0"/>
              <a:pathLst>
                <a:path w="85661" h="246003">
                  <a:moveTo>
                    <a:pt x="9460" y="0"/>
                  </a:moveTo>
                  <a:lnTo>
                    <a:pt x="9460" y="0"/>
                  </a:lnTo>
                  <a:lnTo>
                    <a:pt x="9460" y="27451"/>
                  </a:lnTo>
                  <a:lnTo>
                    <a:pt x="9460" y="48183"/>
                  </a:lnTo>
                  <a:lnTo>
                    <a:pt x="7578" y="71510"/>
                  </a:lnTo>
                  <a:lnTo>
                    <a:pt x="5096" y="94577"/>
                  </a:lnTo>
                  <a:lnTo>
                    <a:pt x="3698" y="125546"/>
                  </a:lnTo>
                  <a:lnTo>
                    <a:pt x="3371" y="151283"/>
                  </a:lnTo>
                  <a:lnTo>
                    <a:pt x="1345" y="173541"/>
                  </a:lnTo>
                  <a:lnTo>
                    <a:pt x="0" y="200056"/>
                  </a:lnTo>
                  <a:lnTo>
                    <a:pt x="5868" y="224608"/>
                  </a:lnTo>
                  <a:lnTo>
                    <a:pt x="13818" y="237977"/>
                  </a:lnTo>
                  <a:lnTo>
                    <a:pt x="17983" y="242880"/>
                  </a:lnTo>
                  <a:lnTo>
                    <a:pt x="27829" y="245530"/>
                  </a:lnTo>
                  <a:lnTo>
                    <a:pt x="40201" y="246002"/>
                  </a:lnTo>
                  <a:lnTo>
                    <a:pt x="50405" y="243861"/>
                  </a:lnTo>
                  <a:lnTo>
                    <a:pt x="64081" y="235317"/>
                  </a:lnTo>
                  <a:lnTo>
                    <a:pt x="8566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" name="SMARTInkShape-3455">
              <a:extLst>
                <a:ext uri="{FF2B5EF4-FFF2-40B4-BE49-F238E27FC236}">
                  <a16:creationId xmlns:a16="http://schemas.microsoft.com/office/drawing/2014/main" id="{1082ABD6-CFAE-CE97-2BDB-DFE8C324D30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115050" y="46101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30756" y="12535"/>
                  </a:lnTo>
                  <a:lnTo>
                    <a:pt x="41186" y="9099"/>
                  </a:lnTo>
                  <a:lnTo>
                    <a:pt x="72261" y="334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4" name="SMARTInkShape-Group658">
            <a:extLst>
              <a:ext uri="{FF2B5EF4-FFF2-40B4-BE49-F238E27FC236}">
                <a16:creationId xmlns:a16="http://schemas.microsoft.com/office/drawing/2014/main" id="{50F1D28C-4A28-E523-9B6D-798F77D2A2B5}"/>
              </a:ext>
            </a:extLst>
          </p:cNvPr>
          <p:cNvGrpSpPr/>
          <p:nvPr/>
        </p:nvGrpSpPr>
        <p:grpSpPr>
          <a:xfrm>
            <a:off x="6521450" y="4511780"/>
            <a:ext cx="1072269" cy="250721"/>
            <a:chOff x="6521450" y="4511780"/>
            <a:chExt cx="1072269" cy="250721"/>
          </a:xfrm>
        </p:grpSpPr>
        <p:sp>
          <p:nvSpPr>
            <p:cNvPr id="2015" name="SMARTInkShape-3456">
              <a:extLst>
                <a:ext uri="{FF2B5EF4-FFF2-40B4-BE49-F238E27FC236}">
                  <a16:creationId xmlns:a16="http://schemas.microsoft.com/office/drawing/2014/main" id="{B5F4F372-0186-F665-1B2D-7815B159A33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521450" y="4559562"/>
              <a:ext cx="104267" cy="126739"/>
            </a:xfrm>
            <a:custGeom>
              <a:avLst/>
              <a:gdLst/>
              <a:ahLst/>
              <a:cxnLst/>
              <a:rect l="0" t="0" r="0" b="0"/>
              <a:pathLst>
                <a:path w="104267" h="126739">
                  <a:moveTo>
                    <a:pt x="82550" y="6088"/>
                  </a:moveTo>
                  <a:lnTo>
                    <a:pt x="82550" y="6088"/>
                  </a:lnTo>
                  <a:lnTo>
                    <a:pt x="88018" y="621"/>
                  </a:lnTo>
                  <a:lnTo>
                    <a:pt x="87606" y="327"/>
                  </a:lnTo>
                  <a:lnTo>
                    <a:pt x="85268" y="0"/>
                  </a:lnTo>
                  <a:lnTo>
                    <a:pt x="56273" y="8600"/>
                  </a:lnTo>
                  <a:lnTo>
                    <a:pt x="32989" y="17455"/>
                  </a:lnTo>
                  <a:lnTo>
                    <a:pt x="25715" y="24310"/>
                  </a:lnTo>
                  <a:lnTo>
                    <a:pt x="24199" y="27408"/>
                  </a:lnTo>
                  <a:lnTo>
                    <a:pt x="23895" y="30179"/>
                  </a:lnTo>
                  <a:lnTo>
                    <a:pt x="24397" y="32732"/>
                  </a:lnTo>
                  <a:lnTo>
                    <a:pt x="35216" y="43067"/>
                  </a:lnTo>
                  <a:lnTo>
                    <a:pt x="62199" y="58496"/>
                  </a:lnTo>
                  <a:lnTo>
                    <a:pt x="80753" y="67399"/>
                  </a:lnTo>
                  <a:lnTo>
                    <a:pt x="103481" y="90463"/>
                  </a:lnTo>
                  <a:lnTo>
                    <a:pt x="104266" y="92677"/>
                  </a:lnTo>
                  <a:lnTo>
                    <a:pt x="104083" y="94858"/>
                  </a:lnTo>
                  <a:lnTo>
                    <a:pt x="103256" y="97018"/>
                  </a:lnTo>
                  <a:lnTo>
                    <a:pt x="95349" y="106800"/>
                  </a:lnTo>
                  <a:lnTo>
                    <a:pt x="66238" y="117678"/>
                  </a:lnTo>
                  <a:lnTo>
                    <a:pt x="36759" y="124740"/>
                  </a:lnTo>
                  <a:lnTo>
                    <a:pt x="0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" name="SMARTInkShape-3457">
              <a:extLst>
                <a:ext uri="{FF2B5EF4-FFF2-40B4-BE49-F238E27FC236}">
                  <a16:creationId xmlns:a16="http://schemas.microsoft.com/office/drawing/2014/main" id="{AA04CF28-3A9F-7D36-AB60-9B94B1936C9D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667818" y="4511780"/>
              <a:ext cx="101283" cy="186243"/>
            </a:xfrm>
            <a:custGeom>
              <a:avLst/>
              <a:gdLst/>
              <a:ahLst/>
              <a:cxnLst/>
              <a:rect l="0" t="0" r="0" b="0"/>
              <a:pathLst>
                <a:path w="101283" h="186243">
                  <a:moveTo>
                    <a:pt x="37782" y="9420"/>
                  </a:moveTo>
                  <a:lnTo>
                    <a:pt x="37782" y="9420"/>
                  </a:lnTo>
                  <a:lnTo>
                    <a:pt x="41154" y="6049"/>
                  </a:lnTo>
                  <a:lnTo>
                    <a:pt x="42808" y="2513"/>
                  </a:lnTo>
                  <a:lnTo>
                    <a:pt x="43250" y="582"/>
                  </a:lnTo>
                  <a:lnTo>
                    <a:pt x="43544" y="0"/>
                  </a:lnTo>
                  <a:lnTo>
                    <a:pt x="43740" y="318"/>
                  </a:lnTo>
                  <a:lnTo>
                    <a:pt x="43871" y="1236"/>
                  </a:lnTo>
                  <a:lnTo>
                    <a:pt x="36944" y="28139"/>
                  </a:lnTo>
                  <a:lnTo>
                    <a:pt x="28518" y="52674"/>
                  </a:lnTo>
                  <a:lnTo>
                    <a:pt x="20534" y="81581"/>
                  </a:lnTo>
                  <a:lnTo>
                    <a:pt x="9315" y="111346"/>
                  </a:lnTo>
                  <a:lnTo>
                    <a:pt x="2100" y="140957"/>
                  </a:lnTo>
                  <a:lnTo>
                    <a:pt x="0" y="165536"/>
                  </a:lnTo>
                  <a:lnTo>
                    <a:pt x="1305" y="169235"/>
                  </a:lnTo>
                  <a:lnTo>
                    <a:pt x="6518" y="175229"/>
                  </a:lnTo>
                  <a:lnTo>
                    <a:pt x="17386" y="182570"/>
                  </a:lnTo>
                  <a:lnTo>
                    <a:pt x="29544" y="185842"/>
                  </a:lnTo>
                  <a:lnTo>
                    <a:pt x="60091" y="186242"/>
                  </a:lnTo>
                  <a:lnTo>
                    <a:pt x="79905" y="182070"/>
                  </a:lnTo>
                  <a:lnTo>
                    <a:pt x="101282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" name="SMARTInkShape-3458">
              <a:extLst>
                <a:ext uri="{FF2B5EF4-FFF2-40B4-BE49-F238E27FC236}">
                  <a16:creationId xmlns:a16="http://schemas.microsoft.com/office/drawing/2014/main" id="{0DD912AF-7A0D-D103-5DDF-E2DC8392746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642100" y="46037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2" y="19050"/>
                  </a:lnTo>
                  <a:lnTo>
                    <a:pt x="4364" y="18345"/>
                  </a:lnTo>
                  <a:lnTo>
                    <a:pt x="5026" y="17169"/>
                  </a:lnTo>
                  <a:lnTo>
                    <a:pt x="5468" y="15679"/>
                  </a:lnTo>
                  <a:lnTo>
                    <a:pt x="7173" y="14686"/>
                  </a:lnTo>
                  <a:lnTo>
                    <a:pt x="38100" y="7805"/>
                  </a:lnTo>
                  <a:lnTo>
                    <a:pt x="68387" y="1751"/>
                  </a:lnTo>
                  <a:lnTo>
                    <a:pt x="98331" y="34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" name="SMARTInkShape-3459">
              <a:extLst>
                <a:ext uri="{FF2B5EF4-FFF2-40B4-BE49-F238E27FC236}">
                  <a16:creationId xmlns:a16="http://schemas.microsoft.com/office/drawing/2014/main" id="{8631CE03-829E-C546-977A-BB7573C9687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832600" y="4604917"/>
              <a:ext cx="76201" cy="76990"/>
            </a:xfrm>
            <a:custGeom>
              <a:avLst/>
              <a:gdLst/>
              <a:ahLst/>
              <a:cxnLst/>
              <a:rect l="0" t="0" r="0" b="0"/>
              <a:pathLst>
                <a:path w="76201" h="76990">
                  <a:moveTo>
                    <a:pt x="0" y="17883"/>
                  </a:moveTo>
                  <a:lnTo>
                    <a:pt x="0" y="17883"/>
                  </a:lnTo>
                  <a:lnTo>
                    <a:pt x="0" y="12416"/>
                  </a:lnTo>
                  <a:lnTo>
                    <a:pt x="4364" y="6638"/>
                  </a:lnTo>
                  <a:lnTo>
                    <a:pt x="6089" y="0"/>
                  </a:lnTo>
                  <a:lnTo>
                    <a:pt x="4352" y="1233"/>
                  </a:lnTo>
                  <a:lnTo>
                    <a:pt x="2901" y="2549"/>
                  </a:lnTo>
                  <a:lnTo>
                    <a:pt x="1289" y="9657"/>
                  </a:lnTo>
                  <a:lnTo>
                    <a:pt x="876" y="41181"/>
                  </a:lnTo>
                  <a:lnTo>
                    <a:pt x="8861" y="66011"/>
                  </a:lnTo>
                  <a:lnTo>
                    <a:pt x="16638" y="72904"/>
                  </a:lnTo>
                  <a:lnTo>
                    <a:pt x="21675" y="75731"/>
                  </a:lnTo>
                  <a:lnTo>
                    <a:pt x="32917" y="76989"/>
                  </a:lnTo>
                  <a:lnTo>
                    <a:pt x="38878" y="76338"/>
                  </a:lnTo>
                  <a:lnTo>
                    <a:pt x="43558" y="74492"/>
                  </a:lnTo>
                  <a:lnTo>
                    <a:pt x="67513" y="51955"/>
                  </a:lnTo>
                  <a:lnTo>
                    <a:pt x="71424" y="32979"/>
                  </a:lnTo>
                  <a:lnTo>
                    <a:pt x="76200" y="2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" name="SMARTInkShape-3460">
              <a:extLst>
                <a:ext uri="{FF2B5EF4-FFF2-40B4-BE49-F238E27FC236}">
                  <a16:creationId xmlns:a16="http://schemas.microsoft.com/office/drawing/2014/main" id="{06F5D2BD-92BE-55DE-1DEF-AC6085CE423C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966804" y="4514850"/>
              <a:ext cx="90594" cy="198661"/>
            </a:xfrm>
            <a:custGeom>
              <a:avLst/>
              <a:gdLst/>
              <a:ahLst/>
              <a:cxnLst/>
              <a:rect l="0" t="0" r="0" b="0"/>
              <a:pathLst>
                <a:path w="90594" h="198661">
                  <a:moveTo>
                    <a:pt x="62646" y="139700"/>
                  </a:moveTo>
                  <a:lnTo>
                    <a:pt x="62646" y="139700"/>
                  </a:lnTo>
                  <a:lnTo>
                    <a:pt x="79605" y="132793"/>
                  </a:lnTo>
                  <a:lnTo>
                    <a:pt x="85000" y="128163"/>
                  </a:lnTo>
                  <a:lnTo>
                    <a:pt x="89751" y="121402"/>
                  </a:lnTo>
                  <a:lnTo>
                    <a:pt x="90593" y="119035"/>
                  </a:lnTo>
                  <a:lnTo>
                    <a:pt x="90450" y="117458"/>
                  </a:lnTo>
                  <a:lnTo>
                    <a:pt x="83294" y="105988"/>
                  </a:lnTo>
                  <a:lnTo>
                    <a:pt x="79348" y="103550"/>
                  </a:lnTo>
                  <a:lnTo>
                    <a:pt x="63048" y="102178"/>
                  </a:lnTo>
                  <a:lnTo>
                    <a:pt x="43715" y="105142"/>
                  </a:lnTo>
                  <a:lnTo>
                    <a:pt x="24581" y="117231"/>
                  </a:lnTo>
                  <a:lnTo>
                    <a:pt x="8876" y="137590"/>
                  </a:lnTo>
                  <a:lnTo>
                    <a:pt x="2029" y="151383"/>
                  </a:lnTo>
                  <a:lnTo>
                    <a:pt x="0" y="170050"/>
                  </a:lnTo>
                  <a:lnTo>
                    <a:pt x="3288" y="181647"/>
                  </a:lnTo>
                  <a:lnTo>
                    <a:pt x="9454" y="190799"/>
                  </a:lnTo>
                  <a:lnTo>
                    <a:pt x="16897" y="197218"/>
                  </a:lnTo>
                  <a:lnTo>
                    <a:pt x="20152" y="198507"/>
                  </a:lnTo>
                  <a:lnTo>
                    <a:pt x="23028" y="198660"/>
                  </a:lnTo>
                  <a:lnTo>
                    <a:pt x="25651" y="198056"/>
                  </a:lnTo>
                  <a:lnTo>
                    <a:pt x="36084" y="187094"/>
                  </a:lnTo>
                  <a:lnTo>
                    <a:pt x="50841" y="164428"/>
                  </a:lnTo>
                  <a:lnTo>
                    <a:pt x="58981" y="133922"/>
                  </a:lnTo>
                  <a:lnTo>
                    <a:pt x="67910" y="105533"/>
                  </a:lnTo>
                  <a:lnTo>
                    <a:pt x="73142" y="81834"/>
                  </a:lnTo>
                  <a:lnTo>
                    <a:pt x="78282" y="51913"/>
                  </a:lnTo>
                  <a:lnTo>
                    <a:pt x="80684" y="25338"/>
                  </a:lnTo>
                  <a:lnTo>
                    <a:pt x="88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" name="SMARTInkShape-3461">
              <a:extLst>
                <a:ext uri="{FF2B5EF4-FFF2-40B4-BE49-F238E27FC236}">
                  <a16:creationId xmlns:a16="http://schemas.microsoft.com/office/drawing/2014/main" id="{62D37AFA-D341-7B01-87DB-66FA2C97E9D2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092950" y="4613796"/>
              <a:ext cx="284912" cy="148705"/>
            </a:xfrm>
            <a:custGeom>
              <a:avLst/>
              <a:gdLst/>
              <a:ahLst/>
              <a:cxnLst/>
              <a:rect l="0" t="0" r="0" b="0"/>
              <a:pathLst>
                <a:path w="284912" h="148705">
                  <a:moveTo>
                    <a:pt x="0" y="34404"/>
                  </a:moveTo>
                  <a:lnTo>
                    <a:pt x="0" y="34404"/>
                  </a:lnTo>
                  <a:lnTo>
                    <a:pt x="23144" y="39871"/>
                  </a:lnTo>
                  <a:lnTo>
                    <a:pt x="40894" y="39874"/>
                  </a:lnTo>
                  <a:lnTo>
                    <a:pt x="70671" y="34976"/>
                  </a:lnTo>
                  <a:lnTo>
                    <a:pt x="82045" y="34426"/>
                  </a:lnTo>
                  <a:lnTo>
                    <a:pt x="82506" y="25568"/>
                  </a:lnTo>
                  <a:lnTo>
                    <a:pt x="75795" y="16107"/>
                  </a:lnTo>
                  <a:lnTo>
                    <a:pt x="65250" y="5338"/>
                  </a:lnTo>
                  <a:lnTo>
                    <a:pt x="58162" y="789"/>
                  </a:lnTo>
                  <a:lnTo>
                    <a:pt x="55003" y="0"/>
                  </a:lnTo>
                  <a:lnTo>
                    <a:pt x="52191" y="179"/>
                  </a:lnTo>
                  <a:lnTo>
                    <a:pt x="39237" y="5536"/>
                  </a:lnTo>
                  <a:lnTo>
                    <a:pt x="27226" y="14718"/>
                  </a:lnTo>
                  <a:lnTo>
                    <a:pt x="22684" y="22362"/>
                  </a:lnTo>
                  <a:lnTo>
                    <a:pt x="20126" y="36480"/>
                  </a:lnTo>
                  <a:lnTo>
                    <a:pt x="20234" y="48027"/>
                  </a:lnTo>
                  <a:lnTo>
                    <a:pt x="27951" y="78975"/>
                  </a:lnTo>
                  <a:lnTo>
                    <a:pt x="33996" y="91198"/>
                  </a:lnTo>
                  <a:lnTo>
                    <a:pt x="43626" y="99287"/>
                  </a:lnTo>
                  <a:lnTo>
                    <a:pt x="71217" y="112655"/>
                  </a:lnTo>
                  <a:lnTo>
                    <a:pt x="81276" y="113162"/>
                  </a:lnTo>
                  <a:lnTo>
                    <a:pt x="89745" y="111035"/>
                  </a:lnTo>
                  <a:lnTo>
                    <a:pt x="99185" y="105166"/>
                  </a:lnTo>
                  <a:lnTo>
                    <a:pt x="127106" y="73633"/>
                  </a:lnTo>
                  <a:lnTo>
                    <a:pt x="143816" y="56555"/>
                  </a:lnTo>
                  <a:lnTo>
                    <a:pt x="158085" y="47514"/>
                  </a:lnTo>
                  <a:lnTo>
                    <a:pt x="163689" y="71025"/>
                  </a:lnTo>
                  <a:lnTo>
                    <a:pt x="168192" y="92516"/>
                  </a:lnTo>
                  <a:lnTo>
                    <a:pt x="175875" y="111369"/>
                  </a:lnTo>
                  <a:lnTo>
                    <a:pt x="182921" y="121593"/>
                  </a:lnTo>
                  <a:lnTo>
                    <a:pt x="187366" y="120662"/>
                  </a:lnTo>
                  <a:lnTo>
                    <a:pt x="194046" y="117191"/>
                  </a:lnTo>
                  <a:lnTo>
                    <a:pt x="211714" y="99701"/>
                  </a:lnTo>
                  <a:lnTo>
                    <a:pt x="232007" y="72859"/>
                  </a:lnTo>
                  <a:lnTo>
                    <a:pt x="254790" y="46645"/>
                  </a:lnTo>
                  <a:lnTo>
                    <a:pt x="259760" y="43372"/>
                  </a:lnTo>
                  <a:lnTo>
                    <a:pt x="266525" y="41530"/>
                  </a:lnTo>
                  <a:lnTo>
                    <a:pt x="268700" y="41271"/>
                  </a:lnTo>
                  <a:lnTo>
                    <a:pt x="270856" y="43215"/>
                  </a:lnTo>
                  <a:lnTo>
                    <a:pt x="281505" y="67315"/>
                  </a:lnTo>
                  <a:lnTo>
                    <a:pt x="284911" y="96853"/>
                  </a:lnTo>
                  <a:lnTo>
                    <a:pt x="283703" y="126102"/>
                  </a:lnTo>
                  <a:lnTo>
                    <a:pt x="279400" y="148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" name="SMARTInkShape-3462">
              <a:extLst>
                <a:ext uri="{FF2B5EF4-FFF2-40B4-BE49-F238E27FC236}">
                  <a16:creationId xmlns:a16="http://schemas.microsoft.com/office/drawing/2014/main" id="{DE7C2002-0DE6-4710-339C-D673CE8685E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7418341" y="4515733"/>
              <a:ext cx="106410" cy="233749"/>
            </a:xfrm>
            <a:custGeom>
              <a:avLst/>
              <a:gdLst/>
              <a:ahLst/>
              <a:cxnLst/>
              <a:rect l="0" t="0" r="0" b="0"/>
              <a:pathLst>
                <a:path w="106410" h="233749">
                  <a:moveTo>
                    <a:pt x="23859" y="5467"/>
                  </a:moveTo>
                  <a:lnTo>
                    <a:pt x="23859" y="5467"/>
                  </a:lnTo>
                  <a:lnTo>
                    <a:pt x="29327" y="0"/>
                  </a:lnTo>
                  <a:lnTo>
                    <a:pt x="30327" y="411"/>
                  </a:lnTo>
                  <a:lnTo>
                    <a:pt x="33319" y="2749"/>
                  </a:lnTo>
                  <a:lnTo>
                    <a:pt x="35598" y="18146"/>
                  </a:lnTo>
                  <a:lnTo>
                    <a:pt x="31299" y="42857"/>
                  </a:lnTo>
                  <a:lnTo>
                    <a:pt x="23657" y="69584"/>
                  </a:lnTo>
                  <a:lnTo>
                    <a:pt x="17449" y="97137"/>
                  </a:lnTo>
                  <a:lnTo>
                    <a:pt x="11141" y="124351"/>
                  </a:lnTo>
                  <a:lnTo>
                    <a:pt x="4804" y="155462"/>
                  </a:lnTo>
                  <a:lnTo>
                    <a:pt x="339" y="182555"/>
                  </a:lnTo>
                  <a:lnTo>
                    <a:pt x="0" y="197767"/>
                  </a:lnTo>
                  <a:lnTo>
                    <a:pt x="4036" y="219347"/>
                  </a:lnTo>
                  <a:lnTo>
                    <a:pt x="5705" y="222843"/>
                  </a:lnTo>
                  <a:lnTo>
                    <a:pt x="11323" y="228608"/>
                  </a:lnTo>
                  <a:lnTo>
                    <a:pt x="20403" y="231641"/>
                  </a:lnTo>
                  <a:lnTo>
                    <a:pt x="49640" y="233748"/>
                  </a:lnTo>
                  <a:lnTo>
                    <a:pt x="74734" y="232123"/>
                  </a:lnTo>
                  <a:lnTo>
                    <a:pt x="86686" y="228264"/>
                  </a:lnTo>
                  <a:lnTo>
                    <a:pt x="99938" y="218864"/>
                  </a:lnTo>
                  <a:lnTo>
                    <a:pt x="106409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" name="SMARTInkShape-3463">
              <a:extLst>
                <a:ext uri="{FF2B5EF4-FFF2-40B4-BE49-F238E27FC236}">
                  <a16:creationId xmlns:a16="http://schemas.microsoft.com/office/drawing/2014/main" id="{98777EF5-8E10-83E5-A407-4802A8BC8D8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7413141" y="4629150"/>
              <a:ext cx="60810" cy="25401"/>
            </a:xfrm>
            <a:custGeom>
              <a:avLst/>
              <a:gdLst/>
              <a:ahLst/>
              <a:cxnLst/>
              <a:rect l="0" t="0" r="0" b="0"/>
              <a:pathLst>
                <a:path w="608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26619" y="8193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" name="SMARTInkShape-3464">
              <a:extLst>
                <a:ext uri="{FF2B5EF4-FFF2-40B4-BE49-F238E27FC236}">
                  <a16:creationId xmlns:a16="http://schemas.microsoft.com/office/drawing/2014/main" id="{92B33BB5-68E8-A2B2-7CF8-4CE64A00F953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512050" y="4626119"/>
              <a:ext cx="81669" cy="117217"/>
            </a:xfrm>
            <a:custGeom>
              <a:avLst/>
              <a:gdLst/>
              <a:ahLst/>
              <a:cxnLst/>
              <a:rect l="0" t="0" r="0" b="0"/>
              <a:pathLst>
                <a:path w="81669" h="117217">
                  <a:moveTo>
                    <a:pt x="76200" y="15731"/>
                  </a:moveTo>
                  <a:lnTo>
                    <a:pt x="76200" y="15731"/>
                  </a:lnTo>
                  <a:lnTo>
                    <a:pt x="79572" y="12360"/>
                  </a:lnTo>
                  <a:lnTo>
                    <a:pt x="81226" y="8824"/>
                  </a:lnTo>
                  <a:lnTo>
                    <a:pt x="81668" y="6893"/>
                  </a:lnTo>
                  <a:lnTo>
                    <a:pt x="81256" y="5606"/>
                  </a:lnTo>
                  <a:lnTo>
                    <a:pt x="80276" y="4748"/>
                  </a:lnTo>
                  <a:lnTo>
                    <a:pt x="66892" y="0"/>
                  </a:lnTo>
                  <a:lnTo>
                    <a:pt x="53953" y="1919"/>
                  </a:lnTo>
                  <a:lnTo>
                    <a:pt x="29394" y="11278"/>
                  </a:lnTo>
                  <a:lnTo>
                    <a:pt x="21766" y="19396"/>
                  </a:lnTo>
                  <a:lnTo>
                    <a:pt x="15387" y="32104"/>
                  </a:lnTo>
                  <a:lnTo>
                    <a:pt x="14491" y="35113"/>
                  </a:lnTo>
                  <a:lnTo>
                    <a:pt x="14600" y="37825"/>
                  </a:lnTo>
                  <a:lnTo>
                    <a:pt x="16601" y="42719"/>
                  </a:lnTo>
                  <a:lnTo>
                    <a:pt x="21696" y="49441"/>
                  </a:lnTo>
                  <a:lnTo>
                    <a:pt x="41872" y="67069"/>
                  </a:lnTo>
                  <a:lnTo>
                    <a:pt x="50036" y="81272"/>
                  </a:lnTo>
                  <a:lnTo>
                    <a:pt x="55745" y="98292"/>
                  </a:lnTo>
                  <a:lnTo>
                    <a:pt x="56733" y="106124"/>
                  </a:lnTo>
                  <a:lnTo>
                    <a:pt x="55083" y="110703"/>
                  </a:lnTo>
                  <a:lnTo>
                    <a:pt x="53656" y="112913"/>
                  </a:lnTo>
                  <a:lnTo>
                    <a:pt x="51292" y="114386"/>
                  </a:lnTo>
                  <a:lnTo>
                    <a:pt x="41225" y="116458"/>
                  </a:lnTo>
                  <a:lnTo>
                    <a:pt x="21020" y="117216"/>
                  </a:lnTo>
                  <a:lnTo>
                    <a:pt x="0" y="110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7" name="SMARTInkShape-Group659">
            <a:extLst>
              <a:ext uri="{FF2B5EF4-FFF2-40B4-BE49-F238E27FC236}">
                <a16:creationId xmlns:a16="http://schemas.microsoft.com/office/drawing/2014/main" id="{3AAE26CE-86F3-3283-2B95-A7E4A63E9CF9}"/>
              </a:ext>
            </a:extLst>
          </p:cNvPr>
          <p:cNvGrpSpPr/>
          <p:nvPr/>
        </p:nvGrpSpPr>
        <p:grpSpPr>
          <a:xfrm>
            <a:off x="7888277" y="4508500"/>
            <a:ext cx="215071" cy="252291"/>
            <a:chOff x="7888277" y="4508500"/>
            <a:chExt cx="215071" cy="252291"/>
          </a:xfrm>
        </p:grpSpPr>
        <p:sp>
          <p:nvSpPr>
            <p:cNvPr id="2025" name="SMARTInkShape-3465">
              <a:extLst>
                <a:ext uri="{FF2B5EF4-FFF2-40B4-BE49-F238E27FC236}">
                  <a16:creationId xmlns:a16="http://schemas.microsoft.com/office/drawing/2014/main" id="{15F288C0-DE1E-1877-1A47-06DF536351D0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888277" y="4508500"/>
              <a:ext cx="103490" cy="252291"/>
            </a:xfrm>
            <a:custGeom>
              <a:avLst/>
              <a:gdLst/>
              <a:ahLst/>
              <a:cxnLst/>
              <a:rect l="0" t="0" r="0" b="0"/>
              <a:pathLst>
                <a:path w="103490" h="252291">
                  <a:moveTo>
                    <a:pt x="61923" y="209550"/>
                  </a:moveTo>
                  <a:lnTo>
                    <a:pt x="61923" y="209550"/>
                  </a:lnTo>
                  <a:lnTo>
                    <a:pt x="70650" y="200116"/>
                  </a:lnTo>
                  <a:lnTo>
                    <a:pt x="77471" y="188535"/>
                  </a:lnTo>
                  <a:lnTo>
                    <a:pt x="77933" y="186368"/>
                  </a:lnTo>
                  <a:lnTo>
                    <a:pt x="77534" y="184217"/>
                  </a:lnTo>
                  <a:lnTo>
                    <a:pt x="75917" y="179241"/>
                  </a:lnTo>
                  <a:lnTo>
                    <a:pt x="74301" y="169211"/>
                  </a:lnTo>
                  <a:lnTo>
                    <a:pt x="65835" y="153525"/>
                  </a:lnTo>
                  <a:lnTo>
                    <a:pt x="59898" y="147490"/>
                  </a:lnTo>
                  <a:lnTo>
                    <a:pt x="52557" y="143162"/>
                  </a:lnTo>
                  <a:lnTo>
                    <a:pt x="44590" y="141238"/>
                  </a:lnTo>
                  <a:lnTo>
                    <a:pt x="34463" y="144147"/>
                  </a:lnTo>
                  <a:lnTo>
                    <a:pt x="28800" y="146898"/>
                  </a:lnTo>
                  <a:lnTo>
                    <a:pt x="20626" y="157480"/>
                  </a:lnTo>
                  <a:lnTo>
                    <a:pt x="5050" y="186686"/>
                  </a:lnTo>
                  <a:lnTo>
                    <a:pt x="386" y="202070"/>
                  </a:lnTo>
                  <a:lnTo>
                    <a:pt x="0" y="211870"/>
                  </a:lnTo>
                  <a:lnTo>
                    <a:pt x="2182" y="223281"/>
                  </a:lnTo>
                  <a:lnTo>
                    <a:pt x="15480" y="248231"/>
                  </a:lnTo>
                  <a:lnTo>
                    <a:pt x="18261" y="250154"/>
                  </a:lnTo>
                  <a:lnTo>
                    <a:pt x="26996" y="252290"/>
                  </a:lnTo>
                  <a:lnTo>
                    <a:pt x="31583" y="251449"/>
                  </a:lnTo>
                  <a:lnTo>
                    <a:pt x="40442" y="246752"/>
                  </a:lnTo>
                  <a:lnTo>
                    <a:pt x="56922" y="232237"/>
                  </a:lnTo>
                  <a:lnTo>
                    <a:pt x="65301" y="219251"/>
                  </a:lnTo>
                  <a:lnTo>
                    <a:pt x="78782" y="188251"/>
                  </a:lnTo>
                  <a:lnTo>
                    <a:pt x="84479" y="170078"/>
                  </a:lnTo>
                  <a:lnTo>
                    <a:pt x="88642" y="139011"/>
                  </a:lnTo>
                  <a:lnTo>
                    <a:pt x="92182" y="114097"/>
                  </a:lnTo>
                  <a:lnTo>
                    <a:pt x="95112" y="88840"/>
                  </a:lnTo>
                  <a:lnTo>
                    <a:pt x="98568" y="61601"/>
                  </a:lnTo>
                  <a:lnTo>
                    <a:pt x="101473" y="34950"/>
                  </a:lnTo>
                  <a:lnTo>
                    <a:pt x="103489" y="21178"/>
                  </a:lnTo>
                  <a:lnTo>
                    <a:pt x="100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" name="SMARTInkShape-3466">
              <a:extLst>
                <a:ext uri="{FF2B5EF4-FFF2-40B4-BE49-F238E27FC236}">
                  <a16:creationId xmlns:a16="http://schemas.microsoft.com/office/drawing/2014/main" id="{2AF84747-7408-4AF6-8DBE-C7828F2A4346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015914" y="4650052"/>
              <a:ext cx="87434" cy="104339"/>
            </a:xfrm>
            <a:custGeom>
              <a:avLst/>
              <a:gdLst/>
              <a:ahLst/>
              <a:cxnLst/>
              <a:rect l="0" t="0" r="0" b="0"/>
              <a:pathLst>
                <a:path w="87434" h="104339">
                  <a:moveTo>
                    <a:pt x="29536" y="48948"/>
                  </a:moveTo>
                  <a:lnTo>
                    <a:pt x="29536" y="48948"/>
                  </a:lnTo>
                  <a:lnTo>
                    <a:pt x="43842" y="40110"/>
                  </a:lnTo>
                  <a:lnTo>
                    <a:pt x="46478" y="34202"/>
                  </a:lnTo>
                  <a:lnTo>
                    <a:pt x="47181" y="30650"/>
                  </a:lnTo>
                  <a:lnTo>
                    <a:pt x="44799" y="15540"/>
                  </a:lnTo>
                  <a:lnTo>
                    <a:pt x="39625" y="4399"/>
                  </a:lnTo>
                  <a:lnTo>
                    <a:pt x="35666" y="926"/>
                  </a:lnTo>
                  <a:lnTo>
                    <a:pt x="33623" y="0"/>
                  </a:lnTo>
                  <a:lnTo>
                    <a:pt x="30849" y="794"/>
                  </a:lnTo>
                  <a:lnTo>
                    <a:pt x="15590" y="12616"/>
                  </a:lnTo>
                  <a:lnTo>
                    <a:pt x="5257" y="29326"/>
                  </a:lnTo>
                  <a:lnTo>
                    <a:pt x="0" y="52149"/>
                  </a:lnTo>
                  <a:lnTo>
                    <a:pt x="2533" y="66598"/>
                  </a:lnTo>
                  <a:lnTo>
                    <a:pt x="9067" y="79370"/>
                  </a:lnTo>
                  <a:lnTo>
                    <a:pt x="23942" y="93789"/>
                  </a:lnTo>
                  <a:lnTo>
                    <a:pt x="33164" y="100157"/>
                  </a:lnTo>
                  <a:lnTo>
                    <a:pt x="56403" y="104338"/>
                  </a:lnTo>
                  <a:lnTo>
                    <a:pt x="75518" y="102206"/>
                  </a:lnTo>
                  <a:lnTo>
                    <a:pt x="79946" y="99269"/>
                  </a:lnTo>
                  <a:lnTo>
                    <a:pt x="86749" y="90363"/>
                  </a:lnTo>
                  <a:lnTo>
                    <a:pt x="87433" y="84319"/>
                  </a:lnTo>
                  <a:lnTo>
                    <a:pt x="84432" y="70078"/>
                  </a:lnTo>
                  <a:lnTo>
                    <a:pt x="74808" y="49565"/>
                  </a:lnTo>
                  <a:lnTo>
                    <a:pt x="48586" y="2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2" name="SMARTInkShape-Group660">
            <a:extLst>
              <a:ext uri="{FF2B5EF4-FFF2-40B4-BE49-F238E27FC236}">
                <a16:creationId xmlns:a16="http://schemas.microsoft.com/office/drawing/2014/main" id="{25745553-6BD6-4102-E81D-A86B85C10DBB}"/>
              </a:ext>
            </a:extLst>
          </p:cNvPr>
          <p:cNvGrpSpPr/>
          <p:nvPr/>
        </p:nvGrpSpPr>
        <p:grpSpPr>
          <a:xfrm>
            <a:off x="8261350" y="4517542"/>
            <a:ext cx="501651" cy="278493"/>
            <a:chOff x="8261350" y="4517542"/>
            <a:chExt cx="501651" cy="278493"/>
          </a:xfrm>
        </p:grpSpPr>
        <p:sp>
          <p:nvSpPr>
            <p:cNvPr id="2028" name="SMARTInkShape-3467">
              <a:extLst>
                <a:ext uri="{FF2B5EF4-FFF2-40B4-BE49-F238E27FC236}">
                  <a16:creationId xmlns:a16="http://schemas.microsoft.com/office/drawing/2014/main" id="{D3C74EC8-BA04-E49C-AA99-2202ED775EB1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261350" y="4667512"/>
              <a:ext cx="179680" cy="126739"/>
            </a:xfrm>
            <a:custGeom>
              <a:avLst/>
              <a:gdLst/>
              <a:ahLst/>
              <a:cxnLst/>
              <a:rect l="0" t="0" r="0" b="0"/>
              <a:pathLst>
                <a:path w="179680" h="126739">
                  <a:moveTo>
                    <a:pt x="0" y="6088"/>
                  </a:moveTo>
                  <a:lnTo>
                    <a:pt x="0" y="6088"/>
                  </a:lnTo>
                  <a:lnTo>
                    <a:pt x="10139" y="5383"/>
                  </a:lnTo>
                  <a:lnTo>
                    <a:pt x="29854" y="621"/>
                  </a:lnTo>
                  <a:lnTo>
                    <a:pt x="42398" y="0"/>
                  </a:lnTo>
                  <a:lnTo>
                    <a:pt x="50829" y="3617"/>
                  </a:lnTo>
                  <a:lnTo>
                    <a:pt x="55053" y="6557"/>
                  </a:lnTo>
                  <a:lnTo>
                    <a:pt x="57869" y="11340"/>
                  </a:lnTo>
                  <a:lnTo>
                    <a:pt x="61832" y="31555"/>
                  </a:lnTo>
                  <a:lnTo>
                    <a:pt x="63170" y="61788"/>
                  </a:lnTo>
                  <a:lnTo>
                    <a:pt x="62751" y="89727"/>
                  </a:lnTo>
                  <a:lnTo>
                    <a:pt x="58027" y="105044"/>
                  </a:lnTo>
                  <a:lnTo>
                    <a:pt x="58440" y="105220"/>
                  </a:lnTo>
                  <a:lnTo>
                    <a:pt x="63098" y="101391"/>
                  </a:lnTo>
                  <a:lnTo>
                    <a:pt x="73103" y="90222"/>
                  </a:lnTo>
                  <a:lnTo>
                    <a:pt x="89125" y="67523"/>
                  </a:lnTo>
                  <a:lnTo>
                    <a:pt x="118546" y="39834"/>
                  </a:lnTo>
                  <a:lnTo>
                    <a:pt x="140539" y="28067"/>
                  </a:lnTo>
                  <a:lnTo>
                    <a:pt x="152773" y="23382"/>
                  </a:lnTo>
                  <a:lnTo>
                    <a:pt x="158293" y="23262"/>
                  </a:lnTo>
                  <a:lnTo>
                    <a:pt x="168190" y="26891"/>
                  </a:lnTo>
                  <a:lnTo>
                    <a:pt x="175410" y="35089"/>
                  </a:lnTo>
                  <a:lnTo>
                    <a:pt x="178324" y="40239"/>
                  </a:lnTo>
                  <a:lnTo>
                    <a:pt x="179679" y="53485"/>
                  </a:lnTo>
                  <a:lnTo>
                    <a:pt x="178047" y="83826"/>
                  </a:lnTo>
                  <a:lnTo>
                    <a:pt x="177800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" name="SMARTInkShape-3468">
              <a:extLst>
                <a:ext uri="{FF2B5EF4-FFF2-40B4-BE49-F238E27FC236}">
                  <a16:creationId xmlns:a16="http://schemas.microsoft.com/office/drawing/2014/main" id="{26F3BC4C-0885-8592-552C-D1974FAA0E8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8510353" y="4677305"/>
              <a:ext cx="67139" cy="108841"/>
            </a:xfrm>
            <a:custGeom>
              <a:avLst/>
              <a:gdLst/>
              <a:ahLst/>
              <a:cxnLst/>
              <a:rect l="0" t="0" r="0" b="0"/>
              <a:pathLst>
                <a:path w="67139" h="108841">
                  <a:moveTo>
                    <a:pt x="17697" y="47095"/>
                  </a:moveTo>
                  <a:lnTo>
                    <a:pt x="17697" y="47095"/>
                  </a:lnTo>
                  <a:lnTo>
                    <a:pt x="31512" y="35162"/>
                  </a:lnTo>
                  <a:lnTo>
                    <a:pt x="51005" y="23207"/>
                  </a:lnTo>
                  <a:lnTo>
                    <a:pt x="65440" y="5359"/>
                  </a:lnTo>
                  <a:lnTo>
                    <a:pt x="67138" y="794"/>
                  </a:lnTo>
                  <a:lnTo>
                    <a:pt x="66180" y="0"/>
                  </a:lnTo>
                  <a:lnTo>
                    <a:pt x="61352" y="999"/>
                  </a:lnTo>
                  <a:lnTo>
                    <a:pt x="31043" y="22274"/>
                  </a:lnTo>
                  <a:lnTo>
                    <a:pt x="19378" y="36448"/>
                  </a:lnTo>
                  <a:lnTo>
                    <a:pt x="7864" y="64565"/>
                  </a:lnTo>
                  <a:lnTo>
                    <a:pt x="0" y="94316"/>
                  </a:lnTo>
                  <a:lnTo>
                    <a:pt x="960" y="98331"/>
                  </a:lnTo>
                  <a:lnTo>
                    <a:pt x="5790" y="104674"/>
                  </a:lnTo>
                  <a:lnTo>
                    <a:pt x="12640" y="107964"/>
                  </a:lnTo>
                  <a:lnTo>
                    <a:pt x="16442" y="108840"/>
                  </a:lnTo>
                  <a:lnTo>
                    <a:pt x="20388" y="108014"/>
                  </a:lnTo>
                  <a:lnTo>
                    <a:pt x="28536" y="103333"/>
                  </a:lnTo>
                  <a:lnTo>
                    <a:pt x="34979" y="94668"/>
                  </a:lnTo>
                  <a:lnTo>
                    <a:pt x="46392" y="70084"/>
                  </a:lnTo>
                  <a:lnTo>
                    <a:pt x="48089" y="58724"/>
                  </a:lnTo>
                  <a:lnTo>
                    <a:pt x="45673" y="43799"/>
                  </a:lnTo>
                  <a:lnTo>
                    <a:pt x="43403" y="40664"/>
                  </a:lnTo>
                  <a:lnTo>
                    <a:pt x="40479" y="38575"/>
                  </a:lnTo>
                  <a:lnTo>
                    <a:pt x="37118" y="37181"/>
                  </a:lnTo>
                  <a:lnTo>
                    <a:pt x="34172" y="36958"/>
                  </a:lnTo>
                  <a:lnTo>
                    <a:pt x="24047" y="40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" name="SMARTInkShape-3469">
              <a:extLst>
                <a:ext uri="{FF2B5EF4-FFF2-40B4-BE49-F238E27FC236}">
                  <a16:creationId xmlns:a16="http://schemas.microsoft.com/office/drawing/2014/main" id="{55FF0A66-6F2A-5F67-BEA5-6533E39CD38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8628872" y="4517542"/>
              <a:ext cx="102379" cy="278493"/>
            </a:xfrm>
            <a:custGeom>
              <a:avLst/>
              <a:gdLst/>
              <a:ahLst/>
              <a:cxnLst/>
              <a:rect l="0" t="0" r="0" b="0"/>
              <a:pathLst>
                <a:path w="102379" h="278493">
                  <a:moveTo>
                    <a:pt x="64278" y="3658"/>
                  </a:moveTo>
                  <a:lnTo>
                    <a:pt x="64278" y="3658"/>
                  </a:lnTo>
                  <a:lnTo>
                    <a:pt x="67651" y="287"/>
                  </a:lnTo>
                  <a:lnTo>
                    <a:pt x="69348" y="0"/>
                  </a:lnTo>
                  <a:lnTo>
                    <a:pt x="71185" y="514"/>
                  </a:lnTo>
                  <a:lnTo>
                    <a:pt x="73115" y="1562"/>
                  </a:lnTo>
                  <a:lnTo>
                    <a:pt x="75263" y="8371"/>
                  </a:lnTo>
                  <a:lnTo>
                    <a:pt x="75833" y="13150"/>
                  </a:lnTo>
                  <a:lnTo>
                    <a:pt x="69897" y="40102"/>
                  </a:lnTo>
                  <a:lnTo>
                    <a:pt x="59202" y="68158"/>
                  </a:lnTo>
                  <a:lnTo>
                    <a:pt x="47095" y="94344"/>
                  </a:lnTo>
                  <a:lnTo>
                    <a:pt x="37941" y="123348"/>
                  </a:lnTo>
                  <a:lnTo>
                    <a:pt x="27390" y="150914"/>
                  </a:lnTo>
                  <a:lnTo>
                    <a:pt x="16252" y="181148"/>
                  </a:lnTo>
                  <a:lnTo>
                    <a:pt x="8734" y="205982"/>
                  </a:lnTo>
                  <a:lnTo>
                    <a:pt x="0" y="233958"/>
                  </a:lnTo>
                  <a:lnTo>
                    <a:pt x="939" y="255576"/>
                  </a:lnTo>
                  <a:lnTo>
                    <a:pt x="3907" y="266374"/>
                  </a:lnTo>
                  <a:lnTo>
                    <a:pt x="7803" y="270525"/>
                  </a:lnTo>
                  <a:lnTo>
                    <a:pt x="19657" y="277018"/>
                  </a:lnTo>
                  <a:lnTo>
                    <a:pt x="32452" y="278492"/>
                  </a:lnTo>
                  <a:lnTo>
                    <a:pt x="57913" y="277060"/>
                  </a:lnTo>
                  <a:lnTo>
                    <a:pt x="76974" y="273442"/>
                  </a:lnTo>
                  <a:lnTo>
                    <a:pt x="87795" y="266084"/>
                  </a:lnTo>
                  <a:lnTo>
                    <a:pt x="102378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SMARTInkShape-3470">
              <a:extLst>
                <a:ext uri="{FF2B5EF4-FFF2-40B4-BE49-F238E27FC236}">
                  <a16:creationId xmlns:a16="http://schemas.microsoft.com/office/drawing/2014/main" id="{04839C4B-05F4-87FF-01E7-263C508DF3E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604250" y="4648922"/>
              <a:ext cx="158751" cy="11979"/>
            </a:xfrm>
            <a:custGeom>
              <a:avLst/>
              <a:gdLst/>
              <a:ahLst/>
              <a:cxnLst/>
              <a:rect l="0" t="0" r="0" b="0"/>
              <a:pathLst>
                <a:path w="158751" h="11979">
                  <a:moveTo>
                    <a:pt x="0" y="11978"/>
                  </a:moveTo>
                  <a:lnTo>
                    <a:pt x="0" y="11978"/>
                  </a:lnTo>
                  <a:lnTo>
                    <a:pt x="12552" y="10097"/>
                  </a:lnTo>
                  <a:lnTo>
                    <a:pt x="35468" y="5071"/>
                  </a:lnTo>
                  <a:lnTo>
                    <a:pt x="53158" y="2558"/>
                  </a:lnTo>
                  <a:lnTo>
                    <a:pt x="81762" y="2932"/>
                  </a:lnTo>
                  <a:lnTo>
                    <a:pt x="104424" y="0"/>
                  </a:lnTo>
                  <a:lnTo>
                    <a:pt x="131921" y="4490"/>
                  </a:lnTo>
                  <a:lnTo>
                    <a:pt x="158750" y="1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7" name="SMARTInkShape-Group661">
            <a:extLst>
              <a:ext uri="{FF2B5EF4-FFF2-40B4-BE49-F238E27FC236}">
                <a16:creationId xmlns:a16="http://schemas.microsoft.com/office/drawing/2014/main" id="{00D6B21D-0C8C-4175-9B4F-EB85D170B2A4}"/>
              </a:ext>
            </a:extLst>
          </p:cNvPr>
          <p:cNvGrpSpPr/>
          <p:nvPr/>
        </p:nvGrpSpPr>
        <p:grpSpPr>
          <a:xfrm>
            <a:off x="5530850" y="4876800"/>
            <a:ext cx="596901" cy="293430"/>
            <a:chOff x="5530850" y="4876800"/>
            <a:chExt cx="596901" cy="293430"/>
          </a:xfrm>
        </p:grpSpPr>
        <p:sp>
          <p:nvSpPr>
            <p:cNvPr id="2033" name="SMARTInkShape-3471">
              <a:extLst>
                <a:ext uri="{FF2B5EF4-FFF2-40B4-BE49-F238E27FC236}">
                  <a16:creationId xmlns:a16="http://schemas.microsoft.com/office/drawing/2014/main" id="{6252B309-5DC9-7083-EA42-2ADE530B24A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530850" y="5003800"/>
              <a:ext cx="177801" cy="135192"/>
            </a:xfrm>
            <a:custGeom>
              <a:avLst/>
              <a:gdLst/>
              <a:ahLst/>
              <a:cxnLst/>
              <a:rect l="0" t="0" r="0" b="0"/>
              <a:pathLst>
                <a:path w="177801" h="135192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2117" y="20918"/>
                  </a:lnTo>
                  <a:lnTo>
                    <a:pt x="30474" y="4223"/>
                  </a:lnTo>
                  <a:lnTo>
                    <a:pt x="33722" y="3521"/>
                  </a:lnTo>
                  <a:lnTo>
                    <a:pt x="36592" y="3759"/>
                  </a:lnTo>
                  <a:lnTo>
                    <a:pt x="39212" y="4623"/>
                  </a:lnTo>
                  <a:lnTo>
                    <a:pt x="44004" y="13108"/>
                  </a:lnTo>
                  <a:lnTo>
                    <a:pt x="56200" y="41551"/>
                  </a:lnTo>
                  <a:lnTo>
                    <a:pt x="64708" y="66012"/>
                  </a:lnTo>
                  <a:lnTo>
                    <a:pt x="68326" y="91134"/>
                  </a:lnTo>
                  <a:lnTo>
                    <a:pt x="66027" y="109710"/>
                  </a:lnTo>
                  <a:lnTo>
                    <a:pt x="57507" y="124151"/>
                  </a:lnTo>
                  <a:lnTo>
                    <a:pt x="46045" y="133995"/>
                  </a:lnTo>
                  <a:lnTo>
                    <a:pt x="41280" y="135191"/>
                  </a:lnTo>
                  <a:lnTo>
                    <a:pt x="30341" y="134639"/>
                  </a:lnTo>
                  <a:lnTo>
                    <a:pt x="25871" y="132798"/>
                  </a:lnTo>
                  <a:lnTo>
                    <a:pt x="19025" y="126990"/>
                  </a:lnTo>
                  <a:lnTo>
                    <a:pt x="11204" y="112416"/>
                  </a:lnTo>
                  <a:lnTo>
                    <a:pt x="10996" y="106694"/>
                  </a:lnTo>
                  <a:lnTo>
                    <a:pt x="21081" y="79406"/>
                  </a:lnTo>
                  <a:lnTo>
                    <a:pt x="42445" y="48747"/>
                  </a:lnTo>
                  <a:lnTo>
                    <a:pt x="53577" y="36708"/>
                  </a:lnTo>
                  <a:lnTo>
                    <a:pt x="80912" y="20287"/>
                  </a:lnTo>
                  <a:lnTo>
                    <a:pt x="111285" y="5471"/>
                  </a:lnTo>
                  <a:lnTo>
                    <a:pt x="129713" y="162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" name="SMARTInkShape-3472">
              <a:extLst>
                <a:ext uri="{FF2B5EF4-FFF2-40B4-BE49-F238E27FC236}">
                  <a16:creationId xmlns:a16="http://schemas.microsoft.com/office/drawing/2014/main" id="{F142E9C5-F2B7-B24F-8063-F8DD49DF2CBC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684735" y="5005387"/>
              <a:ext cx="147293" cy="125008"/>
            </a:xfrm>
            <a:custGeom>
              <a:avLst/>
              <a:gdLst/>
              <a:ahLst/>
              <a:cxnLst/>
              <a:rect l="0" t="0" r="0" b="0"/>
              <a:pathLst>
                <a:path w="147293" h="125008">
                  <a:moveTo>
                    <a:pt x="36615" y="49213"/>
                  </a:moveTo>
                  <a:lnTo>
                    <a:pt x="36615" y="49213"/>
                  </a:lnTo>
                  <a:lnTo>
                    <a:pt x="67122" y="49213"/>
                  </a:lnTo>
                  <a:lnTo>
                    <a:pt x="93520" y="48508"/>
                  </a:lnTo>
                  <a:lnTo>
                    <a:pt x="122111" y="40375"/>
                  </a:lnTo>
                  <a:lnTo>
                    <a:pt x="137488" y="35141"/>
                  </a:lnTo>
                  <a:lnTo>
                    <a:pt x="142125" y="30965"/>
                  </a:lnTo>
                  <a:lnTo>
                    <a:pt x="146537" y="24404"/>
                  </a:lnTo>
                  <a:lnTo>
                    <a:pt x="147292" y="20679"/>
                  </a:lnTo>
                  <a:lnTo>
                    <a:pt x="146247" y="12778"/>
                  </a:lnTo>
                  <a:lnTo>
                    <a:pt x="143570" y="9400"/>
                  </a:lnTo>
                  <a:lnTo>
                    <a:pt x="134951" y="3767"/>
                  </a:lnTo>
                  <a:lnTo>
                    <a:pt x="118199" y="0"/>
                  </a:lnTo>
                  <a:lnTo>
                    <a:pt x="93087" y="2255"/>
                  </a:lnTo>
                  <a:lnTo>
                    <a:pt x="66674" y="7390"/>
                  </a:lnTo>
                  <a:lnTo>
                    <a:pt x="44346" y="20122"/>
                  </a:lnTo>
                  <a:lnTo>
                    <a:pt x="15160" y="45801"/>
                  </a:lnTo>
                  <a:lnTo>
                    <a:pt x="6034" y="56434"/>
                  </a:lnTo>
                  <a:lnTo>
                    <a:pt x="3527" y="60377"/>
                  </a:lnTo>
                  <a:lnTo>
                    <a:pt x="0" y="76039"/>
                  </a:lnTo>
                  <a:lnTo>
                    <a:pt x="2938" y="86065"/>
                  </a:lnTo>
                  <a:lnTo>
                    <a:pt x="16322" y="103999"/>
                  </a:lnTo>
                  <a:lnTo>
                    <a:pt x="31779" y="113502"/>
                  </a:lnTo>
                  <a:lnTo>
                    <a:pt x="60333" y="123356"/>
                  </a:lnTo>
                  <a:lnTo>
                    <a:pt x="75245" y="125007"/>
                  </a:lnTo>
                  <a:lnTo>
                    <a:pt x="86083" y="121922"/>
                  </a:lnTo>
                  <a:lnTo>
                    <a:pt x="106465" y="11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5" name="SMARTInkShape-3473">
              <a:extLst>
                <a:ext uri="{FF2B5EF4-FFF2-40B4-BE49-F238E27FC236}">
                  <a16:creationId xmlns:a16="http://schemas.microsoft.com/office/drawing/2014/main" id="{AF2D8D70-43AF-0E56-EA78-BA5580742E3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850333" y="5037056"/>
              <a:ext cx="131368" cy="86344"/>
            </a:xfrm>
            <a:custGeom>
              <a:avLst/>
              <a:gdLst/>
              <a:ahLst/>
              <a:cxnLst/>
              <a:rect l="0" t="0" r="0" b="0"/>
              <a:pathLst>
                <a:path w="131368" h="86344">
                  <a:moveTo>
                    <a:pt x="80567" y="30244"/>
                  </a:moveTo>
                  <a:lnTo>
                    <a:pt x="80567" y="30244"/>
                  </a:lnTo>
                  <a:lnTo>
                    <a:pt x="86035" y="30244"/>
                  </a:lnTo>
                  <a:lnTo>
                    <a:pt x="81775" y="23337"/>
                  </a:lnTo>
                  <a:lnTo>
                    <a:pt x="77435" y="11946"/>
                  </a:lnTo>
                  <a:lnTo>
                    <a:pt x="71884" y="6120"/>
                  </a:lnTo>
                  <a:lnTo>
                    <a:pt x="68428" y="3577"/>
                  </a:lnTo>
                  <a:lnTo>
                    <a:pt x="58945" y="753"/>
                  </a:lnTo>
                  <a:lnTo>
                    <a:pt x="53452" y="0"/>
                  </a:lnTo>
                  <a:lnTo>
                    <a:pt x="41705" y="4808"/>
                  </a:lnTo>
                  <a:lnTo>
                    <a:pt x="16917" y="25142"/>
                  </a:lnTo>
                  <a:lnTo>
                    <a:pt x="4714" y="43313"/>
                  </a:lnTo>
                  <a:lnTo>
                    <a:pt x="0" y="55362"/>
                  </a:lnTo>
                  <a:lnTo>
                    <a:pt x="780" y="62809"/>
                  </a:lnTo>
                  <a:lnTo>
                    <a:pt x="3659" y="75717"/>
                  </a:lnTo>
                  <a:lnTo>
                    <a:pt x="5305" y="76787"/>
                  </a:lnTo>
                  <a:lnTo>
                    <a:pt x="7815" y="76795"/>
                  </a:lnTo>
                  <a:lnTo>
                    <a:pt x="25353" y="71738"/>
                  </a:lnTo>
                  <a:lnTo>
                    <a:pt x="43424" y="59581"/>
                  </a:lnTo>
                  <a:lnTo>
                    <a:pt x="62771" y="40857"/>
                  </a:lnTo>
                  <a:lnTo>
                    <a:pt x="67064" y="33702"/>
                  </a:lnTo>
                  <a:lnTo>
                    <a:pt x="71785" y="30562"/>
                  </a:lnTo>
                  <a:lnTo>
                    <a:pt x="73136" y="27328"/>
                  </a:lnTo>
                  <a:lnTo>
                    <a:pt x="72792" y="26889"/>
                  </a:lnTo>
                  <a:lnTo>
                    <a:pt x="70526" y="28282"/>
                  </a:lnTo>
                  <a:lnTo>
                    <a:pt x="69640" y="29641"/>
                  </a:lnTo>
                  <a:lnTo>
                    <a:pt x="63659" y="51100"/>
                  </a:lnTo>
                  <a:lnTo>
                    <a:pt x="62858" y="67468"/>
                  </a:lnTo>
                  <a:lnTo>
                    <a:pt x="65171" y="74539"/>
                  </a:lnTo>
                  <a:lnTo>
                    <a:pt x="66774" y="76708"/>
                  </a:lnTo>
                  <a:lnTo>
                    <a:pt x="79840" y="83844"/>
                  </a:lnTo>
                  <a:lnTo>
                    <a:pt x="91563" y="86343"/>
                  </a:lnTo>
                  <a:lnTo>
                    <a:pt x="97918" y="85045"/>
                  </a:lnTo>
                  <a:lnTo>
                    <a:pt x="131367" y="68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6" name="SMARTInkShape-3474">
              <a:extLst>
                <a:ext uri="{FF2B5EF4-FFF2-40B4-BE49-F238E27FC236}">
                  <a16:creationId xmlns:a16="http://schemas.microsoft.com/office/drawing/2014/main" id="{8714B72B-69B4-9C7D-568E-D628A6D4380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021455" y="4876800"/>
              <a:ext cx="106296" cy="293430"/>
            </a:xfrm>
            <a:custGeom>
              <a:avLst/>
              <a:gdLst/>
              <a:ahLst/>
              <a:cxnLst/>
              <a:rect l="0" t="0" r="0" b="0"/>
              <a:pathLst>
                <a:path w="106296" h="293430">
                  <a:moveTo>
                    <a:pt x="80895" y="196850"/>
                  </a:moveTo>
                  <a:lnTo>
                    <a:pt x="80895" y="196850"/>
                  </a:lnTo>
                  <a:lnTo>
                    <a:pt x="84266" y="196850"/>
                  </a:lnTo>
                  <a:lnTo>
                    <a:pt x="87802" y="194969"/>
                  </a:lnTo>
                  <a:lnTo>
                    <a:pt x="91727" y="192486"/>
                  </a:lnTo>
                  <a:lnTo>
                    <a:pt x="95820" y="191383"/>
                  </a:lnTo>
                  <a:lnTo>
                    <a:pt x="97196" y="190383"/>
                  </a:lnTo>
                  <a:lnTo>
                    <a:pt x="98114" y="189011"/>
                  </a:lnTo>
                  <a:lnTo>
                    <a:pt x="99583" y="185110"/>
                  </a:lnTo>
                  <a:lnTo>
                    <a:pt x="98998" y="184790"/>
                  </a:lnTo>
                  <a:lnTo>
                    <a:pt x="91108" y="182395"/>
                  </a:lnTo>
                  <a:lnTo>
                    <a:pt x="84023" y="179842"/>
                  </a:lnTo>
                  <a:lnTo>
                    <a:pt x="76171" y="178707"/>
                  </a:lnTo>
                  <a:lnTo>
                    <a:pt x="60445" y="181440"/>
                  </a:lnTo>
                  <a:lnTo>
                    <a:pt x="31792" y="195726"/>
                  </a:lnTo>
                  <a:lnTo>
                    <a:pt x="26993" y="198217"/>
                  </a:lnTo>
                  <a:lnTo>
                    <a:pt x="13497" y="215207"/>
                  </a:lnTo>
                  <a:lnTo>
                    <a:pt x="3931" y="234744"/>
                  </a:lnTo>
                  <a:lnTo>
                    <a:pt x="0" y="257310"/>
                  </a:lnTo>
                  <a:lnTo>
                    <a:pt x="963" y="267936"/>
                  </a:lnTo>
                  <a:lnTo>
                    <a:pt x="2207" y="271757"/>
                  </a:lnTo>
                  <a:lnTo>
                    <a:pt x="9233" y="279766"/>
                  </a:lnTo>
                  <a:lnTo>
                    <a:pt x="27621" y="293035"/>
                  </a:lnTo>
                  <a:lnTo>
                    <a:pt x="33384" y="293429"/>
                  </a:lnTo>
                  <a:lnTo>
                    <a:pt x="47314" y="290104"/>
                  </a:lnTo>
                  <a:lnTo>
                    <a:pt x="57270" y="283922"/>
                  </a:lnTo>
                  <a:lnTo>
                    <a:pt x="64044" y="275766"/>
                  </a:lnTo>
                  <a:lnTo>
                    <a:pt x="69408" y="265085"/>
                  </a:lnTo>
                  <a:lnTo>
                    <a:pt x="74236" y="236617"/>
                  </a:lnTo>
                  <a:lnTo>
                    <a:pt x="79371" y="207998"/>
                  </a:lnTo>
                  <a:lnTo>
                    <a:pt x="82323" y="183690"/>
                  </a:lnTo>
                  <a:lnTo>
                    <a:pt x="85787" y="158614"/>
                  </a:lnTo>
                  <a:lnTo>
                    <a:pt x="88695" y="131428"/>
                  </a:lnTo>
                  <a:lnTo>
                    <a:pt x="94024" y="102913"/>
                  </a:lnTo>
                  <a:lnTo>
                    <a:pt x="98190" y="76589"/>
                  </a:lnTo>
                  <a:lnTo>
                    <a:pt x="99426" y="49034"/>
                  </a:lnTo>
                  <a:lnTo>
                    <a:pt x="101673" y="26053"/>
                  </a:lnTo>
                  <a:lnTo>
                    <a:pt x="105687" y="9389"/>
                  </a:lnTo>
                  <a:lnTo>
                    <a:pt x="106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1" name="SMARTInkShape-Group662">
            <a:extLst>
              <a:ext uri="{FF2B5EF4-FFF2-40B4-BE49-F238E27FC236}">
                <a16:creationId xmlns:a16="http://schemas.microsoft.com/office/drawing/2014/main" id="{EEC866A0-82E2-CD77-2507-96C111D20E06}"/>
              </a:ext>
            </a:extLst>
          </p:cNvPr>
          <p:cNvGrpSpPr/>
          <p:nvPr/>
        </p:nvGrpSpPr>
        <p:grpSpPr>
          <a:xfrm>
            <a:off x="6471808" y="4876800"/>
            <a:ext cx="271893" cy="297823"/>
            <a:chOff x="6471808" y="4876800"/>
            <a:chExt cx="271893" cy="297823"/>
          </a:xfrm>
        </p:grpSpPr>
        <p:sp>
          <p:nvSpPr>
            <p:cNvPr id="2038" name="SMARTInkShape-3475">
              <a:extLst>
                <a:ext uri="{FF2B5EF4-FFF2-40B4-BE49-F238E27FC236}">
                  <a16:creationId xmlns:a16="http://schemas.microsoft.com/office/drawing/2014/main" id="{61EAEF34-AC09-E8DA-A56A-DC6455D9F48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471808" y="5026718"/>
              <a:ext cx="138543" cy="137720"/>
            </a:xfrm>
            <a:custGeom>
              <a:avLst/>
              <a:gdLst/>
              <a:ahLst/>
              <a:cxnLst/>
              <a:rect l="0" t="0" r="0" b="0"/>
              <a:pathLst>
                <a:path w="138543" h="137720">
                  <a:moveTo>
                    <a:pt x="81392" y="46932"/>
                  </a:moveTo>
                  <a:lnTo>
                    <a:pt x="81392" y="46932"/>
                  </a:lnTo>
                  <a:lnTo>
                    <a:pt x="81392" y="43562"/>
                  </a:lnTo>
                  <a:lnTo>
                    <a:pt x="82097" y="42568"/>
                  </a:lnTo>
                  <a:lnTo>
                    <a:pt x="83274" y="41906"/>
                  </a:lnTo>
                  <a:lnTo>
                    <a:pt x="90229" y="40844"/>
                  </a:lnTo>
                  <a:lnTo>
                    <a:pt x="91517" y="40051"/>
                  </a:lnTo>
                  <a:lnTo>
                    <a:pt x="92376" y="38816"/>
                  </a:lnTo>
                  <a:lnTo>
                    <a:pt x="93584" y="33709"/>
                  </a:lnTo>
                  <a:lnTo>
                    <a:pt x="94063" y="24852"/>
                  </a:lnTo>
                  <a:lnTo>
                    <a:pt x="88622" y="7519"/>
                  </a:lnTo>
                  <a:lnTo>
                    <a:pt x="84370" y="2839"/>
                  </a:lnTo>
                  <a:lnTo>
                    <a:pt x="81261" y="603"/>
                  </a:lnTo>
                  <a:lnTo>
                    <a:pt x="70280" y="0"/>
                  </a:lnTo>
                  <a:lnTo>
                    <a:pt x="56697" y="2791"/>
                  </a:lnTo>
                  <a:lnTo>
                    <a:pt x="37857" y="12294"/>
                  </a:lnTo>
                  <a:lnTo>
                    <a:pt x="23729" y="24048"/>
                  </a:lnTo>
                  <a:lnTo>
                    <a:pt x="6545" y="51610"/>
                  </a:lnTo>
                  <a:lnTo>
                    <a:pt x="364" y="82010"/>
                  </a:lnTo>
                  <a:lnTo>
                    <a:pt x="0" y="99031"/>
                  </a:lnTo>
                  <a:lnTo>
                    <a:pt x="7741" y="126281"/>
                  </a:lnTo>
                  <a:lnTo>
                    <a:pt x="13615" y="133469"/>
                  </a:lnTo>
                  <a:lnTo>
                    <a:pt x="19519" y="137604"/>
                  </a:lnTo>
                  <a:lnTo>
                    <a:pt x="21093" y="137719"/>
                  </a:lnTo>
                  <a:lnTo>
                    <a:pt x="33261" y="130305"/>
                  </a:lnTo>
                  <a:lnTo>
                    <a:pt x="40712" y="119299"/>
                  </a:lnTo>
                  <a:lnTo>
                    <a:pt x="53835" y="88354"/>
                  </a:lnTo>
                  <a:lnTo>
                    <a:pt x="61502" y="57457"/>
                  </a:lnTo>
                  <a:lnTo>
                    <a:pt x="62333" y="35511"/>
                  </a:lnTo>
                  <a:lnTo>
                    <a:pt x="61634" y="45329"/>
                  </a:lnTo>
                  <a:lnTo>
                    <a:pt x="56580" y="71075"/>
                  </a:lnTo>
                  <a:lnTo>
                    <a:pt x="56070" y="97036"/>
                  </a:lnTo>
                  <a:lnTo>
                    <a:pt x="57907" y="102831"/>
                  </a:lnTo>
                  <a:lnTo>
                    <a:pt x="60371" y="107760"/>
                  </a:lnTo>
                  <a:lnTo>
                    <a:pt x="62463" y="114501"/>
                  </a:lnTo>
                  <a:lnTo>
                    <a:pt x="71103" y="125226"/>
                  </a:lnTo>
                  <a:lnTo>
                    <a:pt x="78936" y="127591"/>
                  </a:lnTo>
                  <a:lnTo>
                    <a:pt x="97841" y="129108"/>
                  </a:lnTo>
                  <a:lnTo>
                    <a:pt x="119527" y="124339"/>
                  </a:lnTo>
                  <a:lnTo>
                    <a:pt x="138542" y="11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9" name="SMARTInkShape-3476">
              <a:extLst>
                <a:ext uri="{FF2B5EF4-FFF2-40B4-BE49-F238E27FC236}">
                  <a16:creationId xmlns:a16="http://schemas.microsoft.com/office/drawing/2014/main" id="{56F09247-FC3A-D8C6-5EEB-AA526F8E436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655445" y="4876800"/>
              <a:ext cx="88256" cy="297823"/>
            </a:xfrm>
            <a:custGeom>
              <a:avLst/>
              <a:gdLst/>
              <a:ahLst/>
              <a:cxnLst/>
              <a:rect l="0" t="0" r="0" b="0"/>
              <a:pathLst>
                <a:path w="88256" h="297823">
                  <a:moveTo>
                    <a:pt x="18405" y="0"/>
                  </a:moveTo>
                  <a:lnTo>
                    <a:pt x="18405" y="0"/>
                  </a:lnTo>
                  <a:lnTo>
                    <a:pt x="21777" y="0"/>
                  </a:lnTo>
                  <a:lnTo>
                    <a:pt x="22769" y="705"/>
                  </a:lnTo>
                  <a:lnTo>
                    <a:pt x="23431" y="1881"/>
                  </a:lnTo>
                  <a:lnTo>
                    <a:pt x="24167" y="7186"/>
                  </a:lnTo>
                  <a:lnTo>
                    <a:pt x="24677" y="38071"/>
                  </a:lnTo>
                  <a:lnTo>
                    <a:pt x="20376" y="68564"/>
                  </a:lnTo>
                  <a:lnTo>
                    <a:pt x="16914" y="99883"/>
                  </a:lnTo>
                  <a:lnTo>
                    <a:pt x="13014" y="130031"/>
                  </a:lnTo>
                  <a:lnTo>
                    <a:pt x="8968" y="154787"/>
                  </a:lnTo>
                  <a:lnTo>
                    <a:pt x="6672" y="179997"/>
                  </a:lnTo>
                  <a:lnTo>
                    <a:pt x="1532" y="210141"/>
                  </a:lnTo>
                  <a:lnTo>
                    <a:pt x="0" y="237791"/>
                  </a:lnTo>
                  <a:lnTo>
                    <a:pt x="957" y="263465"/>
                  </a:lnTo>
                  <a:lnTo>
                    <a:pt x="11326" y="287698"/>
                  </a:lnTo>
                  <a:lnTo>
                    <a:pt x="15965" y="293672"/>
                  </a:lnTo>
                  <a:lnTo>
                    <a:pt x="20379" y="296326"/>
                  </a:lnTo>
                  <a:lnTo>
                    <a:pt x="36943" y="297822"/>
                  </a:lnTo>
                  <a:lnTo>
                    <a:pt x="42052" y="296619"/>
                  </a:lnTo>
                  <a:lnTo>
                    <a:pt x="49611" y="291521"/>
                  </a:lnTo>
                  <a:lnTo>
                    <a:pt x="73576" y="265210"/>
                  </a:lnTo>
                  <a:lnTo>
                    <a:pt x="8825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0" name="SMARTInkShape-3477">
              <a:extLst>
                <a:ext uri="{FF2B5EF4-FFF2-40B4-BE49-F238E27FC236}">
                  <a16:creationId xmlns:a16="http://schemas.microsoft.com/office/drawing/2014/main" id="{0DD37AD6-A6D3-F009-45C8-2A84E251053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632378" y="5029200"/>
              <a:ext cx="98623" cy="31751"/>
            </a:xfrm>
            <a:custGeom>
              <a:avLst/>
              <a:gdLst/>
              <a:ahLst/>
              <a:cxnLst/>
              <a:rect l="0" t="0" r="0" b="0"/>
              <a:pathLst>
                <a:path w="98623" h="31751">
                  <a:moveTo>
                    <a:pt x="3372" y="31750"/>
                  </a:moveTo>
                  <a:lnTo>
                    <a:pt x="3372" y="31750"/>
                  </a:lnTo>
                  <a:lnTo>
                    <a:pt x="0" y="31750"/>
                  </a:lnTo>
                  <a:lnTo>
                    <a:pt x="419" y="31045"/>
                  </a:lnTo>
                  <a:lnTo>
                    <a:pt x="8455" y="26681"/>
                  </a:lnTo>
                  <a:lnTo>
                    <a:pt x="35792" y="16823"/>
                  </a:lnTo>
                  <a:lnTo>
                    <a:pt x="64443" y="9691"/>
                  </a:lnTo>
                  <a:lnTo>
                    <a:pt x="98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6" name="SMARTInkShape-Group663">
            <a:extLst>
              <a:ext uri="{FF2B5EF4-FFF2-40B4-BE49-F238E27FC236}">
                <a16:creationId xmlns:a16="http://schemas.microsoft.com/office/drawing/2014/main" id="{7902352C-10B0-E096-0D79-B9559DE701CD}"/>
              </a:ext>
            </a:extLst>
          </p:cNvPr>
          <p:cNvGrpSpPr/>
          <p:nvPr/>
        </p:nvGrpSpPr>
        <p:grpSpPr>
          <a:xfrm>
            <a:off x="6978650" y="4943579"/>
            <a:ext cx="457201" cy="243210"/>
            <a:chOff x="6978650" y="4943579"/>
            <a:chExt cx="457201" cy="243210"/>
          </a:xfrm>
        </p:grpSpPr>
        <p:sp>
          <p:nvSpPr>
            <p:cNvPr id="2042" name="SMARTInkShape-3478">
              <a:extLst>
                <a:ext uri="{FF2B5EF4-FFF2-40B4-BE49-F238E27FC236}">
                  <a16:creationId xmlns:a16="http://schemas.microsoft.com/office/drawing/2014/main" id="{C816E52C-64ED-F77F-4443-92E5D568C4D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030934" y="4943579"/>
              <a:ext cx="119167" cy="231447"/>
            </a:xfrm>
            <a:custGeom>
              <a:avLst/>
              <a:gdLst/>
              <a:ahLst/>
              <a:cxnLst/>
              <a:rect l="0" t="0" r="0" b="0"/>
              <a:pathLst>
                <a:path w="119167" h="231447">
                  <a:moveTo>
                    <a:pt x="23916" y="9421"/>
                  </a:moveTo>
                  <a:lnTo>
                    <a:pt x="23916" y="9421"/>
                  </a:lnTo>
                  <a:lnTo>
                    <a:pt x="23916" y="583"/>
                  </a:lnTo>
                  <a:lnTo>
                    <a:pt x="24621" y="0"/>
                  </a:lnTo>
                  <a:lnTo>
                    <a:pt x="25798" y="319"/>
                  </a:lnTo>
                  <a:lnTo>
                    <a:pt x="27288" y="1236"/>
                  </a:lnTo>
                  <a:lnTo>
                    <a:pt x="28942" y="6018"/>
                  </a:lnTo>
                  <a:lnTo>
                    <a:pt x="28972" y="14964"/>
                  </a:lnTo>
                  <a:lnTo>
                    <a:pt x="23242" y="45689"/>
                  </a:lnTo>
                  <a:lnTo>
                    <a:pt x="18687" y="75930"/>
                  </a:lnTo>
                  <a:lnTo>
                    <a:pt x="17082" y="104011"/>
                  </a:lnTo>
                  <a:lnTo>
                    <a:pt x="12583" y="129942"/>
                  </a:lnTo>
                  <a:lnTo>
                    <a:pt x="8115" y="155445"/>
                  </a:lnTo>
                  <a:lnTo>
                    <a:pt x="1144" y="184525"/>
                  </a:lnTo>
                  <a:lnTo>
                    <a:pt x="0" y="200611"/>
                  </a:lnTo>
                  <a:lnTo>
                    <a:pt x="7457" y="223017"/>
                  </a:lnTo>
                  <a:lnTo>
                    <a:pt x="11427" y="227825"/>
                  </a:lnTo>
                  <a:lnTo>
                    <a:pt x="13473" y="229107"/>
                  </a:lnTo>
                  <a:lnTo>
                    <a:pt x="40351" y="231446"/>
                  </a:lnTo>
                  <a:lnTo>
                    <a:pt x="62048" y="226557"/>
                  </a:lnTo>
                  <a:lnTo>
                    <a:pt x="91767" y="216739"/>
                  </a:lnTo>
                  <a:lnTo>
                    <a:pt x="105481" y="210470"/>
                  </a:lnTo>
                  <a:lnTo>
                    <a:pt x="119166" y="19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3" name="SMARTInkShape-3479">
              <a:extLst>
                <a:ext uri="{FF2B5EF4-FFF2-40B4-BE49-F238E27FC236}">
                  <a16:creationId xmlns:a16="http://schemas.microsoft.com/office/drawing/2014/main" id="{212E8851-17FF-6E50-9E5C-15C6C0CB733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978650" y="50546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29886" y="19541"/>
                  </a:lnTo>
                  <a:lnTo>
                    <a:pt x="53829" y="13346"/>
                  </a:lnTo>
                  <a:lnTo>
                    <a:pt x="79763" y="8736"/>
                  </a:lnTo>
                  <a:lnTo>
                    <a:pt x="104929" y="63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4" name="SMARTInkShape-3480">
              <a:extLst>
                <a:ext uri="{FF2B5EF4-FFF2-40B4-BE49-F238E27FC236}">
                  <a16:creationId xmlns:a16="http://schemas.microsoft.com/office/drawing/2014/main" id="{23DDD8A6-DE20-64D9-D361-C2E69F915C9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143750" y="4966040"/>
              <a:ext cx="113096" cy="209211"/>
            </a:xfrm>
            <a:custGeom>
              <a:avLst/>
              <a:gdLst/>
              <a:ahLst/>
              <a:cxnLst/>
              <a:rect l="0" t="0" r="0" b="0"/>
              <a:pathLst>
                <a:path w="113096" h="209211">
                  <a:moveTo>
                    <a:pt x="0" y="12360"/>
                  </a:moveTo>
                  <a:lnTo>
                    <a:pt x="0" y="12360"/>
                  </a:lnTo>
                  <a:lnTo>
                    <a:pt x="0" y="8990"/>
                  </a:lnTo>
                  <a:lnTo>
                    <a:pt x="1882" y="5452"/>
                  </a:lnTo>
                  <a:lnTo>
                    <a:pt x="3372" y="3522"/>
                  </a:lnTo>
                  <a:lnTo>
                    <a:pt x="6907" y="1377"/>
                  </a:lnTo>
                  <a:lnTo>
                    <a:pt x="11555" y="0"/>
                  </a:lnTo>
                  <a:lnTo>
                    <a:pt x="12192" y="3573"/>
                  </a:lnTo>
                  <a:lnTo>
                    <a:pt x="11928" y="35140"/>
                  </a:lnTo>
                  <a:lnTo>
                    <a:pt x="8316" y="58151"/>
                  </a:lnTo>
                  <a:lnTo>
                    <a:pt x="7224" y="79278"/>
                  </a:lnTo>
                  <a:lnTo>
                    <a:pt x="6738" y="100898"/>
                  </a:lnTo>
                  <a:lnTo>
                    <a:pt x="8347" y="127258"/>
                  </a:lnTo>
                  <a:lnTo>
                    <a:pt x="11840" y="155549"/>
                  </a:lnTo>
                  <a:lnTo>
                    <a:pt x="13236" y="177470"/>
                  </a:lnTo>
                  <a:lnTo>
                    <a:pt x="18145" y="188349"/>
                  </a:lnTo>
                  <a:lnTo>
                    <a:pt x="19152" y="188953"/>
                  </a:lnTo>
                  <a:lnTo>
                    <a:pt x="22154" y="189625"/>
                  </a:lnTo>
                  <a:lnTo>
                    <a:pt x="31180" y="186630"/>
                  </a:lnTo>
                  <a:lnTo>
                    <a:pt x="51236" y="169159"/>
                  </a:lnTo>
                  <a:lnTo>
                    <a:pt x="77232" y="139103"/>
                  </a:lnTo>
                  <a:lnTo>
                    <a:pt x="102441" y="116365"/>
                  </a:lnTo>
                  <a:lnTo>
                    <a:pt x="106207" y="111501"/>
                  </a:lnTo>
                  <a:lnTo>
                    <a:pt x="110232" y="109339"/>
                  </a:lnTo>
                  <a:lnTo>
                    <a:pt x="111588" y="110174"/>
                  </a:lnTo>
                  <a:lnTo>
                    <a:pt x="113095" y="114864"/>
                  </a:lnTo>
                  <a:lnTo>
                    <a:pt x="109115" y="145341"/>
                  </a:lnTo>
                  <a:lnTo>
                    <a:pt x="108179" y="171037"/>
                  </a:lnTo>
                  <a:lnTo>
                    <a:pt x="107970" y="202462"/>
                  </a:lnTo>
                  <a:lnTo>
                    <a:pt x="107950" y="20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5" name="SMARTInkShape-3481">
              <a:extLst>
                <a:ext uri="{FF2B5EF4-FFF2-40B4-BE49-F238E27FC236}">
                  <a16:creationId xmlns:a16="http://schemas.microsoft.com/office/drawing/2014/main" id="{E73A2D3B-39B6-8241-E886-918991212668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289800" y="5057344"/>
              <a:ext cx="146051" cy="129445"/>
            </a:xfrm>
            <a:custGeom>
              <a:avLst/>
              <a:gdLst/>
              <a:ahLst/>
              <a:cxnLst/>
              <a:rect l="0" t="0" r="0" b="0"/>
              <a:pathLst>
                <a:path w="146051" h="129445">
                  <a:moveTo>
                    <a:pt x="0" y="73456"/>
                  </a:moveTo>
                  <a:lnTo>
                    <a:pt x="0" y="73456"/>
                  </a:lnTo>
                  <a:lnTo>
                    <a:pt x="26732" y="72751"/>
                  </a:lnTo>
                  <a:lnTo>
                    <a:pt x="52944" y="66548"/>
                  </a:lnTo>
                  <a:lnTo>
                    <a:pt x="67275" y="61920"/>
                  </a:lnTo>
                  <a:lnTo>
                    <a:pt x="97661" y="43684"/>
                  </a:lnTo>
                  <a:lnTo>
                    <a:pt x="109021" y="36470"/>
                  </a:lnTo>
                  <a:lnTo>
                    <a:pt x="117363" y="26679"/>
                  </a:lnTo>
                  <a:lnTo>
                    <a:pt x="120576" y="21105"/>
                  </a:lnTo>
                  <a:lnTo>
                    <a:pt x="122264" y="11148"/>
                  </a:lnTo>
                  <a:lnTo>
                    <a:pt x="121726" y="6516"/>
                  </a:lnTo>
                  <a:lnTo>
                    <a:pt x="119251" y="3430"/>
                  </a:lnTo>
                  <a:lnTo>
                    <a:pt x="110857" y="0"/>
                  </a:lnTo>
                  <a:lnTo>
                    <a:pt x="94230" y="1440"/>
                  </a:lnTo>
                  <a:lnTo>
                    <a:pt x="63367" y="17135"/>
                  </a:lnTo>
                  <a:lnTo>
                    <a:pt x="41445" y="33404"/>
                  </a:lnTo>
                  <a:lnTo>
                    <a:pt x="18295" y="64121"/>
                  </a:lnTo>
                  <a:lnTo>
                    <a:pt x="10987" y="84174"/>
                  </a:lnTo>
                  <a:lnTo>
                    <a:pt x="11095" y="107989"/>
                  </a:lnTo>
                  <a:lnTo>
                    <a:pt x="15596" y="122807"/>
                  </a:lnTo>
                  <a:lnTo>
                    <a:pt x="18864" y="125406"/>
                  </a:lnTo>
                  <a:lnTo>
                    <a:pt x="28139" y="128296"/>
                  </a:lnTo>
                  <a:lnTo>
                    <a:pt x="52753" y="129444"/>
                  </a:lnTo>
                  <a:lnTo>
                    <a:pt x="82596" y="125490"/>
                  </a:lnTo>
                  <a:lnTo>
                    <a:pt x="109606" y="121129"/>
                  </a:lnTo>
                  <a:lnTo>
                    <a:pt x="146050" y="1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1" name="SMARTInkShape-Group664">
            <a:extLst>
              <a:ext uri="{FF2B5EF4-FFF2-40B4-BE49-F238E27FC236}">
                <a16:creationId xmlns:a16="http://schemas.microsoft.com/office/drawing/2014/main" id="{544102CB-1803-390B-7BF5-61DB1F7726E7}"/>
              </a:ext>
            </a:extLst>
          </p:cNvPr>
          <p:cNvGrpSpPr/>
          <p:nvPr/>
        </p:nvGrpSpPr>
        <p:grpSpPr>
          <a:xfrm>
            <a:off x="7703952" y="5061427"/>
            <a:ext cx="500249" cy="313977"/>
            <a:chOff x="7703952" y="5061427"/>
            <a:chExt cx="500249" cy="313977"/>
          </a:xfrm>
        </p:grpSpPr>
        <p:sp>
          <p:nvSpPr>
            <p:cNvPr id="2047" name="SMARTInkShape-3482">
              <a:extLst>
                <a:ext uri="{FF2B5EF4-FFF2-40B4-BE49-F238E27FC236}">
                  <a16:creationId xmlns:a16="http://schemas.microsoft.com/office/drawing/2014/main" id="{435CCDCE-3851-D3F5-E50E-0D4F9EDC0F0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703952" y="5061427"/>
              <a:ext cx="119249" cy="112454"/>
            </a:xfrm>
            <a:custGeom>
              <a:avLst/>
              <a:gdLst/>
              <a:ahLst/>
              <a:cxnLst/>
              <a:rect l="0" t="0" r="0" b="0"/>
              <a:pathLst>
                <a:path w="119249" h="112454">
                  <a:moveTo>
                    <a:pt x="68448" y="56673"/>
                  </a:moveTo>
                  <a:lnTo>
                    <a:pt x="68448" y="56673"/>
                  </a:lnTo>
                  <a:lnTo>
                    <a:pt x="68448" y="53302"/>
                  </a:lnTo>
                  <a:lnTo>
                    <a:pt x="69153" y="52309"/>
                  </a:lnTo>
                  <a:lnTo>
                    <a:pt x="70330" y="51647"/>
                  </a:lnTo>
                  <a:lnTo>
                    <a:pt x="80003" y="50401"/>
                  </a:lnTo>
                  <a:lnTo>
                    <a:pt x="84180" y="50346"/>
                  </a:lnTo>
                  <a:lnTo>
                    <a:pt x="85286" y="49633"/>
                  </a:lnTo>
                  <a:lnTo>
                    <a:pt x="86024" y="48452"/>
                  </a:lnTo>
                  <a:lnTo>
                    <a:pt x="86843" y="44553"/>
                  </a:lnTo>
                  <a:lnTo>
                    <a:pt x="87412" y="26559"/>
                  </a:lnTo>
                  <a:lnTo>
                    <a:pt x="84101" y="14198"/>
                  </a:lnTo>
                  <a:lnTo>
                    <a:pt x="76816" y="7691"/>
                  </a:lnTo>
                  <a:lnTo>
                    <a:pt x="64577" y="1943"/>
                  </a:lnTo>
                  <a:lnTo>
                    <a:pt x="54122" y="0"/>
                  </a:lnTo>
                  <a:lnTo>
                    <a:pt x="37313" y="9778"/>
                  </a:lnTo>
                  <a:lnTo>
                    <a:pt x="21201" y="26080"/>
                  </a:lnTo>
                  <a:lnTo>
                    <a:pt x="8184" y="53504"/>
                  </a:lnTo>
                  <a:lnTo>
                    <a:pt x="1752" y="65769"/>
                  </a:lnTo>
                  <a:lnTo>
                    <a:pt x="0" y="73886"/>
                  </a:lnTo>
                  <a:lnTo>
                    <a:pt x="1102" y="82197"/>
                  </a:lnTo>
                  <a:lnTo>
                    <a:pt x="4882" y="94556"/>
                  </a:lnTo>
                  <a:lnTo>
                    <a:pt x="8300" y="94709"/>
                  </a:lnTo>
                  <a:lnTo>
                    <a:pt x="9299" y="94025"/>
                  </a:lnTo>
                  <a:lnTo>
                    <a:pt x="9966" y="92863"/>
                  </a:lnTo>
                  <a:lnTo>
                    <a:pt x="10410" y="91383"/>
                  </a:lnTo>
                  <a:lnTo>
                    <a:pt x="14405" y="85929"/>
                  </a:lnTo>
                  <a:lnTo>
                    <a:pt x="18088" y="83786"/>
                  </a:lnTo>
                  <a:lnTo>
                    <a:pt x="23652" y="82173"/>
                  </a:lnTo>
                  <a:lnTo>
                    <a:pt x="24635" y="91527"/>
                  </a:lnTo>
                  <a:lnTo>
                    <a:pt x="29011" y="100900"/>
                  </a:lnTo>
                  <a:lnTo>
                    <a:pt x="29457" y="103091"/>
                  </a:lnTo>
                  <a:lnTo>
                    <a:pt x="30460" y="104551"/>
                  </a:lnTo>
                  <a:lnTo>
                    <a:pt x="31833" y="105526"/>
                  </a:lnTo>
                  <a:lnTo>
                    <a:pt x="46901" y="111580"/>
                  </a:lnTo>
                  <a:lnTo>
                    <a:pt x="62534" y="112453"/>
                  </a:lnTo>
                  <a:lnTo>
                    <a:pt x="93126" y="103639"/>
                  </a:lnTo>
                  <a:lnTo>
                    <a:pt x="102963" y="101162"/>
                  </a:lnTo>
                  <a:lnTo>
                    <a:pt x="112608" y="94362"/>
                  </a:lnTo>
                  <a:lnTo>
                    <a:pt x="119248" y="88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SMARTInkShape-3483">
              <a:extLst>
                <a:ext uri="{FF2B5EF4-FFF2-40B4-BE49-F238E27FC236}">
                  <a16:creationId xmlns:a16="http://schemas.microsoft.com/office/drawing/2014/main" id="{01A1A383-14DC-6308-FF10-FFABE803586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861300" y="5073728"/>
              <a:ext cx="88901" cy="85028"/>
            </a:xfrm>
            <a:custGeom>
              <a:avLst/>
              <a:gdLst/>
              <a:ahLst/>
              <a:cxnLst/>
              <a:rect l="0" t="0" r="0" b="0"/>
              <a:pathLst>
                <a:path w="88901" h="85028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5" y="1908"/>
                  </a:lnTo>
                  <a:lnTo>
                    <a:pt x="1882" y="1246"/>
                  </a:lnTo>
                  <a:lnTo>
                    <a:pt x="8837" y="184"/>
                  </a:lnTo>
                  <a:lnTo>
                    <a:pt x="14927" y="0"/>
                  </a:lnTo>
                  <a:lnTo>
                    <a:pt x="17007" y="1385"/>
                  </a:lnTo>
                  <a:lnTo>
                    <a:pt x="21199" y="6687"/>
                  </a:lnTo>
                  <a:lnTo>
                    <a:pt x="26729" y="32563"/>
                  </a:lnTo>
                  <a:lnTo>
                    <a:pt x="33191" y="62943"/>
                  </a:lnTo>
                  <a:lnTo>
                    <a:pt x="38527" y="74098"/>
                  </a:lnTo>
                  <a:lnTo>
                    <a:pt x="46651" y="84189"/>
                  </a:lnTo>
                  <a:lnTo>
                    <a:pt x="49445" y="85027"/>
                  </a:lnTo>
                  <a:lnTo>
                    <a:pt x="56312" y="84078"/>
                  </a:lnTo>
                  <a:lnTo>
                    <a:pt x="64741" y="79576"/>
                  </a:lnTo>
                  <a:lnTo>
                    <a:pt x="80382" y="49606"/>
                  </a:lnTo>
                  <a:lnTo>
                    <a:pt x="88900" y="3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3484">
              <a:extLst>
                <a:ext uri="{FF2B5EF4-FFF2-40B4-BE49-F238E27FC236}">
                  <a16:creationId xmlns:a16="http://schemas.microsoft.com/office/drawing/2014/main" id="{17348762-170E-D509-B439-44537249B61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996888" y="5064861"/>
              <a:ext cx="143813" cy="310543"/>
            </a:xfrm>
            <a:custGeom>
              <a:avLst/>
              <a:gdLst/>
              <a:ahLst/>
              <a:cxnLst/>
              <a:rect l="0" t="0" r="0" b="0"/>
              <a:pathLst>
                <a:path w="143813" h="310543">
                  <a:moveTo>
                    <a:pt x="48562" y="59589"/>
                  </a:moveTo>
                  <a:lnTo>
                    <a:pt x="48562" y="59589"/>
                  </a:lnTo>
                  <a:lnTo>
                    <a:pt x="60495" y="54563"/>
                  </a:lnTo>
                  <a:lnTo>
                    <a:pt x="69578" y="53501"/>
                  </a:lnTo>
                  <a:lnTo>
                    <a:pt x="71040" y="52708"/>
                  </a:lnTo>
                  <a:lnTo>
                    <a:pt x="72013" y="51474"/>
                  </a:lnTo>
                  <a:lnTo>
                    <a:pt x="73802" y="48221"/>
                  </a:lnTo>
                  <a:lnTo>
                    <a:pt x="79315" y="41690"/>
                  </a:lnTo>
                  <a:lnTo>
                    <a:pt x="80017" y="37510"/>
                  </a:lnTo>
                  <a:lnTo>
                    <a:pt x="79548" y="24706"/>
                  </a:lnTo>
                  <a:lnTo>
                    <a:pt x="75225" y="13426"/>
                  </a:lnTo>
                  <a:lnTo>
                    <a:pt x="71466" y="7793"/>
                  </a:lnTo>
                  <a:lnTo>
                    <a:pt x="58642" y="655"/>
                  </a:lnTo>
                  <a:lnTo>
                    <a:pt x="47398" y="0"/>
                  </a:lnTo>
                  <a:lnTo>
                    <a:pt x="27286" y="5479"/>
                  </a:lnTo>
                  <a:lnTo>
                    <a:pt x="19561" y="8699"/>
                  </a:lnTo>
                  <a:lnTo>
                    <a:pt x="9096" y="17921"/>
                  </a:lnTo>
                  <a:lnTo>
                    <a:pt x="2800" y="29076"/>
                  </a:lnTo>
                  <a:lnTo>
                    <a:pt x="0" y="41088"/>
                  </a:lnTo>
                  <a:lnTo>
                    <a:pt x="638" y="49720"/>
                  </a:lnTo>
                  <a:lnTo>
                    <a:pt x="1796" y="53011"/>
                  </a:lnTo>
                  <a:lnTo>
                    <a:pt x="6846" y="58546"/>
                  </a:lnTo>
                  <a:lnTo>
                    <a:pt x="10168" y="61011"/>
                  </a:lnTo>
                  <a:lnTo>
                    <a:pt x="19503" y="63748"/>
                  </a:lnTo>
                  <a:lnTo>
                    <a:pt x="24956" y="64477"/>
                  </a:lnTo>
                  <a:lnTo>
                    <a:pt x="36659" y="61527"/>
                  </a:lnTo>
                  <a:lnTo>
                    <a:pt x="54677" y="51505"/>
                  </a:lnTo>
                  <a:lnTo>
                    <a:pt x="65031" y="43436"/>
                  </a:lnTo>
                  <a:lnTo>
                    <a:pt x="70297" y="41398"/>
                  </a:lnTo>
                  <a:lnTo>
                    <a:pt x="70108" y="41111"/>
                  </a:lnTo>
                  <a:lnTo>
                    <a:pt x="69275" y="40922"/>
                  </a:lnTo>
                  <a:lnTo>
                    <a:pt x="68721" y="42204"/>
                  </a:lnTo>
                  <a:lnTo>
                    <a:pt x="67758" y="68362"/>
                  </a:lnTo>
                  <a:lnTo>
                    <a:pt x="65796" y="88888"/>
                  </a:lnTo>
                  <a:lnTo>
                    <a:pt x="62605" y="118601"/>
                  </a:lnTo>
                  <a:lnTo>
                    <a:pt x="61660" y="142691"/>
                  </a:lnTo>
                  <a:lnTo>
                    <a:pt x="61380" y="167702"/>
                  </a:lnTo>
                  <a:lnTo>
                    <a:pt x="61297" y="192987"/>
                  </a:lnTo>
                  <a:lnTo>
                    <a:pt x="61272" y="218353"/>
                  </a:lnTo>
                  <a:lnTo>
                    <a:pt x="61265" y="243744"/>
                  </a:lnTo>
                  <a:lnTo>
                    <a:pt x="61263" y="271022"/>
                  </a:lnTo>
                  <a:lnTo>
                    <a:pt x="59380" y="295802"/>
                  </a:lnTo>
                  <a:lnTo>
                    <a:pt x="55794" y="310076"/>
                  </a:lnTo>
                  <a:lnTo>
                    <a:pt x="54794" y="310542"/>
                  </a:lnTo>
                  <a:lnTo>
                    <a:pt x="53422" y="310146"/>
                  </a:lnTo>
                  <a:lnTo>
                    <a:pt x="51802" y="309177"/>
                  </a:lnTo>
                  <a:lnTo>
                    <a:pt x="50003" y="300574"/>
                  </a:lnTo>
                  <a:lnTo>
                    <a:pt x="50871" y="279864"/>
                  </a:lnTo>
                  <a:lnTo>
                    <a:pt x="57485" y="250954"/>
                  </a:lnTo>
                  <a:lnTo>
                    <a:pt x="66291" y="225565"/>
                  </a:lnTo>
                  <a:lnTo>
                    <a:pt x="81558" y="198429"/>
                  </a:lnTo>
                  <a:lnTo>
                    <a:pt x="98423" y="172048"/>
                  </a:lnTo>
                  <a:lnTo>
                    <a:pt x="106236" y="166015"/>
                  </a:lnTo>
                  <a:lnTo>
                    <a:pt x="143812" y="15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" name="SMARTInkShape-3485">
              <a:extLst>
                <a:ext uri="{FF2B5EF4-FFF2-40B4-BE49-F238E27FC236}">
                  <a16:creationId xmlns:a16="http://schemas.microsoft.com/office/drawing/2014/main" id="{9B9DCCAB-77B3-DB9B-4260-859FB96F6F1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191500" y="5232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8" name="SMARTInkShape-Group665">
            <a:extLst>
              <a:ext uri="{FF2B5EF4-FFF2-40B4-BE49-F238E27FC236}">
                <a16:creationId xmlns:a16="http://schemas.microsoft.com/office/drawing/2014/main" id="{9B9D4FDF-5A3A-1F08-EBEB-56815AD59053}"/>
              </a:ext>
            </a:extLst>
          </p:cNvPr>
          <p:cNvGrpSpPr/>
          <p:nvPr/>
        </p:nvGrpSpPr>
        <p:grpSpPr>
          <a:xfrm>
            <a:off x="5664200" y="5365773"/>
            <a:ext cx="730251" cy="279378"/>
            <a:chOff x="5664200" y="5365773"/>
            <a:chExt cx="730251" cy="279378"/>
          </a:xfrm>
        </p:grpSpPr>
        <p:sp>
          <p:nvSpPr>
            <p:cNvPr id="2052" name="SMARTInkShape-3486">
              <a:extLst>
                <a:ext uri="{FF2B5EF4-FFF2-40B4-BE49-F238E27FC236}">
                  <a16:creationId xmlns:a16="http://schemas.microsoft.com/office/drawing/2014/main" id="{CBFF4FAF-BA72-7B17-ACF9-301FE5817F8D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664200" y="5373345"/>
              <a:ext cx="50723" cy="227356"/>
            </a:xfrm>
            <a:custGeom>
              <a:avLst/>
              <a:gdLst/>
              <a:ahLst/>
              <a:cxnLst/>
              <a:rect l="0" t="0" r="0" b="0"/>
              <a:pathLst>
                <a:path w="50723" h="227356">
                  <a:moveTo>
                    <a:pt x="44450" y="24155"/>
                  </a:moveTo>
                  <a:lnTo>
                    <a:pt x="44450" y="24155"/>
                  </a:lnTo>
                  <a:lnTo>
                    <a:pt x="44450" y="15317"/>
                  </a:lnTo>
                  <a:lnTo>
                    <a:pt x="46332" y="11290"/>
                  </a:lnTo>
                  <a:lnTo>
                    <a:pt x="48814" y="7147"/>
                  </a:lnTo>
                  <a:lnTo>
                    <a:pt x="50539" y="0"/>
                  </a:lnTo>
                  <a:lnTo>
                    <a:pt x="50625" y="290"/>
                  </a:lnTo>
                  <a:lnTo>
                    <a:pt x="50722" y="2495"/>
                  </a:lnTo>
                  <a:lnTo>
                    <a:pt x="38856" y="27366"/>
                  </a:lnTo>
                  <a:lnTo>
                    <a:pt x="29783" y="55285"/>
                  </a:lnTo>
                  <a:lnTo>
                    <a:pt x="21197" y="86252"/>
                  </a:lnTo>
                  <a:lnTo>
                    <a:pt x="14825" y="111150"/>
                  </a:lnTo>
                  <a:lnTo>
                    <a:pt x="8469" y="135695"/>
                  </a:lnTo>
                  <a:lnTo>
                    <a:pt x="2823" y="158804"/>
                  </a:lnTo>
                  <a:lnTo>
                    <a:pt x="836" y="189404"/>
                  </a:lnTo>
                  <a:lnTo>
                    <a:pt x="0" y="227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Shape-3487">
              <a:extLst>
                <a:ext uri="{FF2B5EF4-FFF2-40B4-BE49-F238E27FC236}">
                  <a16:creationId xmlns:a16="http://schemas.microsoft.com/office/drawing/2014/main" id="{FC476A0D-E75F-99BA-DAC4-E42E7450483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766434" y="5462837"/>
              <a:ext cx="151494" cy="141701"/>
            </a:xfrm>
            <a:custGeom>
              <a:avLst/>
              <a:gdLst/>
              <a:ahLst/>
              <a:cxnLst/>
              <a:rect l="0" t="0" r="0" b="0"/>
              <a:pathLst>
                <a:path w="151494" h="141701">
                  <a:moveTo>
                    <a:pt x="18416" y="36263"/>
                  </a:moveTo>
                  <a:lnTo>
                    <a:pt x="18416" y="36263"/>
                  </a:lnTo>
                  <a:lnTo>
                    <a:pt x="15045" y="36263"/>
                  </a:lnTo>
                  <a:lnTo>
                    <a:pt x="14052" y="36968"/>
                  </a:lnTo>
                  <a:lnTo>
                    <a:pt x="13390" y="38144"/>
                  </a:lnTo>
                  <a:lnTo>
                    <a:pt x="12948" y="39633"/>
                  </a:lnTo>
                  <a:lnTo>
                    <a:pt x="18103" y="45052"/>
                  </a:lnTo>
                  <a:lnTo>
                    <a:pt x="32905" y="54155"/>
                  </a:lnTo>
                  <a:lnTo>
                    <a:pt x="60241" y="63551"/>
                  </a:lnTo>
                  <a:lnTo>
                    <a:pt x="77767" y="66691"/>
                  </a:lnTo>
                  <a:lnTo>
                    <a:pt x="108869" y="62812"/>
                  </a:lnTo>
                  <a:lnTo>
                    <a:pt x="112584" y="62429"/>
                  </a:lnTo>
                  <a:lnTo>
                    <a:pt x="127927" y="55148"/>
                  </a:lnTo>
                  <a:lnTo>
                    <a:pt x="135997" y="47949"/>
                  </a:lnTo>
                  <a:lnTo>
                    <a:pt x="150297" y="28459"/>
                  </a:lnTo>
                  <a:lnTo>
                    <a:pt x="151493" y="23298"/>
                  </a:lnTo>
                  <a:lnTo>
                    <a:pt x="150878" y="18447"/>
                  </a:lnTo>
                  <a:lnTo>
                    <a:pt x="149056" y="13802"/>
                  </a:lnTo>
                  <a:lnTo>
                    <a:pt x="143272" y="6760"/>
                  </a:lnTo>
                  <a:lnTo>
                    <a:pt x="139754" y="3895"/>
                  </a:lnTo>
                  <a:lnTo>
                    <a:pt x="128318" y="710"/>
                  </a:lnTo>
                  <a:lnTo>
                    <a:pt x="114533" y="0"/>
                  </a:lnTo>
                  <a:lnTo>
                    <a:pt x="88437" y="5294"/>
                  </a:lnTo>
                  <a:lnTo>
                    <a:pt x="62899" y="16505"/>
                  </a:lnTo>
                  <a:lnTo>
                    <a:pt x="42542" y="33012"/>
                  </a:lnTo>
                  <a:lnTo>
                    <a:pt x="15668" y="64627"/>
                  </a:lnTo>
                  <a:lnTo>
                    <a:pt x="4494" y="78738"/>
                  </a:lnTo>
                  <a:lnTo>
                    <a:pt x="0" y="94416"/>
                  </a:lnTo>
                  <a:lnTo>
                    <a:pt x="1059" y="109381"/>
                  </a:lnTo>
                  <a:lnTo>
                    <a:pt x="6233" y="120735"/>
                  </a:lnTo>
                  <a:lnTo>
                    <a:pt x="20450" y="135062"/>
                  </a:lnTo>
                  <a:lnTo>
                    <a:pt x="32021" y="140146"/>
                  </a:lnTo>
                  <a:lnTo>
                    <a:pt x="44218" y="141700"/>
                  </a:lnTo>
                  <a:lnTo>
                    <a:pt x="63692" y="137902"/>
                  </a:lnTo>
                  <a:lnTo>
                    <a:pt x="87726" y="127448"/>
                  </a:lnTo>
                  <a:lnTo>
                    <a:pt x="126366" y="106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Shape-3488">
              <a:extLst>
                <a:ext uri="{FF2B5EF4-FFF2-40B4-BE49-F238E27FC236}">
                  <a16:creationId xmlns:a16="http://schemas.microsoft.com/office/drawing/2014/main" id="{1BDA7291-B267-DA93-A10E-95FEBC0128C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956345" y="5499100"/>
              <a:ext cx="114256" cy="107251"/>
            </a:xfrm>
            <a:custGeom>
              <a:avLst/>
              <a:gdLst/>
              <a:ahLst/>
              <a:cxnLst/>
              <a:rect l="0" t="0" r="0" b="0"/>
              <a:pathLst>
                <a:path w="114256" h="107251">
                  <a:moveTo>
                    <a:pt x="12655" y="6350"/>
                  </a:moveTo>
                  <a:lnTo>
                    <a:pt x="12655" y="6350"/>
                  </a:lnTo>
                  <a:lnTo>
                    <a:pt x="5914" y="6350"/>
                  </a:lnTo>
                  <a:lnTo>
                    <a:pt x="3928" y="5645"/>
                  </a:lnTo>
                  <a:lnTo>
                    <a:pt x="2603" y="4469"/>
                  </a:lnTo>
                  <a:lnTo>
                    <a:pt x="478" y="883"/>
                  </a:lnTo>
                  <a:lnTo>
                    <a:pt x="0" y="17754"/>
                  </a:lnTo>
                  <a:lnTo>
                    <a:pt x="5034" y="43463"/>
                  </a:lnTo>
                  <a:lnTo>
                    <a:pt x="12821" y="69656"/>
                  </a:lnTo>
                  <a:lnTo>
                    <a:pt x="17667" y="81052"/>
                  </a:lnTo>
                  <a:lnTo>
                    <a:pt x="36320" y="99983"/>
                  </a:lnTo>
                  <a:lnTo>
                    <a:pt x="44576" y="104409"/>
                  </a:lnTo>
                  <a:lnTo>
                    <a:pt x="58001" y="107250"/>
                  </a:lnTo>
                  <a:lnTo>
                    <a:pt x="62912" y="105757"/>
                  </a:lnTo>
                  <a:lnTo>
                    <a:pt x="71815" y="99050"/>
                  </a:lnTo>
                  <a:lnTo>
                    <a:pt x="78240" y="89634"/>
                  </a:lnTo>
                  <a:lnTo>
                    <a:pt x="88851" y="58998"/>
                  </a:lnTo>
                  <a:lnTo>
                    <a:pt x="97085" y="34179"/>
                  </a:lnTo>
                  <a:lnTo>
                    <a:pt x="114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SMARTInkShape-3489">
              <a:extLst>
                <a:ext uri="{FF2B5EF4-FFF2-40B4-BE49-F238E27FC236}">
                  <a16:creationId xmlns:a16="http://schemas.microsoft.com/office/drawing/2014/main" id="{93A7857B-600C-521C-0D0F-2C24DCB3F41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098437" y="5493877"/>
              <a:ext cx="137264" cy="117944"/>
            </a:xfrm>
            <a:custGeom>
              <a:avLst/>
              <a:gdLst/>
              <a:ahLst/>
              <a:cxnLst/>
              <a:rect l="0" t="0" r="0" b="0"/>
              <a:pathLst>
                <a:path w="137264" h="117944">
                  <a:moveTo>
                    <a:pt x="22963" y="36973"/>
                  </a:moveTo>
                  <a:lnTo>
                    <a:pt x="22963" y="36973"/>
                  </a:lnTo>
                  <a:lnTo>
                    <a:pt x="31801" y="45811"/>
                  </a:lnTo>
                  <a:lnTo>
                    <a:pt x="37709" y="47956"/>
                  </a:lnTo>
                  <a:lnTo>
                    <a:pt x="65827" y="49448"/>
                  </a:lnTo>
                  <a:lnTo>
                    <a:pt x="81132" y="48901"/>
                  </a:lnTo>
                  <a:lnTo>
                    <a:pt x="90209" y="46272"/>
                  </a:lnTo>
                  <a:lnTo>
                    <a:pt x="119946" y="27851"/>
                  </a:lnTo>
                  <a:lnTo>
                    <a:pt x="122512" y="23982"/>
                  </a:lnTo>
                  <a:lnTo>
                    <a:pt x="123955" y="17837"/>
                  </a:lnTo>
                  <a:lnTo>
                    <a:pt x="124158" y="15749"/>
                  </a:lnTo>
                  <a:lnTo>
                    <a:pt x="118739" y="9666"/>
                  </a:lnTo>
                  <a:lnTo>
                    <a:pt x="107550" y="2071"/>
                  </a:lnTo>
                  <a:lnTo>
                    <a:pt x="100068" y="294"/>
                  </a:lnTo>
                  <a:lnTo>
                    <a:pt x="80695" y="0"/>
                  </a:lnTo>
                  <a:lnTo>
                    <a:pt x="51811" y="7767"/>
                  </a:lnTo>
                  <a:lnTo>
                    <a:pt x="24462" y="24887"/>
                  </a:lnTo>
                  <a:lnTo>
                    <a:pt x="6326" y="44698"/>
                  </a:lnTo>
                  <a:lnTo>
                    <a:pt x="1457" y="56634"/>
                  </a:lnTo>
                  <a:lnTo>
                    <a:pt x="0" y="68995"/>
                  </a:lnTo>
                  <a:lnTo>
                    <a:pt x="3258" y="93767"/>
                  </a:lnTo>
                  <a:lnTo>
                    <a:pt x="9267" y="101256"/>
                  </a:lnTo>
                  <a:lnTo>
                    <a:pt x="26999" y="114190"/>
                  </a:lnTo>
                  <a:lnTo>
                    <a:pt x="43209" y="117943"/>
                  </a:lnTo>
                  <a:lnTo>
                    <a:pt x="71307" y="114847"/>
                  </a:lnTo>
                  <a:lnTo>
                    <a:pt x="99815" y="110023"/>
                  </a:lnTo>
                  <a:lnTo>
                    <a:pt x="137263" y="8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3490">
              <a:extLst>
                <a:ext uri="{FF2B5EF4-FFF2-40B4-BE49-F238E27FC236}">
                  <a16:creationId xmlns:a16="http://schemas.microsoft.com/office/drawing/2014/main" id="{F80BA708-4157-4F76-0F4A-76C74170752F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292853" y="5365773"/>
              <a:ext cx="6348" cy="279378"/>
            </a:xfrm>
            <a:custGeom>
              <a:avLst/>
              <a:gdLst/>
              <a:ahLst/>
              <a:cxnLst/>
              <a:rect l="0" t="0" r="0" b="0"/>
              <a:pathLst>
                <a:path w="6348" h="279378">
                  <a:moveTo>
                    <a:pt x="6347" y="6327"/>
                  </a:moveTo>
                  <a:lnTo>
                    <a:pt x="6347" y="6327"/>
                  </a:lnTo>
                  <a:lnTo>
                    <a:pt x="6347" y="56"/>
                  </a:lnTo>
                  <a:lnTo>
                    <a:pt x="2975" y="0"/>
                  </a:lnTo>
                  <a:lnTo>
                    <a:pt x="879" y="16838"/>
                  </a:lnTo>
                  <a:lnTo>
                    <a:pt x="389" y="38280"/>
                  </a:lnTo>
                  <a:lnTo>
                    <a:pt x="171" y="62862"/>
                  </a:lnTo>
                  <a:lnTo>
                    <a:pt x="75" y="85546"/>
                  </a:lnTo>
                  <a:lnTo>
                    <a:pt x="31" y="107387"/>
                  </a:lnTo>
                  <a:lnTo>
                    <a:pt x="6" y="137635"/>
                  </a:lnTo>
                  <a:lnTo>
                    <a:pt x="0" y="164472"/>
                  </a:lnTo>
                  <a:lnTo>
                    <a:pt x="1879" y="190298"/>
                  </a:lnTo>
                  <a:lnTo>
                    <a:pt x="5023" y="217705"/>
                  </a:lnTo>
                  <a:lnTo>
                    <a:pt x="5955" y="248168"/>
                  </a:lnTo>
                  <a:lnTo>
                    <a:pt x="6347" y="279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Shape-3491">
              <a:extLst>
                <a:ext uri="{FF2B5EF4-FFF2-40B4-BE49-F238E27FC236}">
                  <a16:creationId xmlns:a16="http://schemas.microsoft.com/office/drawing/2014/main" id="{F985C055-581B-889D-92F6-C184B543425F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388100" y="5638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9" name="SMARTInkShape-3492">
            <a:extLst>
              <a:ext uri="{FF2B5EF4-FFF2-40B4-BE49-F238E27FC236}">
                <a16:creationId xmlns:a16="http://schemas.microsoft.com/office/drawing/2014/main" id="{EA9EF39F-581F-DD88-4431-77DF25915D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95550" y="3282950"/>
            <a:ext cx="1771651" cy="38101"/>
          </a:xfrm>
          <a:custGeom>
            <a:avLst/>
            <a:gdLst/>
            <a:ahLst/>
            <a:cxnLst/>
            <a:rect l="0" t="0" r="0" b="0"/>
            <a:pathLst>
              <a:path w="1771651" h="38101">
                <a:moveTo>
                  <a:pt x="0" y="12700"/>
                </a:moveTo>
                <a:lnTo>
                  <a:pt x="0" y="12700"/>
                </a:lnTo>
                <a:lnTo>
                  <a:pt x="25320" y="12700"/>
                </a:lnTo>
                <a:lnTo>
                  <a:pt x="31486" y="6612"/>
                </a:lnTo>
                <a:lnTo>
                  <a:pt x="62531" y="6350"/>
                </a:lnTo>
                <a:lnTo>
                  <a:pt x="91735" y="5645"/>
                </a:lnTo>
                <a:lnTo>
                  <a:pt x="116480" y="589"/>
                </a:lnTo>
                <a:lnTo>
                  <a:pt x="143233" y="52"/>
                </a:lnTo>
                <a:lnTo>
                  <a:pt x="170685" y="10"/>
                </a:lnTo>
                <a:lnTo>
                  <a:pt x="196699" y="2"/>
                </a:lnTo>
                <a:lnTo>
                  <a:pt x="222926" y="0"/>
                </a:lnTo>
                <a:lnTo>
                  <a:pt x="250789" y="0"/>
                </a:lnTo>
                <a:lnTo>
                  <a:pt x="281225" y="0"/>
                </a:lnTo>
                <a:lnTo>
                  <a:pt x="308007" y="0"/>
                </a:lnTo>
                <a:lnTo>
                  <a:pt x="338934" y="0"/>
                </a:lnTo>
                <a:lnTo>
                  <a:pt x="369163" y="0"/>
                </a:lnTo>
                <a:lnTo>
                  <a:pt x="398770" y="0"/>
                </a:lnTo>
                <a:lnTo>
                  <a:pt x="426844" y="0"/>
                </a:lnTo>
                <a:lnTo>
                  <a:pt x="457632" y="4364"/>
                </a:lnTo>
                <a:lnTo>
                  <a:pt x="487510" y="5761"/>
                </a:lnTo>
                <a:lnTo>
                  <a:pt x="513239" y="6088"/>
                </a:lnTo>
                <a:lnTo>
                  <a:pt x="537376" y="6234"/>
                </a:lnTo>
                <a:lnTo>
                  <a:pt x="568915" y="6316"/>
                </a:lnTo>
                <a:lnTo>
                  <a:pt x="599897" y="6340"/>
                </a:lnTo>
                <a:lnTo>
                  <a:pt x="622927" y="7051"/>
                </a:lnTo>
                <a:lnTo>
                  <a:pt x="644921" y="9719"/>
                </a:lnTo>
                <a:lnTo>
                  <a:pt x="666455" y="11375"/>
                </a:lnTo>
                <a:lnTo>
                  <a:pt x="694650" y="12307"/>
                </a:lnTo>
                <a:lnTo>
                  <a:pt x="720172" y="14465"/>
                </a:lnTo>
                <a:lnTo>
                  <a:pt x="748195" y="17692"/>
                </a:lnTo>
                <a:lnTo>
                  <a:pt x="776206" y="18781"/>
                </a:lnTo>
                <a:lnTo>
                  <a:pt x="804309" y="22341"/>
                </a:lnTo>
                <a:lnTo>
                  <a:pt x="825489" y="24041"/>
                </a:lnTo>
                <a:lnTo>
                  <a:pt x="853484" y="24997"/>
                </a:lnTo>
                <a:lnTo>
                  <a:pt x="880828" y="25281"/>
                </a:lnTo>
                <a:lnTo>
                  <a:pt x="903713" y="25347"/>
                </a:lnTo>
                <a:lnTo>
                  <a:pt x="927995" y="25376"/>
                </a:lnTo>
                <a:lnTo>
                  <a:pt x="951016" y="25389"/>
                </a:lnTo>
                <a:lnTo>
                  <a:pt x="980047" y="27278"/>
                </a:lnTo>
                <a:lnTo>
                  <a:pt x="1003936" y="30425"/>
                </a:lnTo>
                <a:lnTo>
                  <a:pt x="1030550" y="31488"/>
                </a:lnTo>
                <a:lnTo>
                  <a:pt x="1055040" y="31672"/>
                </a:lnTo>
                <a:lnTo>
                  <a:pt x="1081268" y="31727"/>
                </a:lnTo>
                <a:lnTo>
                  <a:pt x="1110285" y="35114"/>
                </a:lnTo>
                <a:lnTo>
                  <a:pt x="1141555" y="37510"/>
                </a:lnTo>
                <a:lnTo>
                  <a:pt x="1163739" y="37926"/>
                </a:lnTo>
                <a:lnTo>
                  <a:pt x="1184673" y="38022"/>
                </a:lnTo>
                <a:lnTo>
                  <a:pt x="1208088" y="38066"/>
                </a:lnTo>
                <a:lnTo>
                  <a:pt x="1237545" y="38090"/>
                </a:lnTo>
                <a:lnTo>
                  <a:pt x="1260854" y="38097"/>
                </a:lnTo>
                <a:lnTo>
                  <a:pt x="1290103" y="38099"/>
                </a:lnTo>
                <a:lnTo>
                  <a:pt x="1321112" y="38100"/>
                </a:lnTo>
                <a:lnTo>
                  <a:pt x="1352642" y="36219"/>
                </a:lnTo>
                <a:lnTo>
                  <a:pt x="1378683" y="33074"/>
                </a:lnTo>
                <a:lnTo>
                  <a:pt x="1403495" y="32012"/>
                </a:lnTo>
                <a:lnTo>
                  <a:pt x="1433848" y="27437"/>
                </a:lnTo>
                <a:lnTo>
                  <a:pt x="1458639" y="26004"/>
                </a:lnTo>
                <a:lnTo>
                  <a:pt x="1483859" y="24873"/>
                </a:lnTo>
                <a:lnTo>
                  <a:pt x="1509206" y="21089"/>
                </a:lnTo>
                <a:lnTo>
                  <a:pt x="1539291" y="19453"/>
                </a:lnTo>
                <a:lnTo>
                  <a:pt x="1568086" y="14739"/>
                </a:lnTo>
                <a:lnTo>
                  <a:pt x="1598149" y="12969"/>
                </a:lnTo>
                <a:lnTo>
                  <a:pt x="1625384" y="12779"/>
                </a:lnTo>
                <a:lnTo>
                  <a:pt x="1652426" y="12724"/>
                </a:lnTo>
                <a:lnTo>
                  <a:pt x="1678118" y="12705"/>
                </a:lnTo>
                <a:lnTo>
                  <a:pt x="1708908" y="12701"/>
                </a:lnTo>
                <a:lnTo>
                  <a:pt x="1738796" y="12700"/>
                </a:lnTo>
                <a:lnTo>
                  <a:pt x="1759307" y="13405"/>
                </a:lnTo>
                <a:lnTo>
                  <a:pt x="177165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SMARTInkShape-Group667">
            <a:extLst>
              <a:ext uri="{FF2B5EF4-FFF2-40B4-BE49-F238E27FC236}">
                <a16:creationId xmlns:a16="http://schemas.microsoft.com/office/drawing/2014/main" id="{C41B8322-40B5-4621-B915-C18D9869AE5B}"/>
              </a:ext>
            </a:extLst>
          </p:cNvPr>
          <p:cNvGrpSpPr/>
          <p:nvPr/>
        </p:nvGrpSpPr>
        <p:grpSpPr>
          <a:xfrm>
            <a:off x="2463800" y="2292430"/>
            <a:ext cx="2000110" cy="1015921"/>
            <a:chOff x="2463800" y="2292430"/>
            <a:chExt cx="2000110" cy="1015921"/>
          </a:xfrm>
        </p:grpSpPr>
        <p:sp>
          <p:nvSpPr>
            <p:cNvPr id="2060" name="SMARTInkShape-3493">
              <a:extLst>
                <a:ext uri="{FF2B5EF4-FFF2-40B4-BE49-F238E27FC236}">
                  <a16:creationId xmlns:a16="http://schemas.microsoft.com/office/drawing/2014/main" id="{5C9A109F-83E5-CC72-B19B-FD99D1AD007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463800" y="2292430"/>
              <a:ext cx="1955791" cy="856909"/>
            </a:xfrm>
            <a:custGeom>
              <a:avLst/>
              <a:gdLst/>
              <a:ahLst/>
              <a:cxnLst/>
              <a:rect l="0" t="0" r="0" b="0"/>
              <a:pathLst>
                <a:path w="1955791" h="856909">
                  <a:moveTo>
                    <a:pt x="0" y="850820"/>
                  </a:moveTo>
                  <a:lnTo>
                    <a:pt x="0" y="850820"/>
                  </a:lnTo>
                  <a:lnTo>
                    <a:pt x="3658" y="850820"/>
                  </a:lnTo>
                  <a:lnTo>
                    <a:pt x="184" y="850820"/>
                  </a:lnTo>
                  <a:lnTo>
                    <a:pt x="3425" y="850820"/>
                  </a:lnTo>
                  <a:lnTo>
                    <a:pt x="4400" y="851525"/>
                  </a:lnTo>
                  <a:lnTo>
                    <a:pt x="5483" y="854191"/>
                  </a:lnTo>
                  <a:lnTo>
                    <a:pt x="6477" y="855184"/>
                  </a:lnTo>
                  <a:lnTo>
                    <a:pt x="11742" y="856908"/>
                  </a:lnTo>
                  <a:lnTo>
                    <a:pt x="18286" y="852754"/>
                  </a:lnTo>
                  <a:lnTo>
                    <a:pt x="28545" y="849982"/>
                  </a:lnTo>
                  <a:lnTo>
                    <a:pt x="42772" y="840881"/>
                  </a:lnTo>
                  <a:lnTo>
                    <a:pt x="47937" y="838642"/>
                  </a:lnTo>
                  <a:lnTo>
                    <a:pt x="77677" y="816229"/>
                  </a:lnTo>
                  <a:lnTo>
                    <a:pt x="109419" y="792265"/>
                  </a:lnTo>
                  <a:lnTo>
                    <a:pt x="135627" y="773794"/>
                  </a:lnTo>
                  <a:lnTo>
                    <a:pt x="165723" y="751680"/>
                  </a:lnTo>
                  <a:lnTo>
                    <a:pt x="197141" y="721940"/>
                  </a:lnTo>
                  <a:lnTo>
                    <a:pt x="227865" y="697030"/>
                  </a:lnTo>
                  <a:lnTo>
                    <a:pt x="255941" y="672303"/>
                  </a:lnTo>
                  <a:lnTo>
                    <a:pt x="284638" y="653292"/>
                  </a:lnTo>
                  <a:lnTo>
                    <a:pt x="312492" y="621603"/>
                  </a:lnTo>
                  <a:lnTo>
                    <a:pt x="331040" y="601062"/>
                  </a:lnTo>
                  <a:lnTo>
                    <a:pt x="344570" y="577884"/>
                  </a:lnTo>
                  <a:lnTo>
                    <a:pt x="371983" y="550940"/>
                  </a:lnTo>
                  <a:lnTo>
                    <a:pt x="387947" y="531757"/>
                  </a:lnTo>
                  <a:lnTo>
                    <a:pt x="394112" y="518667"/>
                  </a:lnTo>
                  <a:lnTo>
                    <a:pt x="420974" y="488754"/>
                  </a:lnTo>
                  <a:lnTo>
                    <a:pt x="432434" y="474646"/>
                  </a:lnTo>
                  <a:lnTo>
                    <a:pt x="444140" y="449594"/>
                  </a:lnTo>
                  <a:lnTo>
                    <a:pt x="466926" y="418865"/>
                  </a:lnTo>
                  <a:lnTo>
                    <a:pt x="479132" y="399924"/>
                  </a:lnTo>
                  <a:lnTo>
                    <a:pt x="502669" y="371918"/>
                  </a:lnTo>
                  <a:lnTo>
                    <a:pt x="522245" y="343882"/>
                  </a:lnTo>
                  <a:lnTo>
                    <a:pt x="542467" y="315507"/>
                  </a:lnTo>
                  <a:lnTo>
                    <a:pt x="558919" y="286756"/>
                  </a:lnTo>
                  <a:lnTo>
                    <a:pt x="579277" y="259133"/>
                  </a:lnTo>
                  <a:lnTo>
                    <a:pt x="598901" y="232134"/>
                  </a:lnTo>
                  <a:lnTo>
                    <a:pt x="618001" y="202305"/>
                  </a:lnTo>
                  <a:lnTo>
                    <a:pt x="625887" y="192138"/>
                  </a:lnTo>
                  <a:lnTo>
                    <a:pt x="644246" y="162627"/>
                  </a:lnTo>
                  <a:lnTo>
                    <a:pt x="668119" y="132364"/>
                  </a:lnTo>
                  <a:lnTo>
                    <a:pt x="690996" y="103584"/>
                  </a:lnTo>
                  <a:lnTo>
                    <a:pt x="719741" y="73240"/>
                  </a:lnTo>
                  <a:lnTo>
                    <a:pt x="725109" y="65197"/>
                  </a:lnTo>
                  <a:lnTo>
                    <a:pt x="733609" y="58801"/>
                  </a:lnTo>
                  <a:lnTo>
                    <a:pt x="761738" y="44522"/>
                  </a:lnTo>
                  <a:lnTo>
                    <a:pt x="790522" y="31683"/>
                  </a:lnTo>
                  <a:lnTo>
                    <a:pt x="804950" y="23206"/>
                  </a:lnTo>
                  <a:lnTo>
                    <a:pt x="834370" y="17646"/>
                  </a:lnTo>
                  <a:lnTo>
                    <a:pt x="862843" y="10242"/>
                  </a:lnTo>
                  <a:lnTo>
                    <a:pt x="888850" y="7055"/>
                  </a:lnTo>
                  <a:lnTo>
                    <a:pt x="916252" y="4544"/>
                  </a:lnTo>
                  <a:lnTo>
                    <a:pt x="947544" y="529"/>
                  </a:lnTo>
                  <a:lnTo>
                    <a:pt x="978084" y="0"/>
                  </a:lnTo>
                  <a:lnTo>
                    <a:pt x="1007178" y="5394"/>
                  </a:lnTo>
                  <a:lnTo>
                    <a:pt x="1033830" y="11167"/>
                  </a:lnTo>
                  <a:lnTo>
                    <a:pt x="1062091" y="20983"/>
                  </a:lnTo>
                  <a:lnTo>
                    <a:pt x="1091269" y="32930"/>
                  </a:lnTo>
                  <a:lnTo>
                    <a:pt x="1120683" y="53046"/>
                  </a:lnTo>
                  <a:lnTo>
                    <a:pt x="1151711" y="73946"/>
                  </a:lnTo>
                  <a:lnTo>
                    <a:pt x="1180705" y="97000"/>
                  </a:lnTo>
                  <a:lnTo>
                    <a:pt x="1209807" y="122662"/>
                  </a:lnTo>
                  <a:lnTo>
                    <a:pt x="1235558" y="141497"/>
                  </a:lnTo>
                  <a:lnTo>
                    <a:pt x="1264132" y="171617"/>
                  </a:lnTo>
                  <a:lnTo>
                    <a:pt x="1288721" y="199781"/>
                  </a:lnTo>
                  <a:lnTo>
                    <a:pt x="1315243" y="228916"/>
                  </a:lnTo>
                  <a:lnTo>
                    <a:pt x="1331854" y="249569"/>
                  </a:lnTo>
                  <a:lnTo>
                    <a:pt x="1350791" y="280733"/>
                  </a:lnTo>
                  <a:lnTo>
                    <a:pt x="1372507" y="306881"/>
                  </a:lnTo>
                  <a:lnTo>
                    <a:pt x="1393808" y="335642"/>
                  </a:lnTo>
                  <a:lnTo>
                    <a:pt x="1414721" y="365659"/>
                  </a:lnTo>
                  <a:lnTo>
                    <a:pt x="1439992" y="393995"/>
                  </a:lnTo>
                  <a:lnTo>
                    <a:pt x="1464074" y="424079"/>
                  </a:lnTo>
                  <a:lnTo>
                    <a:pt x="1486971" y="454928"/>
                  </a:lnTo>
                  <a:lnTo>
                    <a:pt x="1509463" y="485864"/>
                  </a:lnTo>
                  <a:lnTo>
                    <a:pt x="1532366" y="514231"/>
                  </a:lnTo>
                  <a:lnTo>
                    <a:pt x="1556522" y="540968"/>
                  </a:lnTo>
                  <a:lnTo>
                    <a:pt x="1578856" y="571591"/>
                  </a:lnTo>
                  <a:lnTo>
                    <a:pt x="1592273" y="587420"/>
                  </a:lnTo>
                  <a:lnTo>
                    <a:pt x="1620950" y="616104"/>
                  </a:lnTo>
                  <a:lnTo>
                    <a:pt x="1645950" y="647510"/>
                  </a:lnTo>
                  <a:lnTo>
                    <a:pt x="1674204" y="677118"/>
                  </a:lnTo>
                  <a:lnTo>
                    <a:pt x="1701919" y="704886"/>
                  </a:lnTo>
                  <a:lnTo>
                    <a:pt x="1732237" y="730180"/>
                  </a:lnTo>
                  <a:lnTo>
                    <a:pt x="1763107" y="759804"/>
                  </a:lnTo>
                  <a:lnTo>
                    <a:pt x="1792021" y="782686"/>
                  </a:lnTo>
                  <a:lnTo>
                    <a:pt x="1803312" y="792929"/>
                  </a:lnTo>
                  <a:lnTo>
                    <a:pt x="1822135" y="804569"/>
                  </a:lnTo>
                  <a:lnTo>
                    <a:pt x="1826544" y="806275"/>
                  </a:lnTo>
                  <a:lnTo>
                    <a:pt x="1832992" y="810497"/>
                  </a:lnTo>
                  <a:lnTo>
                    <a:pt x="1839371" y="812061"/>
                  </a:lnTo>
                  <a:lnTo>
                    <a:pt x="1862796" y="813408"/>
                  </a:lnTo>
                  <a:lnTo>
                    <a:pt x="1868134" y="816083"/>
                  </a:lnTo>
                  <a:lnTo>
                    <a:pt x="1876621" y="815861"/>
                  </a:lnTo>
                  <a:lnTo>
                    <a:pt x="1886743" y="814822"/>
                  </a:lnTo>
                  <a:lnTo>
                    <a:pt x="1917622" y="818759"/>
                  </a:lnTo>
                  <a:lnTo>
                    <a:pt x="1925427" y="819638"/>
                  </a:lnTo>
                  <a:lnTo>
                    <a:pt x="1942933" y="826901"/>
                  </a:lnTo>
                  <a:lnTo>
                    <a:pt x="1947259" y="829606"/>
                  </a:lnTo>
                  <a:lnTo>
                    <a:pt x="1955790" y="831768"/>
                  </a:lnTo>
                  <a:lnTo>
                    <a:pt x="1952426" y="831770"/>
                  </a:lnTo>
                  <a:lnTo>
                    <a:pt x="1951434" y="831064"/>
                  </a:lnTo>
                  <a:lnTo>
                    <a:pt x="1949450" y="825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Shape-3494">
              <a:extLst>
                <a:ext uri="{FF2B5EF4-FFF2-40B4-BE49-F238E27FC236}">
                  <a16:creationId xmlns:a16="http://schemas.microsoft.com/office/drawing/2014/main" id="{9335E2E9-6C83-625D-6757-DA48D64E6D1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165600" y="3276600"/>
              <a:ext cx="298310" cy="12701"/>
            </a:xfrm>
            <a:custGeom>
              <a:avLst/>
              <a:gdLst/>
              <a:ahLst/>
              <a:cxnLst/>
              <a:rect l="0" t="0" r="0" b="0"/>
              <a:pathLst>
                <a:path w="298310" h="12701">
                  <a:moveTo>
                    <a:pt x="0" y="12700"/>
                  </a:moveTo>
                  <a:lnTo>
                    <a:pt x="0" y="12700"/>
                  </a:lnTo>
                  <a:lnTo>
                    <a:pt x="9460" y="12700"/>
                  </a:lnTo>
                  <a:lnTo>
                    <a:pt x="10539" y="11995"/>
                  </a:lnTo>
                  <a:lnTo>
                    <a:pt x="11260" y="10819"/>
                  </a:lnTo>
                  <a:lnTo>
                    <a:pt x="11740" y="9329"/>
                  </a:lnTo>
                  <a:lnTo>
                    <a:pt x="12765" y="8336"/>
                  </a:lnTo>
                  <a:lnTo>
                    <a:pt x="15787" y="7233"/>
                  </a:lnTo>
                  <a:lnTo>
                    <a:pt x="28425" y="6373"/>
                  </a:lnTo>
                  <a:lnTo>
                    <a:pt x="32153" y="8242"/>
                  </a:lnTo>
                  <a:lnTo>
                    <a:pt x="36163" y="10719"/>
                  </a:lnTo>
                  <a:lnTo>
                    <a:pt x="40297" y="11819"/>
                  </a:lnTo>
                  <a:lnTo>
                    <a:pt x="42387" y="11407"/>
                  </a:lnTo>
                  <a:lnTo>
                    <a:pt x="50811" y="7558"/>
                  </a:lnTo>
                  <a:lnTo>
                    <a:pt x="81139" y="6354"/>
                  </a:lnTo>
                  <a:lnTo>
                    <a:pt x="112837" y="6350"/>
                  </a:lnTo>
                  <a:lnTo>
                    <a:pt x="141771" y="6350"/>
                  </a:lnTo>
                  <a:lnTo>
                    <a:pt x="150348" y="5645"/>
                  </a:lnTo>
                  <a:lnTo>
                    <a:pt x="165995" y="392"/>
                  </a:lnTo>
                  <a:lnTo>
                    <a:pt x="196798" y="2"/>
                  </a:lnTo>
                  <a:lnTo>
                    <a:pt x="224819" y="0"/>
                  </a:lnTo>
                  <a:lnTo>
                    <a:pt x="235319" y="0"/>
                  </a:lnTo>
                  <a:lnTo>
                    <a:pt x="240523" y="1881"/>
                  </a:lnTo>
                  <a:lnTo>
                    <a:pt x="242900" y="3371"/>
                  </a:lnTo>
                  <a:lnTo>
                    <a:pt x="252984" y="5467"/>
                  </a:lnTo>
                  <a:lnTo>
                    <a:pt x="283924" y="6327"/>
                  </a:lnTo>
                  <a:lnTo>
                    <a:pt x="298309" y="6350"/>
                  </a:lnTo>
                  <a:lnTo>
                    <a:pt x="2921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SMARTInkShape-3495">
              <a:extLst>
                <a:ext uri="{FF2B5EF4-FFF2-40B4-BE49-F238E27FC236}">
                  <a16:creationId xmlns:a16="http://schemas.microsoft.com/office/drawing/2014/main" id="{D70C8808-A322-739D-DCC6-C00CD0A92EF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203700" y="306705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19050" y="12700"/>
                  </a:moveTo>
                  <a:lnTo>
                    <a:pt x="19050" y="12700"/>
                  </a:lnTo>
                  <a:lnTo>
                    <a:pt x="13583" y="12700"/>
                  </a:lnTo>
                  <a:lnTo>
                    <a:pt x="13289" y="11994"/>
                  </a:lnTo>
                  <a:lnTo>
                    <a:pt x="12702" y="3002"/>
                  </a:lnTo>
                  <a:lnTo>
                    <a:pt x="11996" y="2001"/>
                  </a:lnTo>
                  <a:lnTo>
                    <a:pt x="10819" y="1334"/>
                  </a:lnTo>
                  <a:lnTo>
                    <a:pt x="6352" y="0"/>
                  </a:lnTo>
                  <a:lnTo>
                    <a:pt x="6350" y="0"/>
                  </a:lnTo>
                  <a:lnTo>
                    <a:pt x="6350" y="26732"/>
                  </a:lnTo>
                  <a:lnTo>
                    <a:pt x="6350" y="52945"/>
                  </a:lnTo>
                  <a:lnTo>
                    <a:pt x="6350" y="81719"/>
                  </a:lnTo>
                  <a:lnTo>
                    <a:pt x="8231" y="109165"/>
                  </a:lnTo>
                  <a:lnTo>
                    <a:pt x="11817" y="126848"/>
                  </a:lnTo>
                  <a:lnTo>
                    <a:pt x="6886" y="154632"/>
                  </a:lnTo>
                  <a:lnTo>
                    <a:pt x="5659" y="182494"/>
                  </a:lnTo>
                  <a:lnTo>
                    <a:pt x="590" y="196815"/>
                  </a:lnTo>
                  <a:lnTo>
                    <a:pt x="5" y="226442"/>
                  </a:lnTo>
                  <a:lnTo>
                    <a:pt x="0" y="240044"/>
                  </a:lnTo>
                  <a:lnTo>
                    <a:pt x="705" y="240463"/>
                  </a:lnTo>
                  <a:lnTo>
                    <a:pt x="6343" y="241299"/>
                  </a:lnTo>
                  <a:lnTo>
                    <a:pt x="6348" y="241300"/>
                  </a:lnTo>
                  <a:lnTo>
                    <a:pt x="6350" y="241300"/>
                  </a:lnTo>
                  <a:lnTo>
                    <a:pt x="2979" y="241300"/>
                  </a:lnTo>
                  <a:lnTo>
                    <a:pt x="1986" y="240595"/>
                  </a:lnTo>
                  <a:lnTo>
                    <a:pt x="1324" y="239419"/>
                  </a:lnTo>
                  <a:lnTo>
                    <a:pt x="78" y="23521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4" name="SMARTInkShape-3496">
            <a:extLst>
              <a:ext uri="{FF2B5EF4-FFF2-40B4-BE49-F238E27FC236}">
                <a16:creationId xmlns:a16="http://schemas.microsoft.com/office/drawing/2014/main" id="{1071E6C5-9B93-D41A-175C-E157374FA8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97150" y="3028958"/>
            <a:ext cx="19051" cy="228593"/>
          </a:xfrm>
          <a:custGeom>
            <a:avLst/>
            <a:gdLst/>
            <a:ahLst/>
            <a:cxnLst/>
            <a:rect l="0" t="0" r="0" b="0"/>
            <a:pathLst>
              <a:path w="19051" h="228593">
                <a:moveTo>
                  <a:pt x="6350" y="19042"/>
                </a:moveTo>
                <a:lnTo>
                  <a:pt x="6350" y="19042"/>
                </a:lnTo>
                <a:lnTo>
                  <a:pt x="9721" y="19042"/>
                </a:lnTo>
                <a:lnTo>
                  <a:pt x="10714" y="18337"/>
                </a:lnTo>
                <a:lnTo>
                  <a:pt x="11375" y="17161"/>
                </a:lnTo>
                <a:lnTo>
                  <a:pt x="11817" y="15671"/>
                </a:lnTo>
                <a:lnTo>
                  <a:pt x="12817" y="14678"/>
                </a:lnTo>
                <a:lnTo>
                  <a:pt x="15809" y="13575"/>
                </a:lnTo>
                <a:lnTo>
                  <a:pt x="16890" y="12575"/>
                </a:lnTo>
                <a:lnTo>
                  <a:pt x="18765" y="7302"/>
                </a:lnTo>
                <a:lnTo>
                  <a:pt x="19050" y="0"/>
                </a:lnTo>
                <a:lnTo>
                  <a:pt x="19050" y="27128"/>
                </a:lnTo>
                <a:lnTo>
                  <a:pt x="18345" y="55499"/>
                </a:lnTo>
                <a:lnTo>
                  <a:pt x="13583" y="85305"/>
                </a:lnTo>
                <a:lnTo>
                  <a:pt x="10935" y="116537"/>
                </a:lnTo>
                <a:lnTo>
                  <a:pt x="7256" y="145231"/>
                </a:lnTo>
                <a:lnTo>
                  <a:pt x="2871" y="166212"/>
                </a:lnTo>
                <a:lnTo>
                  <a:pt x="4300" y="179613"/>
                </a:lnTo>
                <a:lnTo>
                  <a:pt x="93" y="209372"/>
                </a:lnTo>
                <a:lnTo>
                  <a:pt x="0" y="228592"/>
                </a:lnTo>
                <a:lnTo>
                  <a:pt x="6350" y="2222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SMARTInkShape-Group669">
            <a:extLst>
              <a:ext uri="{FF2B5EF4-FFF2-40B4-BE49-F238E27FC236}">
                <a16:creationId xmlns:a16="http://schemas.microsoft.com/office/drawing/2014/main" id="{CABE06F2-14A9-9E00-9A67-7EF83C8ECC29}"/>
              </a:ext>
            </a:extLst>
          </p:cNvPr>
          <p:cNvGrpSpPr/>
          <p:nvPr/>
        </p:nvGrpSpPr>
        <p:grpSpPr>
          <a:xfrm>
            <a:off x="4044991" y="3436673"/>
            <a:ext cx="450374" cy="176478"/>
            <a:chOff x="4044991" y="3436673"/>
            <a:chExt cx="450374" cy="176478"/>
          </a:xfrm>
        </p:grpSpPr>
        <p:sp>
          <p:nvSpPr>
            <p:cNvPr id="2065" name="SMARTInkShape-3497">
              <a:extLst>
                <a:ext uri="{FF2B5EF4-FFF2-40B4-BE49-F238E27FC236}">
                  <a16:creationId xmlns:a16="http://schemas.microsoft.com/office/drawing/2014/main" id="{4C2B2E6A-5E02-752E-2AF8-DBE0BE8F675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044991" y="3436673"/>
              <a:ext cx="94916" cy="137485"/>
            </a:xfrm>
            <a:custGeom>
              <a:avLst/>
              <a:gdLst/>
              <a:ahLst/>
              <a:cxnLst/>
              <a:rect l="0" t="0" r="0" b="0"/>
              <a:pathLst>
                <a:path w="94916" h="137485">
                  <a:moveTo>
                    <a:pt x="38059" y="36777"/>
                  </a:moveTo>
                  <a:lnTo>
                    <a:pt x="38059" y="36777"/>
                  </a:lnTo>
                  <a:lnTo>
                    <a:pt x="32592" y="31310"/>
                  </a:lnTo>
                  <a:lnTo>
                    <a:pt x="33003" y="30310"/>
                  </a:lnTo>
                  <a:lnTo>
                    <a:pt x="35341" y="27317"/>
                  </a:lnTo>
                  <a:lnTo>
                    <a:pt x="38733" y="25517"/>
                  </a:lnTo>
                  <a:lnTo>
                    <a:pt x="40625" y="25037"/>
                  </a:lnTo>
                  <a:lnTo>
                    <a:pt x="41886" y="23306"/>
                  </a:lnTo>
                  <a:lnTo>
                    <a:pt x="45792" y="12270"/>
                  </a:lnTo>
                  <a:lnTo>
                    <a:pt x="47448" y="9856"/>
                  </a:lnTo>
                  <a:lnTo>
                    <a:pt x="51169" y="7173"/>
                  </a:lnTo>
                  <a:lnTo>
                    <a:pt x="57231" y="5663"/>
                  </a:lnTo>
                  <a:lnTo>
                    <a:pt x="59307" y="5451"/>
                  </a:lnTo>
                  <a:lnTo>
                    <a:pt x="63495" y="3334"/>
                  </a:lnTo>
                  <a:lnTo>
                    <a:pt x="65600" y="1781"/>
                  </a:lnTo>
                  <a:lnTo>
                    <a:pt x="67708" y="2158"/>
                  </a:lnTo>
                  <a:lnTo>
                    <a:pt x="71933" y="6339"/>
                  </a:lnTo>
                  <a:lnTo>
                    <a:pt x="74047" y="6607"/>
                  </a:lnTo>
                  <a:lnTo>
                    <a:pt x="76162" y="5375"/>
                  </a:lnTo>
                  <a:lnTo>
                    <a:pt x="80394" y="1654"/>
                  </a:lnTo>
                  <a:lnTo>
                    <a:pt x="84626" y="0"/>
                  </a:lnTo>
                  <a:lnTo>
                    <a:pt x="86037" y="265"/>
                  </a:lnTo>
                  <a:lnTo>
                    <a:pt x="86978" y="1147"/>
                  </a:lnTo>
                  <a:lnTo>
                    <a:pt x="88728" y="4008"/>
                  </a:lnTo>
                  <a:lnTo>
                    <a:pt x="91858" y="7631"/>
                  </a:lnTo>
                  <a:lnTo>
                    <a:pt x="93720" y="13475"/>
                  </a:lnTo>
                  <a:lnTo>
                    <a:pt x="94915" y="25354"/>
                  </a:lnTo>
                  <a:lnTo>
                    <a:pt x="93197" y="30054"/>
                  </a:lnTo>
                  <a:lnTo>
                    <a:pt x="76904" y="57431"/>
                  </a:lnTo>
                  <a:lnTo>
                    <a:pt x="49381" y="87867"/>
                  </a:lnTo>
                  <a:lnTo>
                    <a:pt x="42385" y="94761"/>
                  </a:lnTo>
                  <a:lnTo>
                    <a:pt x="11058" y="116726"/>
                  </a:lnTo>
                  <a:lnTo>
                    <a:pt x="5362" y="121229"/>
                  </a:lnTo>
                  <a:lnTo>
                    <a:pt x="2360" y="125582"/>
                  </a:lnTo>
                  <a:lnTo>
                    <a:pt x="0" y="131915"/>
                  </a:lnTo>
                  <a:lnTo>
                    <a:pt x="10106" y="136369"/>
                  </a:lnTo>
                  <a:lnTo>
                    <a:pt x="17639" y="137484"/>
                  </a:lnTo>
                  <a:lnTo>
                    <a:pt x="45065" y="133234"/>
                  </a:lnTo>
                  <a:lnTo>
                    <a:pt x="75659" y="132133"/>
                  </a:lnTo>
                  <a:lnTo>
                    <a:pt x="80059" y="132098"/>
                  </a:lnTo>
                  <a:lnTo>
                    <a:pt x="82992" y="131369"/>
                  </a:lnTo>
                  <a:lnTo>
                    <a:pt x="88859" y="125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SMARTInkShape-3498">
              <a:extLst>
                <a:ext uri="{FF2B5EF4-FFF2-40B4-BE49-F238E27FC236}">
                  <a16:creationId xmlns:a16="http://schemas.microsoft.com/office/drawing/2014/main" id="{F3753B02-7E51-AE25-1503-55DC36C02FD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191000" y="3556000"/>
              <a:ext cx="11556" cy="6351"/>
            </a:xfrm>
            <a:custGeom>
              <a:avLst/>
              <a:gdLst/>
              <a:ahLst/>
              <a:cxnLst/>
              <a:rect l="0" t="0" r="0" b="0"/>
              <a:pathLst>
                <a:path w="11556" h="63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5" y="705"/>
                  </a:lnTo>
                  <a:lnTo>
                    <a:pt x="10983" y="1881"/>
                  </a:lnTo>
                  <a:lnTo>
                    <a:pt x="11555" y="3371"/>
                  </a:lnTo>
                  <a:lnTo>
                    <a:pt x="11231" y="4364"/>
                  </a:lnTo>
                  <a:lnTo>
                    <a:pt x="10310" y="5026"/>
                  </a:lnTo>
                  <a:lnTo>
                    <a:pt x="5642" y="5958"/>
                  </a:lnTo>
                  <a:lnTo>
                    <a:pt x="1114" y="6272"/>
                  </a:lnTo>
                  <a:lnTo>
                    <a:pt x="743" y="5593"/>
                  </a:lnTo>
                  <a:lnTo>
                    <a:pt x="29" y="26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SMARTInkShape-3499">
              <a:extLst>
                <a:ext uri="{FF2B5EF4-FFF2-40B4-BE49-F238E27FC236}">
                  <a16:creationId xmlns:a16="http://schemas.microsoft.com/office/drawing/2014/main" id="{EC7DF9F6-A292-DB17-A3E9-28F51103E76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254500" y="3448050"/>
              <a:ext cx="78488" cy="131655"/>
            </a:xfrm>
            <a:custGeom>
              <a:avLst/>
              <a:gdLst/>
              <a:ahLst/>
              <a:cxnLst/>
              <a:rect l="0" t="0" r="0" b="0"/>
              <a:pathLst>
                <a:path w="78488" h="131655">
                  <a:moveTo>
                    <a:pt x="63500" y="12700"/>
                  </a:moveTo>
                  <a:lnTo>
                    <a:pt x="63500" y="12700"/>
                  </a:lnTo>
                  <a:lnTo>
                    <a:pt x="76198" y="2"/>
                  </a:lnTo>
                  <a:lnTo>
                    <a:pt x="76199" y="1"/>
                  </a:lnTo>
                  <a:lnTo>
                    <a:pt x="72829" y="0"/>
                  </a:lnTo>
                  <a:lnTo>
                    <a:pt x="49064" y="17677"/>
                  </a:lnTo>
                  <a:lnTo>
                    <a:pt x="41091" y="27612"/>
                  </a:lnTo>
                  <a:lnTo>
                    <a:pt x="27910" y="58147"/>
                  </a:lnTo>
                  <a:lnTo>
                    <a:pt x="20356" y="87664"/>
                  </a:lnTo>
                  <a:lnTo>
                    <a:pt x="22808" y="103115"/>
                  </a:lnTo>
                  <a:lnTo>
                    <a:pt x="28003" y="117728"/>
                  </a:lnTo>
                  <a:lnTo>
                    <a:pt x="35729" y="124760"/>
                  </a:lnTo>
                  <a:lnTo>
                    <a:pt x="46219" y="129532"/>
                  </a:lnTo>
                  <a:lnTo>
                    <a:pt x="57936" y="131654"/>
                  </a:lnTo>
                  <a:lnTo>
                    <a:pt x="66437" y="130715"/>
                  </a:lnTo>
                  <a:lnTo>
                    <a:pt x="69691" y="129476"/>
                  </a:lnTo>
                  <a:lnTo>
                    <a:pt x="75188" y="122456"/>
                  </a:lnTo>
                  <a:lnTo>
                    <a:pt x="77642" y="117621"/>
                  </a:lnTo>
                  <a:lnTo>
                    <a:pt x="78487" y="108485"/>
                  </a:lnTo>
                  <a:lnTo>
                    <a:pt x="75090" y="82490"/>
                  </a:lnTo>
                  <a:lnTo>
                    <a:pt x="69592" y="72881"/>
                  </a:lnTo>
                  <a:lnTo>
                    <a:pt x="66150" y="69754"/>
                  </a:lnTo>
                  <a:lnTo>
                    <a:pt x="46358" y="60953"/>
                  </a:lnTo>
                  <a:lnTo>
                    <a:pt x="38007" y="60721"/>
                  </a:lnTo>
                  <a:lnTo>
                    <a:pt x="9299" y="698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Shape-3500">
              <a:extLst>
                <a:ext uri="{FF2B5EF4-FFF2-40B4-BE49-F238E27FC236}">
                  <a16:creationId xmlns:a16="http://schemas.microsoft.com/office/drawing/2014/main" id="{BBD45532-A9E8-D4F5-625D-F764713FB6F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375150" y="3437045"/>
              <a:ext cx="120215" cy="176106"/>
            </a:xfrm>
            <a:custGeom>
              <a:avLst/>
              <a:gdLst/>
              <a:ahLst/>
              <a:cxnLst/>
              <a:rect l="0" t="0" r="0" b="0"/>
              <a:pathLst>
                <a:path w="120215" h="176106">
                  <a:moveTo>
                    <a:pt x="0" y="11005"/>
                  </a:moveTo>
                  <a:lnTo>
                    <a:pt x="0" y="11005"/>
                  </a:lnTo>
                  <a:lnTo>
                    <a:pt x="0" y="14663"/>
                  </a:lnTo>
                  <a:lnTo>
                    <a:pt x="0" y="13101"/>
                  </a:lnTo>
                  <a:lnTo>
                    <a:pt x="705" y="12403"/>
                  </a:lnTo>
                  <a:lnTo>
                    <a:pt x="3371" y="11626"/>
                  </a:lnTo>
                  <a:lnTo>
                    <a:pt x="32202" y="11041"/>
                  </a:lnTo>
                  <a:lnTo>
                    <a:pt x="58184" y="11010"/>
                  </a:lnTo>
                  <a:lnTo>
                    <a:pt x="89036" y="5980"/>
                  </a:lnTo>
                  <a:lnTo>
                    <a:pt x="100250" y="5949"/>
                  </a:lnTo>
                  <a:lnTo>
                    <a:pt x="115681" y="10200"/>
                  </a:lnTo>
                  <a:lnTo>
                    <a:pt x="117337" y="9057"/>
                  </a:lnTo>
                  <a:lnTo>
                    <a:pt x="120214" y="0"/>
                  </a:lnTo>
                  <a:lnTo>
                    <a:pt x="115494" y="7368"/>
                  </a:lnTo>
                  <a:lnTo>
                    <a:pt x="109794" y="11338"/>
                  </a:lnTo>
                  <a:lnTo>
                    <a:pt x="103636" y="21530"/>
                  </a:lnTo>
                  <a:lnTo>
                    <a:pt x="97343" y="35526"/>
                  </a:lnTo>
                  <a:lnTo>
                    <a:pt x="91715" y="42024"/>
                  </a:lnTo>
                  <a:lnTo>
                    <a:pt x="82157" y="73386"/>
                  </a:lnTo>
                  <a:lnTo>
                    <a:pt x="74005" y="101330"/>
                  </a:lnTo>
                  <a:lnTo>
                    <a:pt x="65601" y="130683"/>
                  </a:lnTo>
                  <a:lnTo>
                    <a:pt x="59028" y="156863"/>
                  </a:lnTo>
                  <a:lnTo>
                    <a:pt x="57150" y="176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5" name="SMARTInkShape-Group670">
            <a:extLst>
              <a:ext uri="{FF2B5EF4-FFF2-40B4-BE49-F238E27FC236}">
                <a16:creationId xmlns:a16="http://schemas.microsoft.com/office/drawing/2014/main" id="{14D4E108-FED5-9B30-6BE2-201D0326B92C}"/>
              </a:ext>
            </a:extLst>
          </p:cNvPr>
          <p:cNvGrpSpPr/>
          <p:nvPr/>
        </p:nvGrpSpPr>
        <p:grpSpPr>
          <a:xfrm>
            <a:off x="2248783" y="3460859"/>
            <a:ext cx="582914" cy="178174"/>
            <a:chOff x="2248783" y="3460859"/>
            <a:chExt cx="582914" cy="178174"/>
          </a:xfrm>
        </p:grpSpPr>
        <p:sp>
          <p:nvSpPr>
            <p:cNvPr id="2070" name="SMARTInkShape-3501">
              <a:extLst>
                <a:ext uri="{FF2B5EF4-FFF2-40B4-BE49-F238E27FC236}">
                  <a16:creationId xmlns:a16="http://schemas.microsoft.com/office/drawing/2014/main" id="{13A12432-4AA8-0688-2D20-2967D629432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248783" y="3517900"/>
              <a:ext cx="107068" cy="6351"/>
            </a:xfrm>
            <a:custGeom>
              <a:avLst/>
              <a:gdLst/>
              <a:ahLst/>
              <a:cxnLst/>
              <a:rect l="0" t="0" r="0" b="0"/>
              <a:pathLst>
                <a:path w="107068" h="6351">
                  <a:moveTo>
                    <a:pt x="11817" y="0"/>
                  </a:moveTo>
                  <a:lnTo>
                    <a:pt x="11817" y="0"/>
                  </a:lnTo>
                  <a:lnTo>
                    <a:pt x="8446" y="0"/>
                  </a:lnTo>
                  <a:lnTo>
                    <a:pt x="7453" y="705"/>
                  </a:lnTo>
                  <a:lnTo>
                    <a:pt x="6792" y="1881"/>
                  </a:lnTo>
                  <a:lnTo>
                    <a:pt x="5474" y="6327"/>
                  </a:lnTo>
                  <a:lnTo>
                    <a:pt x="0" y="6348"/>
                  </a:lnTo>
                  <a:lnTo>
                    <a:pt x="31743" y="6350"/>
                  </a:lnTo>
                  <a:lnTo>
                    <a:pt x="62732" y="4469"/>
                  </a:lnTo>
                  <a:lnTo>
                    <a:pt x="91067" y="174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SMARTInkShape-3502">
              <a:extLst>
                <a:ext uri="{FF2B5EF4-FFF2-40B4-BE49-F238E27FC236}">
                  <a16:creationId xmlns:a16="http://schemas.microsoft.com/office/drawing/2014/main" id="{9A257270-7147-4FC8-2C3C-D880345CD2B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381265" y="3460859"/>
              <a:ext cx="126986" cy="152292"/>
            </a:xfrm>
            <a:custGeom>
              <a:avLst/>
              <a:gdLst/>
              <a:ahLst/>
              <a:cxnLst/>
              <a:rect l="0" t="0" r="0" b="0"/>
              <a:pathLst>
                <a:path w="126986" h="152292">
                  <a:moveTo>
                    <a:pt x="31735" y="37991"/>
                  </a:moveTo>
                  <a:lnTo>
                    <a:pt x="31735" y="37991"/>
                  </a:lnTo>
                  <a:lnTo>
                    <a:pt x="31735" y="34620"/>
                  </a:lnTo>
                  <a:lnTo>
                    <a:pt x="33616" y="31084"/>
                  </a:lnTo>
                  <a:lnTo>
                    <a:pt x="46846" y="16553"/>
                  </a:lnTo>
                  <a:lnTo>
                    <a:pt x="75412" y="1762"/>
                  </a:lnTo>
                  <a:lnTo>
                    <a:pt x="88817" y="55"/>
                  </a:lnTo>
                  <a:lnTo>
                    <a:pt x="90956" y="0"/>
                  </a:lnTo>
                  <a:lnTo>
                    <a:pt x="92383" y="669"/>
                  </a:lnTo>
                  <a:lnTo>
                    <a:pt x="93334" y="1821"/>
                  </a:lnTo>
                  <a:lnTo>
                    <a:pt x="93967" y="3294"/>
                  </a:lnTo>
                  <a:lnTo>
                    <a:pt x="95124" y="29126"/>
                  </a:lnTo>
                  <a:lnTo>
                    <a:pt x="91831" y="45477"/>
                  </a:lnTo>
                  <a:lnTo>
                    <a:pt x="77340" y="72477"/>
                  </a:lnTo>
                  <a:lnTo>
                    <a:pt x="59297" y="103714"/>
                  </a:lnTo>
                  <a:lnTo>
                    <a:pt x="46556" y="127606"/>
                  </a:lnTo>
                  <a:lnTo>
                    <a:pt x="42320" y="130737"/>
                  </a:lnTo>
                  <a:lnTo>
                    <a:pt x="13012" y="147584"/>
                  </a:lnTo>
                  <a:lnTo>
                    <a:pt x="0" y="152286"/>
                  </a:lnTo>
                  <a:lnTo>
                    <a:pt x="28821" y="152291"/>
                  </a:lnTo>
                  <a:lnTo>
                    <a:pt x="58232" y="152291"/>
                  </a:lnTo>
                  <a:lnTo>
                    <a:pt x="89474" y="152291"/>
                  </a:lnTo>
                  <a:lnTo>
                    <a:pt x="126985" y="152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SMARTInkShape-3503">
              <a:extLst>
                <a:ext uri="{FF2B5EF4-FFF2-40B4-BE49-F238E27FC236}">
                  <a16:creationId xmlns:a16="http://schemas.microsoft.com/office/drawing/2014/main" id="{ABD270DA-5E41-F57A-B32E-7C16E5CFA35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546352" y="3600450"/>
              <a:ext cx="19049" cy="12432"/>
            </a:xfrm>
            <a:custGeom>
              <a:avLst/>
              <a:gdLst/>
              <a:ahLst/>
              <a:cxnLst/>
              <a:rect l="0" t="0" r="0" b="0"/>
              <a:pathLst>
                <a:path w="19049" h="12432">
                  <a:moveTo>
                    <a:pt x="6348" y="0"/>
                  </a:moveTo>
                  <a:lnTo>
                    <a:pt x="6348" y="0"/>
                  </a:lnTo>
                  <a:lnTo>
                    <a:pt x="6348" y="3371"/>
                  </a:lnTo>
                  <a:lnTo>
                    <a:pt x="5643" y="4364"/>
                  </a:lnTo>
                  <a:lnTo>
                    <a:pt x="4467" y="5026"/>
                  </a:lnTo>
                  <a:lnTo>
                    <a:pt x="881" y="6088"/>
                  </a:lnTo>
                  <a:lnTo>
                    <a:pt x="390" y="8115"/>
                  </a:lnTo>
                  <a:lnTo>
                    <a:pt x="21" y="12431"/>
                  </a:lnTo>
                  <a:lnTo>
                    <a:pt x="0" y="7209"/>
                  </a:lnTo>
                  <a:lnTo>
                    <a:pt x="3369" y="3234"/>
                  </a:lnTo>
                  <a:lnTo>
                    <a:pt x="6906" y="1437"/>
                  </a:lnTo>
                  <a:lnTo>
                    <a:pt x="13178" y="56"/>
                  </a:lnTo>
                  <a:lnTo>
                    <a:pt x="190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SMARTInkShape-3504">
              <a:extLst>
                <a:ext uri="{FF2B5EF4-FFF2-40B4-BE49-F238E27FC236}">
                  <a16:creationId xmlns:a16="http://schemas.microsoft.com/office/drawing/2014/main" id="{AF338E37-BDA5-C8D4-8210-3A4FBFC764D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603500" y="3479800"/>
              <a:ext cx="81852" cy="159233"/>
            </a:xfrm>
            <a:custGeom>
              <a:avLst/>
              <a:gdLst/>
              <a:ahLst/>
              <a:cxnLst/>
              <a:rect l="0" t="0" r="0" b="0"/>
              <a:pathLst>
                <a:path w="81852" h="159233">
                  <a:moveTo>
                    <a:pt x="69850" y="12700"/>
                  </a:moveTo>
                  <a:lnTo>
                    <a:pt x="69850" y="12700"/>
                  </a:lnTo>
                  <a:lnTo>
                    <a:pt x="69850" y="9329"/>
                  </a:lnTo>
                  <a:lnTo>
                    <a:pt x="71731" y="5793"/>
                  </a:lnTo>
                  <a:lnTo>
                    <a:pt x="76122" y="100"/>
                  </a:lnTo>
                  <a:lnTo>
                    <a:pt x="79843" y="20"/>
                  </a:lnTo>
                  <a:lnTo>
                    <a:pt x="78289" y="9"/>
                  </a:lnTo>
                  <a:lnTo>
                    <a:pt x="78298" y="6"/>
                  </a:lnTo>
                  <a:lnTo>
                    <a:pt x="81851" y="1"/>
                  </a:lnTo>
                  <a:lnTo>
                    <a:pt x="73072" y="0"/>
                  </a:lnTo>
                  <a:lnTo>
                    <a:pt x="69401" y="3763"/>
                  </a:lnTo>
                  <a:lnTo>
                    <a:pt x="50203" y="32638"/>
                  </a:lnTo>
                  <a:lnTo>
                    <a:pt x="42774" y="46256"/>
                  </a:lnTo>
                  <a:lnTo>
                    <a:pt x="34624" y="73051"/>
                  </a:lnTo>
                  <a:lnTo>
                    <a:pt x="28447" y="99177"/>
                  </a:lnTo>
                  <a:lnTo>
                    <a:pt x="26002" y="127645"/>
                  </a:lnTo>
                  <a:lnTo>
                    <a:pt x="26373" y="135753"/>
                  </a:lnTo>
                  <a:lnTo>
                    <a:pt x="28890" y="144061"/>
                  </a:lnTo>
                  <a:lnTo>
                    <a:pt x="37644" y="156671"/>
                  </a:lnTo>
                  <a:lnTo>
                    <a:pt x="42735" y="158775"/>
                  </a:lnTo>
                  <a:lnTo>
                    <a:pt x="55917" y="159232"/>
                  </a:lnTo>
                  <a:lnTo>
                    <a:pt x="61267" y="157660"/>
                  </a:lnTo>
                  <a:lnTo>
                    <a:pt x="69093" y="152150"/>
                  </a:lnTo>
                  <a:lnTo>
                    <a:pt x="77465" y="141115"/>
                  </a:lnTo>
                  <a:lnTo>
                    <a:pt x="78409" y="131157"/>
                  </a:lnTo>
                  <a:lnTo>
                    <a:pt x="74513" y="106991"/>
                  </a:lnTo>
                  <a:lnTo>
                    <a:pt x="70511" y="99057"/>
                  </a:lnTo>
                  <a:lnTo>
                    <a:pt x="60325" y="87363"/>
                  </a:lnTo>
                  <a:lnTo>
                    <a:pt x="43449" y="74438"/>
                  </a:lnTo>
                  <a:lnTo>
                    <a:pt x="40255" y="73614"/>
                  </a:lnTo>
                  <a:lnTo>
                    <a:pt x="32943" y="745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SMARTInkShape-3505">
              <a:extLst>
                <a:ext uri="{FF2B5EF4-FFF2-40B4-BE49-F238E27FC236}">
                  <a16:creationId xmlns:a16="http://schemas.microsoft.com/office/drawing/2014/main" id="{B5ECAC02-81E6-F7D4-84A2-1C49BCB18D1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705100" y="3480767"/>
              <a:ext cx="126597" cy="151434"/>
            </a:xfrm>
            <a:custGeom>
              <a:avLst/>
              <a:gdLst/>
              <a:ahLst/>
              <a:cxnLst/>
              <a:rect l="0" t="0" r="0" b="0"/>
              <a:pathLst>
                <a:path w="126597" h="151434">
                  <a:moveTo>
                    <a:pt x="0" y="30783"/>
                  </a:moveTo>
                  <a:lnTo>
                    <a:pt x="0" y="30783"/>
                  </a:lnTo>
                  <a:lnTo>
                    <a:pt x="0" y="27412"/>
                  </a:lnTo>
                  <a:lnTo>
                    <a:pt x="1881" y="23876"/>
                  </a:lnTo>
                  <a:lnTo>
                    <a:pt x="5467" y="19228"/>
                  </a:lnTo>
                  <a:lnTo>
                    <a:pt x="7839" y="18592"/>
                  </a:lnTo>
                  <a:lnTo>
                    <a:pt x="38021" y="18128"/>
                  </a:lnTo>
                  <a:lnTo>
                    <a:pt x="66856" y="18092"/>
                  </a:lnTo>
                  <a:lnTo>
                    <a:pt x="77456" y="16206"/>
                  </a:lnTo>
                  <a:lnTo>
                    <a:pt x="89273" y="13059"/>
                  </a:lnTo>
                  <a:lnTo>
                    <a:pt x="101710" y="10244"/>
                  </a:lnTo>
                  <a:lnTo>
                    <a:pt x="120102" y="3928"/>
                  </a:lnTo>
                  <a:lnTo>
                    <a:pt x="125638" y="0"/>
                  </a:lnTo>
                  <a:lnTo>
                    <a:pt x="126092" y="383"/>
                  </a:lnTo>
                  <a:lnTo>
                    <a:pt x="126596" y="2690"/>
                  </a:lnTo>
                  <a:lnTo>
                    <a:pt x="116030" y="19452"/>
                  </a:lnTo>
                  <a:lnTo>
                    <a:pt x="109572" y="43728"/>
                  </a:lnTo>
                  <a:lnTo>
                    <a:pt x="104275" y="67466"/>
                  </a:lnTo>
                  <a:lnTo>
                    <a:pt x="100247" y="95127"/>
                  </a:lnTo>
                  <a:lnTo>
                    <a:pt x="97471" y="103830"/>
                  </a:lnTo>
                  <a:lnTo>
                    <a:pt x="95445" y="133944"/>
                  </a:lnTo>
                  <a:lnTo>
                    <a:pt x="95336" y="142720"/>
                  </a:lnTo>
                  <a:lnTo>
                    <a:pt x="96013" y="145624"/>
                  </a:lnTo>
                  <a:lnTo>
                    <a:pt x="97170" y="147560"/>
                  </a:lnTo>
                  <a:lnTo>
                    <a:pt x="101600" y="151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2" name="SMARTInkShape-Group671">
            <a:extLst>
              <a:ext uri="{FF2B5EF4-FFF2-40B4-BE49-F238E27FC236}">
                <a16:creationId xmlns:a16="http://schemas.microsoft.com/office/drawing/2014/main" id="{2ED2BFA7-070A-20BB-8B0D-C163665F6C15}"/>
              </a:ext>
            </a:extLst>
          </p:cNvPr>
          <p:cNvGrpSpPr/>
          <p:nvPr/>
        </p:nvGrpSpPr>
        <p:grpSpPr>
          <a:xfrm>
            <a:off x="4235450" y="3124200"/>
            <a:ext cx="139701" cy="114301"/>
            <a:chOff x="4235450" y="3124200"/>
            <a:chExt cx="139701" cy="114301"/>
          </a:xfrm>
        </p:grpSpPr>
        <p:sp>
          <p:nvSpPr>
            <p:cNvPr id="2076" name="SMARTInkShape-3506">
              <a:extLst>
                <a:ext uri="{FF2B5EF4-FFF2-40B4-BE49-F238E27FC236}">
                  <a16:creationId xmlns:a16="http://schemas.microsoft.com/office/drawing/2014/main" id="{85581CE2-E08A-530B-B93F-E6E7514CE88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254500" y="3181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SMARTInkShape-3507">
              <a:extLst>
                <a:ext uri="{FF2B5EF4-FFF2-40B4-BE49-F238E27FC236}">
                  <a16:creationId xmlns:a16="http://schemas.microsoft.com/office/drawing/2014/main" id="{3C9F78F8-B9DC-8E8D-83FE-489D8B59315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337050" y="3187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SMARTInkShape-3508">
              <a:extLst>
                <a:ext uri="{FF2B5EF4-FFF2-40B4-BE49-F238E27FC236}">
                  <a16:creationId xmlns:a16="http://schemas.microsoft.com/office/drawing/2014/main" id="{3BD4231A-24B6-2FB4-C269-6DA60E52F28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375150" y="31242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SMARTInkShape-3509">
              <a:extLst>
                <a:ext uri="{FF2B5EF4-FFF2-40B4-BE49-F238E27FC236}">
                  <a16:creationId xmlns:a16="http://schemas.microsoft.com/office/drawing/2014/main" id="{741F98B4-5238-D6F3-4B6B-1C5B9482F62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298950" y="3155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SMARTInkShape-3510">
              <a:extLst>
                <a:ext uri="{FF2B5EF4-FFF2-40B4-BE49-F238E27FC236}">
                  <a16:creationId xmlns:a16="http://schemas.microsoft.com/office/drawing/2014/main" id="{9AEAF8DE-81B1-1F7E-E129-D5C88412FA5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235450" y="3213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SMARTInkShape-3511">
              <a:extLst>
                <a:ext uri="{FF2B5EF4-FFF2-40B4-BE49-F238E27FC236}">
                  <a16:creationId xmlns:a16="http://schemas.microsoft.com/office/drawing/2014/main" id="{658B993D-C211-89C4-3DF2-23519C76767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292600" y="3232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9" name="SMARTInkShape-Group672">
            <a:extLst>
              <a:ext uri="{FF2B5EF4-FFF2-40B4-BE49-F238E27FC236}">
                <a16:creationId xmlns:a16="http://schemas.microsoft.com/office/drawing/2014/main" id="{B7C1EE8B-1C25-F83B-54C1-E4F4DE28EF37}"/>
              </a:ext>
            </a:extLst>
          </p:cNvPr>
          <p:cNvGrpSpPr/>
          <p:nvPr/>
        </p:nvGrpSpPr>
        <p:grpSpPr>
          <a:xfrm>
            <a:off x="2432050" y="3143250"/>
            <a:ext cx="114301" cy="111609"/>
            <a:chOff x="2432050" y="3143250"/>
            <a:chExt cx="114301" cy="111609"/>
          </a:xfrm>
        </p:grpSpPr>
        <p:sp>
          <p:nvSpPr>
            <p:cNvPr id="2083" name="SMARTInkShape-3512">
              <a:extLst>
                <a:ext uri="{FF2B5EF4-FFF2-40B4-BE49-F238E27FC236}">
                  <a16:creationId xmlns:a16="http://schemas.microsoft.com/office/drawing/2014/main" id="{3E4A62D4-6902-7DEE-6C89-9C06CB9C349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432050" y="3200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658"/>
                  </a:lnTo>
                  <a:lnTo>
                    <a:pt x="6350" y="18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SMARTInkShape-3513">
              <a:extLst>
                <a:ext uri="{FF2B5EF4-FFF2-40B4-BE49-F238E27FC236}">
                  <a16:creationId xmlns:a16="http://schemas.microsoft.com/office/drawing/2014/main" id="{B965F7F0-B262-741B-F25D-1336DBC689D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463800" y="3244850"/>
              <a:ext cx="12701" cy="10009"/>
            </a:xfrm>
            <a:custGeom>
              <a:avLst/>
              <a:gdLst/>
              <a:ahLst/>
              <a:cxnLst/>
              <a:rect l="0" t="0" r="0" b="0"/>
              <a:pathLst>
                <a:path w="12701" h="1000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3658" y="7055"/>
                  </a:lnTo>
                  <a:lnTo>
                    <a:pt x="2096" y="9721"/>
                  </a:lnTo>
                  <a:lnTo>
                    <a:pt x="2103" y="10008"/>
                  </a:lnTo>
                  <a:lnTo>
                    <a:pt x="5484" y="7748"/>
                  </a:lnTo>
                  <a:lnTo>
                    <a:pt x="9022" y="6971"/>
                  </a:lnTo>
                  <a:lnTo>
                    <a:pt x="10248" y="605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SMARTInkShape-3514">
              <a:extLst>
                <a:ext uri="{FF2B5EF4-FFF2-40B4-BE49-F238E27FC236}">
                  <a16:creationId xmlns:a16="http://schemas.microsoft.com/office/drawing/2014/main" id="{741827B7-2FA5-62D8-AC82-45A833FB97B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520950" y="3232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SMARTInkShape-3515">
              <a:extLst>
                <a:ext uri="{FF2B5EF4-FFF2-40B4-BE49-F238E27FC236}">
                  <a16:creationId xmlns:a16="http://schemas.microsoft.com/office/drawing/2014/main" id="{5E499183-E10B-FC6C-0C9E-FA04C67B7BE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546350" y="3143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SMARTInkShape-3516">
              <a:extLst>
                <a:ext uri="{FF2B5EF4-FFF2-40B4-BE49-F238E27FC236}">
                  <a16:creationId xmlns:a16="http://schemas.microsoft.com/office/drawing/2014/main" id="{36314E01-661B-1404-FC3F-3C4CFD1922A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520950" y="3143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SMARTInkShape-3517">
              <a:extLst>
                <a:ext uri="{FF2B5EF4-FFF2-40B4-BE49-F238E27FC236}">
                  <a16:creationId xmlns:a16="http://schemas.microsoft.com/office/drawing/2014/main" id="{6F17C076-C9FE-4DBC-23F8-FE3CEBF57BE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501900" y="3200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0" name="SMARTInkShape-Group673">
            <a:extLst>
              <a:ext uri="{FF2B5EF4-FFF2-40B4-BE49-F238E27FC236}">
                <a16:creationId xmlns:a16="http://schemas.microsoft.com/office/drawing/2014/main" id="{D6ABD38F-6E71-EB07-7F99-59BA1D1CB49D}"/>
              </a:ext>
            </a:extLst>
          </p:cNvPr>
          <p:cNvGrpSpPr/>
          <p:nvPr/>
        </p:nvGrpSpPr>
        <p:grpSpPr>
          <a:xfrm>
            <a:off x="3981450" y="2139976"/>
            <a:ext cx="241275" cy="250969"/>
            <a:chOff x="3981450" y="2139976"/>
            <a:chExt cx="241275" cy="250969"/>
          </a:xfrm>
        </p:grpSpPr>
        <p:sp>
          <p:nvSpPr>
            <p:cNvPr id="2090" name="SMARTInkShape-3518">
              <a:extLst>
                <a:ext uri="{FF2B5EF4-FFF2-40B4-BE49-F238E27FC236}">
                  <a16:creationId xmlns:a16="http://schemas.microsoft.com/office/drawing/2014/main" id="{9C1DF5BD-C729-63DE-FC17-D9B43FE36DE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994150" y="2184484"/>
              <a:ext cx="6349" cy="177717"/>
            </a:xfrm>
            <a:custGeom>
              <a:avLst/>
              <a:gdLst/>
              <a:ahLst/>
              <a:cxnLst/>
              <a:rect l="0" t="0" r="0" b="0"/>
              <a:pathLst>
                <a:path w="6349" h="177717">
                  <a:moveTo>
                    <a:pt x="0" y="12616"/>
                  </a:moveTo>
                  <a:lnTo>
                    <a:pt x="0" y="12616"/>
                  </a:lnTo>
                  <a:lnTo>
                    <a:pt x="0" y="3157"/>
                  </a:lnTo>
                  <a:lnTo>
                    <a:pt x="705" y="2077"/>
                  </a:lnTo>
                  <a:lnTo>
                    <a:pt x="1881" y="1356"/>
                  </a:lnTo>
                  <a:lnTo>
                    <a:pt x="5467" y="200"/>
                  </a:lnTo>
                  <a:lnTo>
                    <a:pt x="2718" y="0"/>
                  </a:lnTo>
                  <a:lnTo>
                    <a:pt x="1812" y="1383"/>
                  </a:lnTo>
                  <a:lnTo>
                    <a:pt x="805" y="6683"/>
                  </a:lnTo>
                  <a:lnTo>
                    <a:pt x="5538" y="33143"/>
                  </a:lnTo>
                  <a:lnTo>
                    <a:pt x="6190" y="63133"/>
                  </a:lnTo>
                  <a:lnTo>
                    <a:pt x="6302" y="89986"/>
                  </a:lnTo>
                  <a:lnTo>
                    <a:pt x="6341" y="116538"/>
                  </a:lnTo>
                  <a:lnTo>
                    <a:pt x="6348" y="145171"/>
                  </a:lnTo>
                  <a:lnTo>
                    <a:pt x="5645" y="165434"/>
                  </a:lnTo>
                  <a:lnTo>
                    <a:pt x="0" y="177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SMARTInkShape-3519">
              <a:extLst>
                <a:ext uri="{FF2B5EF4-FFF2-40B4-BE49-F238E27FC236}">
                  <a16:creationId xmlns:a16="http://schemas.microsoft.com/office/drawing/2014/main" id="{B89EEE28-A16C-2D37-5358-BB58F0C4B75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981450" y="2139976"/>
              <a:ext cx="241275" cy="250969"/>
            </a:xfrm>
            <a:custGeom>
              <a:avLst/>
              <a:gdLst/>
              <a:ahLst/>
              <a:cxnLst/>
              <a:rect l="0" t="0" r="0" b="0"/>
              <a:pathLst>
                <a:path w="241275" h="250969">
                  <a:moveTo>
                    <a:pt x="0" y="31724"/>
                  </a:moveTo>
                  <a:lnTo>
                    <a:pt x="0" y="31724"/>
                  </a:lnTo>
                  <a:lnTo>
                    <a:pt x="0" y="19103"/>
                  </a:lnTo>
                  <a:lnTo>
                    <a:pt x="6481" y="18334"/>
                  </a:lnTo>
                  <a:lnTo>
                    <a:pt x="30443" y="12120"/>
                  </a:lnTo>
                  <a:lnTo>
                    <a:pt x="56763" y="8041"/>
                  </a:lnTo>
                  <a:lnTo>
                    <a:pt x="87569" y="3292"/>
                  </a:lnTo>
                  <a:lnTo>
                    <a:pt x="119107" y="630"/>
                  </a:lnTo>
                  <a:lnTo>
                    <a:pt x="148750" y="103"/>
                  </a:lnTo>
                  <a:lnTo>
                    <a:pt x="165241" y="0"/>
                  </a:lnTo>
                  <a:lnTo>
                    <a:pt x="170572" y="1867"/>
                  </a:lnTo>
                  <a:lnTo>
                    <a:pt x="176372" y="5443"/>
                  </a:lnTo>
                  <a:lnTo>
                    <a:pt x="184062" y="6317"/>
                  </a:lnTo>
                  <a:lnTo>
                    <a:pt x="192980" y="24000"/>
                  </a:lnTo>
                  <a:lnTo>
                    <a:pt x="196086" y="54840"/>
                  </a:lnTo>
                  <a:lnTo>
                    <a:pt x="197329" y="80358"/>
                  </a:lnTo>
                  <a:lnTo>
                    <a:pt x="201852" y="105793"/>
                  </a:lnTo>
                  <a:lnTo>
                    <a:pt x="207821" y="135908"/>
                  </a:lnTo>
                  <a:lnTo>
                    <a:pt x="212579" y="162605"/>
                  </a:lnTo>
                  <a:lnTo>
                    <a:pt x="220313" y="194350"/>
                  </a:lnTo>
                  <a:lnTo>
                    <a:pt x="228636" y="217972"/>
                  </a:lnTo>
                  <a:lnTo>
                    <a:pt x="232144" y="225273"/>
                  </a:lnTo>
                  <a:lnTo>
                    <a:pt x="236277" y="239577"/>
                  </a:lnTo>
                  <a:lnTo>
                    <a:pt x="240308" y="246034"/>
                  </a:lnTo>
                  <a:lnTo>
                    <a:pt x="241104" y="250968"/>
                  </a:lnTo>
                  <a:lnTo>
                    <a:pt x="241274" y="248204"/>
                  </a:lnTo>
                  <a:lnTo>
                    <a:pt x="236225" y="247033"/>
                  </a:lnTo>
                  <a:lnTo>
                    <a:pt x="232459" y="244304"/>
                  </a:lnTo>
                  <a:lnTo>
                    <a:pt x="219631" y="242172"/>
                  </a:lnTo>
                  <a:lnTo>
                    <a:pt x="194921" y="240746"/>
                  </a:lnTo>
                  <a:lnTo>
                    <a:pt x="168213" y="236963"/>
                  </a:lnTo>
                  <a:lnTo>
                    <a:pt x="142817" y="235528"/>
                  </a:lnTo>
                  <a:lnTo>
                    <a:pt x="113034" y="235043"/>
                  </a:lnTo>
                  <a:lnTo>
                    <a:pt x="88525" y="234959"/>
                  </a:lnTo>
                  <a:lnTo>
                    <a:pt x="63389" y="234934"/>
                  </a:lnTo>
                  <a:lnTo>
                    <a:pt x="32983" y="238297"/>
                  </a:lnTo>
                  <a:lnTo>
                    <a:pt x="12700" y="241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SMARTInkShape-3520">
              <a:extLst>
                <a:ext uri="{FF2B5EF4-FFF2-40B4-BE49-F238E27FC236}">
                  <a16:creationId xmlns:a16="http://schemas.microsoft.com/office/drawing/2014/main" id="{B8C6F6D3-49AA-8A09-CC17-44E265EEA97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025900" y="2247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SMARTInkShape-3521">
              <a:extLst>
                <a:ext uri="{FF2B5EF4-FFF2-40B4-BE49-F238E27FC236}">
                  <a16:creationId xmlns:a16="http://schemas.microsoft.com/office/drawing/2014/main" id="{E6F53161-11E7-37A7-2C61-7F525F84943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038600" y="2197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SMARTInkShape-3522">
              <a:extLst>
                <a:ext uri="{FF2B5EF4-FFF2-40B4-BE49-F238E27FC236}">
                  <a16:creationId xmlns:a16="http://schemas.microsoft.com/office/drawing/2014/main" id="{33F48360-0AF6-3E42-A23C-F98A4E6BE32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000500" y="229235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1881"/>
                  </a:lnTo>
                  <a:lnTo>
                    <a:pt x="10212" y="3371"/>
                  </a:lnTo>
                  <a:lnTo>
                    <a:pt x="8925" y="3658"/>
                  </a:lnTo>
                  <a:lnTo>
                    <a:pt x="8067" y="3145"/>
                  </a:lnTo>
                  <a:lnTo>
                    <a:pt x="7495" y="2097"/>
                  </a:lnTo>
                  <a:lnTo>
                    <a:pt x="6408" y="13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SMARTInkShape-3523">
              <a:extLst>
                <a:ext uri="{FF2B5EF4-FFF2-40B4-BE49-F238E27FC236}">
                  <a16:creationId xmlns:a16="http://schemas.microsoft.com/office/drawing/2014/main" id="{B3DD6D1A-D316-983C-3653-8A7C2A9C223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064000" y="2336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SMARTInkShape-3524">
              <a:extLst>
                <a:ext uri="{FF2B5EF4-FFF2-40B4-BE49-F238E27FC236}">
                  <a16:creationId xmlns:a16="http://schemas.microsoft.com/office/drawing/2014/main" id="{81DDBD66-A9DD-00DA-2AFA-00849D3346B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153783" y="23431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6350"/>
                  </a:lnTo>
                  <a:lnTo>
                    <a:pt x="3655" y="5644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SMARTInkShape-3525">
              <a:extLst>
                <a:ext uri="{FF2B5EF4-FFF2-40B4-BE49-F238E27FC236}">
                  <a16:creationId xmlns:a16="http://schemas.microsoft.com/office/drawing/2014/main" id="{DF6C9E02-20F6-2C4B-9889-C26A21792F3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095750" y="2254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SMARTInkShape-3526">
              <a:extLst>
                <a:ext uri="{FF2B5EF4-FFF2-40B4-BE49-F238E27FC236}">
                  <a16:creationId xmlns:a16="http://schemas.microsoft.com/office/drawing/2014/main" id="{E4D288A2-A483-F8E5-004A-E0902D94BBB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070350" y="2235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SMARTInkShape-3527">
              <a:extLst>
                <a:ext uri="{FF2B5EF4-FFF2-40B4-BE49-F238E27FC236}">
                  <a16:creationId xmlns:a16="http://schemas.microsoft.com/office/drawing/2014/main" id="{63733826-C69C-19A7-F1BE-DB3867F2E4A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095750" y="2266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2" name="SMARTInkShape-Group674">
            <a:extLst>
              <a:ext uri="{FF2B5EF4-FFF2-40B4-BE49-F238E27FC236}">
                <a16:creationId xmlns:a16="http://schemas.microsoft.com/office/drawing/2014/main" id="{F8EF7F8B-F51A-4AA8-6D2A-5868DB088DDA}"/>
              </a:ext>
            </a:extLst>
          </p:cNvPr>
          <p:cNvGrpSpPr/>
          <p:nvPr/>
        </p:nvGrpSpPr>
        <p:grpSpPr>
          <a:xfrm>
            <a:off x="5168900" y="2712436"/>
            <a:ext cx="260351" cy="392715"/>
            <a:chOff x="5168900" y="2712436"/>
            <a:chExt cx="260351" cy="392715"/>
          </a:xfrm>
        </p:grpSpPr>
        <p:sp>
          <p:nvSpPr>
            <p:cNvPr id="2101" name="SMARTInkShape-3528">
              <a:extLst>
                <a:ext uri="{FF2B5EF4-FFF2-40B4-BE49-F238E27FC236}">
                  <a16:creationId xmlns:a16="http://schemas.microsoft.com/office/drawing/2014/main" id="{CDE52D3D-FF7B-74CC-BD28-65B0E5CE656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417432" y="2813052"/>
              <a:ext cx="11819" cy="133349"/>
            </a:xfrm>
            <a:custGeom>
              <a:avLst/>
              <a:gdLst/>
              <a:ahLst/>
              <a:cxnLst/>
              <a:rect l="0" t="0" r="0" b="0"/>
              <a:pathLst>
                <a:path w="11819" h="133349">
                  <a:moveTo>
                    <a:pt x="5468" y="12698"/>
                  </a:moveTo>
                  <a:lnTo>
                    <a:pt x="5468" y="12698"/>
                  </a:lnTo>
                  <a:lnTo>
                    <a:pt x="11816" y="6349"/>
                  </a:lnTo>
                  <a:lnTo>
                    <a:pt x="11818" y="6348"/>
                  </a:lnTo>
                  <a:lnTo>
                    <a:pt x="11818" y="0"/>
                  </a:lnTo>
                  <a:lnTo>
                    <a:pt x="11818" y="5466"/>
                  </a:lnTo>
                  <a:lnTo>
                    <a:pt x="7454" y="11243"/>
                  </a:lnTo>
                  <a:lnTo>
                    <a:pt x="6056" y="17127"/>
                  </a:lnTo>
                  <a:lnTo>
                    <a:pt x="5476" y="45941"/>
                  </a:lnTo>
                  <a:lnTo>
                    <a:pt x="5469" y="70798"/>
                  </a:lnTo>
                  <a:lnTo>
                    <a:pt x="3586" y="75679"/>
                  </a:lnTo>
                  <a:lnTo>
                    <a:pt x="1104" y="80201"/>
                  </a:lnTo>
                  <a:lnTo>
                    <a:pt x="0" y="84562"/>
                  </a:lnTo>
                  <a:lnTo>
                    <a:pt x="5465" y="116021"/>
                  </a:lnTo>
                  <a:lnTo>
                    <a:pt x="5467" y="119734"/>
                  </a:lnTo>
                  <a:lnTo>
                    <a:pt x="11557" y="126713"/>
                  </a:lnTo>
                  <a:lnTo>
                    <a:pt x="11818" y="133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SMARTInkShape-3529">
              <a:extLst>
                <a:ext uri="{FF2B5EF4-FFF2-40B4-BE49-F238E27FC236}">
                  <a16:creationId xmlns:a16="http://schemas.microsoft.com/office/drawing/2014/main" id="{9FDCE37F-239E-FC93-98FE-AD09E329E81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168900" y="2940166"/>
              <a:ext cx="69851" cy="120208"/>
            </a:xfrm>
            <a:custGeom>
              <a:avLst/>
              <a:gdLst/>
              <a:ahLst/>
              <a:cxnLst/>
              <a:rect l="0" t="0" r="0" b="0"/>
              <a:pathLst>
                <a:path w="69851" h="120208">
                  <a:moveTo>
                    <a:pt x="0" y="31634"/>
                  </a:moveTo>
                  <a:lnTo>
                    <a:pt x="0" y="31634"/>
                  </a:lnTo>
                  <a:lnTo>
                    <a:pt x="0" y="28263"/>
                  </a:lnTo>
                  <a:lnTo>
                    <a:pt x="3371" y="19425"/>
                  </a:lnTo>
                  <a:lnTo>
                    <a:pt x="8789" y="13743"/>
                  </a:lnTo>
                  <a:lnTo>
                    <a:pt x="14490" y="8866"/>
                  </a:lnTo>
                  <a:lnTo>
                    <a:pt x="17023" y="4347"/>
                  </a:lnTo>
                  <a:lnTo>
                    <a:pt x="19109" y="2859"/>
                  </a:lnTo>
                  <a:lnTo>
                    <a:pt x="28084" y="765"/>
                  </a:lnTo>
                  <a:lnTo>
                    <a:pt x="40013" y="0"/>
                  </a:lnTo>
                  <a:lnTo>
                    <a:pt x="42197" y="1372"/>
                  </a:lnTo>
                  <a:lnTo>
                    <a:pt x="46506" y="6660"/>
                  </a:lnTo>
                  <a:lnTo>
                    <a:pt x="52899" y="20942"/>
                  </a:lnTo>
                  <a:lnTo>
                    <a:pt x="53379" y="30645"/>
                  </a:lnTo>
                  <a:lnTo>
                    <a:pt x="46070" y="60693"/>
                  </a:lnTo>
                  <a:lnTo>
                    <a:pt x="39364" y="72621"/>
                  </a:lnTo>
                  <a:lnTo>
                    <a:pt x="19434" y="101529"/>
                  </a:lnTo>
                  <a:lnTo>
                    <a:pt x="13587" y="113223"/>
                  </a:lnTo>
                  <a:lnTo>
                    <a:pt x="12817" y="119432"/>
                  </a:lnTo>
                  <a:lnTo>
                    <a:pt x="13483" y="119799"/>
                  </a:lnTo>
                  <a:lnTo>
                    <a:pt x="16105" y="120207"/>
                  </a:lnTo>
                  <a:lnTo>
                    <a:pt x="44665" y="114564"/>
                  </a:lnTo>
                  <a:lnTo>
                    <a:pt x="61426" y="114259"/>
                  </a:lnTo>
                  <a:lnTo>
                    <a:pt x="64234" y="113529"/>
                  </a:lnTo>
                  <a:lnTo>
                    <a:pt x="69850" y="1078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SMARTInkShape-3530">
              <a:extLst>
                <a:ext uri="{FF2B5EF4-FFF2-40B4-BE49-F238E27FC236}">
                  <a16:creationId xmlns:a16="http://schemas.microsoft.com/office/drawing/2014/main" id="{73EAFBE0-1BAF-8BF8-1361-236CABB3400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273191" y="3035300"/>
              <a:ext cx="10010" cy="6351"/>
            </a:xfrm>
            <a:custGeom>
              <a:avLst/>
              <a:gdLst/>
              <a:ahLst/>
              <a:cxnLst/>
              <a:rect l="0" t="0" r="0" b="0"/>
              <a:pathLst>
                <a:path w="1001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1562" y="2979"/>
                  </a:lnTo>
                  <a:lnTo>
                    <a:pt x="2966" y="1986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SMARTInkShape-3531">
              <a:extLst>
                <a:ext uri="{FF2B5EF4-FFF2-40B4-BE49-F238E27FC236}">
                  <a16:creationId xmlns:a16="http://schemas.microsoft.com/office/drawing/2014/main" id="{5B87B9A3-923A-2AE6-E32F-6DDBDC5F19C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283200" y="2965473"/>
              <a:ext cx="53424" cy="113442"/>
            </a:xfrm>
            <a:custGeom>
              <a:avLst/>
              <a:gdLst/>
              <a:ahLst/>
              <a:cxnLst/>
              <a:rect l="0" t="0" r="0" b="0"/>
              <a:pathLst>
                <a:path w="53424" h="113442">
                  <a:moveTo>
                    <a:pt x="50800" y="6327"/>
                  </a:moveTo>
                  <a:lnTo>
                    <a:pt x="50800" y="6327"/>
                  </a:lnTo>
                  <a:lnTo>
                    <a:pt x="50800" y="0"/>
                  </a:lnTo>
                  <a:lnTo>
                    <a:pt x="50800" y="3355"/>
                  </a:lnTo>
                  <a:lnTo>
                    <a:pt x="50095" y="4346"/>
                  </a:lnTo>
                  <a:lnTo>
                    <a:pt x="47429" y="5446"/>
                  </a:lnTo>
                  <a:lnTo>
                    <a:pt x="41962" y="6066"/>
                  </a:lnTo>
                  <a:lnTo>
                    <a:pt x="29429" y="15709"/>
                  </a:lnTo>
                  <a:lnTo>
                    <a:pt x="24133" y="20610"/>
                  </a:lnTo>
                  <a:lnTo>
                    <a:pt x="17185" y="34077"/>
                  </a:lnTo>
                  <a:lnTo>
                    <a:pt x="9222" y="61250"/>
                  </a:lnTo>
                  <a:lnTo>
                    <a:pt x="6728" y="89559"/>
                  </a:lnTo>
                  <a:lnTo>
                    <a:pt x="8719" y="94977"/>
                  </a:lnTo>
                  <a:lnTo>
                    <a:pt x="16575" y="104758"/>
                  </a:lnTo>
                  <a:lnTo>
                    <a:pt x="23359" y="110046"/>
                  </a:lnTo>
                  <a:lnTo>
                    <a:pt x="29432" y="112397"/>
                  </a:lnTo>
                  <a:lnTo>
                    <a:pt x="36834" y="113441"/>
                  </a:lnTo>
                  <a:lnTo>
                    <a:pt x="40078" y="112309"/>
                  </a:lnTo>
                  <a:lnTo>
                    <a:pt x="52619" y="99898"/>
                  </a:lnTo>
                  <a:lnTo>
                    <a:pt x="53423" y="96930"/>
                  </a:lnTo>
                  <a:lnTo>
                    <a:pt x="52437" y="89869"/>
                  </a:lnTo>
                  <a:lnTo>
                    <a:pt x="47915" y="81332"/>
                  </a:lnTo>
                  <a:lnTo>
                    <a:pt x="42105" y="74334"/>
                  </a:lnTo>
                  <a:lnTo>
                    <a:pt x="32545" y="67791"/>
                  </a:lnTo>
                  <a:lnTo>
                    <a:pt x="20774" y="64755"/>
                  </a:lnTo>
                  <a:lnTo>
                    <a:pt x="14407" y="65927"/>
                  </a:lnTo>
                  <a:lnTo>
                    <a:pt x="0" y="761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SMARTInkShape-3532">
              <a:extLst>
                <a:ext uri="{FF2B5EF4-FFF2-40B4-BE49-F238E27FC236}">
                  <a16:creationId xmlns:a16="http://schemas.microsoft.com/office/drawing/2014/main" id="{9123DD38-21EF-F38F-DEC6-92BA3CD13D5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353050" y="2978151"/>
              <a:ext cx="76201" cy="127000"/>
            </a:xfrm>
            <a:custGeom>
              <a:avLst/>
              <a:gdLst/>
              <a:ahLst/>
              <a:cxnLst/>
              <a:rect l="0" t="0" r="0" b="0"/>
              <a:pathLst>
                <a:path w="76201" h="127000">
                  <a:moveTo>
                    <a:pt x="0" y="19049"/>
                  </a:moveTo>
                  <a:lnTo>
                    <a:pt x="0" y="19049"/>
                  </a:lnTo>
                  <a:lnTo>
                    <a:pt x="0" y="15678"/>
                  </a:lnTo>
                  <a:lnTo>
                    <a:pt x="1882" y="12142"/>
                  </a:lnTo>
                  <a:lnTo>
                    <a:pt x="5468" y="7493"/>
                  </a:lnTo>
                  <a:lnTo>
                    <a:pt x="36699" y="1336"/>
                  </a:lnTo>
                  <a:lnTo>
                    <a:pt x="62506" y="1"/>
                  </a:lnTo>
                  <a:lnTo>
                    <a:pt x="59834" y="0"/>
                  </a:lnTo>
                  <a:lnTo>
                    <a:pt x="58940" y="1411"/>
                  </a:lnTo>
                  <a:lnTo>
                    <a:pt x="57386" y="17676"/>
                  </a:lnTo>
                  <a:lnTo>
                    <a:pt x="59063" y="46986"/>
                  </a:lnTo>
                  <a:lnTo>
                    <a:pt x="62916" y="77683"/>
                  </a:lnTo>
                  <a:lnTo>
                    <a:pt x="65266" y="100011"/>
                  </a:lnTo>
                  <a:lnTo>
                    <a:pt x="70374" y="111947"/>
                  </a:lnTo>
                  <a:lnTo>
                    <a:pt x="73610" y="117487"/>
                  </a:lnTo>
                  <a:lnTo>
                    <a:pt x="76200" y="126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SMARTInkShape-3533">
              <a:extLst>
                <a:ext uri="{FF2B5EF4-FFF2-40B4-BE49-F238E27FC236}">
                  <a16:creationId xmlns:a16="http://schemas.microsoft.com/office/drawing/2014/main" id="{4E49EC31-A0C1-DFE5-1C9C-1994EDD4F70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397500" y="2712436"/>
              <a:ext cx="6351" cy="132365"/>
            </a:xfrm>
            <a:custGeom>
              <a:avLst/>
              <a:gdLst/>
              <a:ahLst/>
              <a:cxnLst/>
              <a:rect l="0" t="0" r="0" b="0"/>
              <a:pathLst>
                <a:path w="6351" h="132365">
                  <a:moveTo>
                    <a:pt x="0" y="30764"/>
                  </a:moveTo>
                  <a:lnTo>
                    <a:pt x="0" y="30764"/>
                  </a:lnTo>
                  <a:lnTo>
                    <a:pt x="3371" y="30764"/>
                  </a:lnTo>
                  <a:lnTo>
                    <a:pt x="3659" y="30059"/>
                  </a:lnTo>
                  <a:lnTo>
                    <a:pt x="2096" y="27393"/>
                  </a:lnTo>
                  <a:lnTo>
                    <a:pt x="2103" y="25694"/>
                  </a:lnTo>
                  <a:lnTo>
                    <a:pt x="5885" y="18121"/>
                  </a:lnTo>
                  <a:lnTo>
                    <a:pt x="6143" y="15032"/>
                  </a:lnTo>
                  <a:lnTo>
                    <a:pt x="4377" y="11307"/>
                  </a:lnTo>
                  <a:lnTo>
                    <a:pt x="864" y="6538"/>
                  </a:lnTo>
                  <a:lnTo>
                    <a:pt x="76" y="0"/>
                  </a:lnTo>
                  <a:lnTo>
                    <a:pt x="3" y="29547"/>
                  </a:lnTo>
                  <a:lnTo>
                    <a:pt x="0" y="59209"/>
                  </a:lnTo>
                  <a:lnTo>
                    <a:pt x="0" y="87261"/>
                  </a:lnTo>
                  <a:lnTo>
                    <a:pt x="5026" y="115815"/>
                  </a:lnTo>
                  <a:lnTo>
                    <a:pt x="6350" y="132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SMARTInkShape-3534">
              <a:extLst>
                <a:ext uri="{FF2B5EF4-FFF2-40B4-BE49-F238E27FC236}">
                  <a16:creationId xmlns:a16="http://schemas.microsoft.com/office/drawing/2014/main" id="{5E9EB90D-7492-F405-9C2E-82753222953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353694" y="2838450"/>
              <a:ext cx="5707" cy="1"/>
            </a:xfrm>
            <a:custGeom>
              <a:avLst/>
              <a:gdLst/>
              <a:ahLst/>
              <a:cxnLst/>
              <a:rect l="0" t="0" r="0" b="0"/>
              <a:pathLst>
                <a:path w="5707" h="1">
                  <a:moveTo>
                    <a:pt x="5706" y="0"/>
                  </a:moveTo>
                  <a:lnTo>
                    <a:pt x="5706" y="0"/>
                  </a:lnTo>
                  <a:lnTo>
                    <a:pt x="238" y="0"/>
                  </a:lnTo>
                  <a:lnTo>
                    <a:pt x="318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SMARTInkShape-3535">
              <a:extLst>
                <a:ext uri="{FF2B5EF4-FFF2-40B4-BE49-F238E27FC236}">
                  <a16:creationId xmlns:a16="http://schemas.microsoft.com/office/drawing/2014/main" id="{D69AA707-0D73-0AFE-A081-5B6296FB66A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327650" y="2863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SMARTInkShape-3536">
              <a:extLst>
                <a:ext uri="{FF2B5EF4-FFF2-40B4-BE49-F238E27FC236}">
                  <a16:creationId xmlns:a16="http://schemas.microsoft.com/office/drawing/2014/main" id="{190E6A9D-13DC-AC50-4380-3557BBB1B06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327650" y="2774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SMARTInkShape-3537">
              <a:extLst>
                <a:ext uri="{FF2B5EF4-FFF2-40B4-BE49-F238E27FC236}">
                  <a16:creationId xmlns:a16="http://schemas.microsoft.com/office/drawing/2014/main" id="{2CE2A02A-D2A0-C4E4-8443-7CA7ABD9904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340350" y="27686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SMARTInkShape-3538">
              <a:extLst>
                <a:ext uri="{FF2B5EF4-FFF2-40B4-BE49-F238E27FC236}">
                  <a16:creationId xmlns:a16="http://schemas.microsoft.com/office/drawing/2014/main" id="{3AFC3D9C-C6C7-076D-0C3D-FE06FF55EC3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372100" y="2851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3" name="SMARTInkShape-3539">
            <a:extLst>
              <a:ext uri="{FF2B5EF4-FFF2-40B4-BE49-F238E27FC236}">
                <a16:creationId xmlns:a16="http://schemas.microsoft.com/office/drawing/2014/main" id="{19D1E3FB-68FF-B1F6-E7E2-A0888DD179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080000" y="2998160"/>
            <a:ext cx="88901" cy="11741"/>
          </a:xfrm>
          <a:custGeom>
            <a:avLst/>
            <a:gdLst/>
            <a:ahLst/>
            <a:cxnLst/>
            <a:rect l="0" t="0" r="0" b="0"/>
            <a:pathLst>
              <a:path w="88901" h="11741">
                <a:moveTo>
                  <a:pt x="0" y="11740"/>
                </a:moveTo>
                <a:lnTo>
                  <a:pt x="0" y="11740"/>
                </a:lnTo>
                <a:lnTo>
                  <a:pt x="6741" y="11740"/>
                </a:lnTo>
                <a:lnTo>
                  <a:pt x="11933" y="9859"/>
                </a:lnTo>
                <a:lnTo>
                  <a:pt x="14305" y="8369"/>
                </a:lnTo>
                <a:lnTo>
                  <a:pt x="41777" y="2281"/>
                </a:lnTo>
                <a:lnTo>
                  <a:pt x="54868" y="0"/>
                </a:lnTo>
                <a:lnTo>
                  <a:pt x="88900" y="53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0" name="SMARTInkShape-Group676">
            <a:extLst>
              <a:ext uri="{FF2B5EF4-FFF2-40B4-BE49-F238E27FC236}">
                <a16:creationId xmlns:a16="http://schemas.microsoft.com/office/drawing/2014/main" id="{C1BA1954-52A5-3D15-F9A7-BDEE0635C7B3}"/>
              </a:ext>
            </a:extLst>
          </p:cNvPr>
          <p:cNvGrpSpPr/>
          <p:nvPr/>
        </p:nvGrpSpPr>
        <p:grpSpPr>
          <a:xfrm>
            <a:off x="7524750" y="2629970"/>
            <a:ext cx="95251" cy="176731"/>
            <a:chOff x="7524750" y="2629970"/>
            <a:chExt cx="95251" cy="176731"/>
          </a:xfrm>
        </p:grpSpPr>
        <p:sp>
          <p:nvSpPr>
            <p:cNvPr id="2114" name="SMARTInkShape-3540">
              <a:extLst>
                <a:ext uri="{FF2B5EF4-FFF2-40B4-BE49-F238E27FC236}">
                  <a16:creationId xmlns:a16="http://schemas.microsoft.com/office/drawing/2014/main" id="{3B0D482C-FA81-8314-593B-3AF6C01C7E2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524750" y="2629970"/>
              <a:ext cx="6351" cy="176731"/>
            </a:xfrm>
            <a:custGeom>
              <a:avLst/>
              <a:gdLst/>
              <a:ahLst/>
              <a:cxnLst/>
              <a:rect l="0" t="0" r="0" b="0"/>
              <a:pathLst>
                <a:path w="6351" h="176731">
                  <a:moveTo>
                    <a:pt x="0" y="43380"/>
                  </a:moveTo>
                  <a:lnTo>
                    <a:pt x="0" y="43380"/>
                  </a:lnTo>
                  <a:lnTo>
                    <a:pt x="0" y="28453"/>
                  </a:lnTo>
                  <a:lnTo>
                    <a:pt x="1882" y="24281"/>
                  </a:lnTo>
                  <a:lnTo>
                    <a:pt x="3372" y="22181"/>
                  </a:lnTo>
                  <a:lnTo>
                    <a:pt x="6089" y="7414"/>
                  </a:lnTo>
                  <a:lnTo>
                    <a:pt x="6327" y="0"/>
                  </a:lnTo>
                  <a:lnTo>
                    <a:pt x="6348" y="30102"/>
                  </a:lnTo>
                  <a:lnTo>
                    <a:pt x="5645" y="58574"/>
                  </a:lnTo>
                  <a:lnTo>
                    <a:pt x="1986" y="85198"/>
                  </a:lnTo>
                  <a:lnTo>
                    <a:pt x="588" y="110961"/>
                  </a:lnTo>
                  <a:lnTo>
                    <a:pt x="174" y="135763"/>
                  </a:lnTo>
                  <a:lnTo>
                    <a:pt x="757" y="155420"/>
                  </a:lnTo>
                  <a:lnTo>
                    <a:pt x="6350" y="176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SMARTInkShape-3541">
              <a:extLst>
                <a:ext uri="{FF2B5EF4-FFF2-40B4-BE49-F238E27FC236}">
                  <a16:creationId xmlns:a16="http://schemas.microsoft.com/office/drawing/2014/main" id="{FDF660A8-ADEA-73E1-A013-E173F6BCFF9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569200" y="2800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2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SMARTInkShape-3542">
              <a:extLst>
                <a:ext uri="{FF2B5EF4-FFF2-40B4-BE49-F238E27FC236}">
                  <a16:creationId xmlns:a16="http://schemas.microsoft.com/office/drawing/2014/main" id="{E8C283A8-153B-B66A-09A9-ED7F946836E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613650" y="2806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SMARTInkShape-3543">
              <a:extLst>
                <a:ext uri="{FF2B5EF4-FFF2-40B4-BE49-F238E27FC236}">
                  <a16:creationId xmlns:a16="http://schemas.microsoft.com/office/drawing/2014/main" id="{96AF7D39-0D48-7315-AE32-5F5AC59CAC3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581900" y="2698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8" name="SMARTInkShape-3544">
              <a:extLst>
                <a:ext uri="{FF2B5EF4-FFF2-40B4-BE49-F238E27FC236}">
                  <a16:creationId xmlns:a16="http://schemas.microsoft.com/office/drawing/2014/main" id="{196BDF70-9488-69FE-99C7-25C391BCC56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569200" y="2679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4364" y="1083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SMARTInkShape-3545">
              <a:extLst>
                <a:ext uri="{FF2B5EF4-FFF2-40B4-BE49-F238E27FC236}">
                  <a16:creationId xmlns:a16="http://schemas.microsoft.com/office/drawing/2014/main" id="{F718F5A9-D737-A849-7952-95CF88B6C8D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569200" y="2787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1" name="SMARTInkShape-3546">
            <a:extLst>
              <a:ext uri="{FF2B5EF4-FFF2-40B4-BE49-F238E27FC236}">
                <a16:creationId xmlns:a16="http://schemas.microsoft.com/office/drawing/2014/main" id="{7F68ED02-F614-873A-0851-FF2A835FF66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32050" y="2852117"/>
            <a:ext cx="57151" cy="348284"/>
          </a:xfrm>
          <a:custGeom>
            <a:avLst/>
            <a:gdLst/>
            <a:ahLst/>
            <a:cxnLst/>
            <a:rect l="0" t="0" r="0" b="0"/>
            <a:pathLst>
              <a:path w="57151" h="348284">
                <a:moveTo>
                  <a:pt x="0" y="24433"/>
                </a:moveTo>
                <a:lnTo>
                  <a:pt x="0" y="24433"/>
                </a:lnTo>
                <a:lnTo>
                  <a:pt x="0" y="21062"/>
                </a:lnTo>
                <a:lnTo>
                  <a:pt x="705" y="20069"/>
                </a:lnTo>
                <a:lnTo>
                  <a:pt x="1881" y="19407"/>
                </a:lnTo>
                <a:lnTo>
                  <a:pt x="6088" y="18161"/>
                </a:lnTo>
                <a:lnTo>
                  <a:pt x="6348" y="6344"/>
                </a:lnTo>
                <a:lnTo>
                  <a:pt x="882" y="0"/>
                </a:lnTo>
                <a:lnTo>
                  <a:pt x="588" y="383"/>
                </a:lnTo>
                <a:lnTo>
                  <a:pt x="261" y="2690"/>
                </a:lnTo>
                <a:lnTo>
                  <a:pt x="6942" y="32658"/>
                </a:lnTo>
                <a:lnTo>
                  <a:pt x="10994" y="58620"/>
                </a:lnTo>
                <a:lnTo>
                  <a:pt x="14076" y="86774"/>
                </a:lnTo>
                <a:lnTo>
                  <a:pt x="21438" y="118200"/>
                </a:lnTo>
                <a:lnTo>
                  <a:pt x="27598" y="141665"/>
                </a:lnTo>
                <a:lnTo>
                  <a:pt x="30520" y="169862"/>
                </a:lnTo>
                <a:lnTo>
                  <a:pt x="34757" y="197188"/>
                </a:lnTo>
                <a:lnTo>
                  <a:pt x="37440" y="222978"/>
                </a:lnTo>
                <a:lnTo>
                  <a:pt x="39850" y="253786"/>
                </a:lnTo>
                <a:lnTo>
                  <a:pt x="43542" y="280306"/>
                </a:lnTo>
                <a:lnTo>
                  <a:pt x="49837" y="309955"/>
                </a:lnTo>
                <a:lnTo>
                  <a:pt x="51449" y="332741"/>
                </a:lnTo>
                <a:lnTo>
                  <a:pt x="55815" y="341790"/>
                </a:lnTo>
                <a:lnTo>
                  <a:pt x="57150" y="3482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9" name="SMARTInkShape-Group678">
            <a:extLst>
              <a:ext uri="{FF2B5EF4-FFF2-40B4-BE49-F238E27FC236}">
                <a16:creationId xmlns:a16="http://schemas.microsoft.com/office/drawing/2014/main" id="{FD1350B2-E657-8C42-A4CD-5C54CCC3ADC5}"/>
              </a:ext>
            </a:extLst>
          </p:cNvPr>
          <p:cNvGrpSpPr/>
          <p:nvPr/>
        </p:nvGrpSpPr>
        <p:grpSpPr>
          <a:xfrm>
            <a:off x="2152737" y="2465781"/>
            <a:ext cx="529032" cy="465727"/>
            <a:chOff x="2152737" y="2465781"/>
            <a:chExt cx="529032" cy="465727"/>
          </a:xfrm>
        </p:grpSpPr>
        <p:sp>
          <p:nvSpPr>
            <p:cNvPr id="2122" name="SMARTInkShape-3547">
              <a:extLst>
                <a:ext uri="{FF2B5EF4-FFF2-40B4-BE49-F238E27FC236}">
                  <a16:creationId xmlns:a16="http://schemas.microsoft.com/office/drawing/2014/main" id="{B44FD9BA-4777-3EB2-FA57-B3AECAF7130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350493" y="2820657"/>
              <a:ext cx="145058" cy="110851"/>
            </a:xfrm>
            <a:custGeom>
              <a:avLst/>
              <a:gdLst/>
              <a:ahLst/>
              <a:cxnLst/>
              <a:rect l="0" t="0" r="0" b="0"/>
              <a:pathLst>
                <a:path w="145058" h="110851">
                  <a:moveTo>
                    <a:pt x="49807" y="17793"/>
                  </a:moveTo>
                  <a:lnTo>
                    <a:pt x="49807" y="17793"/>
                  </a:lnTo>
                  <a:lnTo>
                    <a:pt x="36942" y="32539"/>
                  </a:lnTo>
                  <a:lnTo>
                    <a:pt x="22280" y="63617"/>
                  </a:lnTo>
                  <a:lnTo>
                    <a:pt x="6611" y="95042"/>
                  </a:lnTo>
                  <a:lnTo>
                    <a:pt x="0" y="110812"/>
                  </a:lnTo>
                  <a:lnTo>
                    <a:pt x="374" y="110850"/>
                  </a:lnTo>
                  <a:lnTo>
                    <a:pt x="2671" y="109011"/>
                  </a:lnTo>
                  <a:lnTo>
                    <a:pt x="11863" y="80381"/>
                  </a:lnTo>
                  <a:lnTo>
                    <a:pt x="26352" y="51951"/>
                  </a:lnTo>
                  <a:lnTo>
                    <a:pt x="39208" y="29656"/>
                  </a:lnTo>
                  <a:lnTo>
                    <a:pt x="64624" y="2986"/>
                  </a:lnTo>
                  <a:lnTo>
                    <a:pt x="68857" y="629"/>
                  </a:lnTo>
                  <a:lnTo>
                    <a:pt x="70974" y="0"/>
                  </a:lnTo>
                  <a:lnTo>
                    <a:pt x="73090" y="287"/>
                  </a:lnTo>
                  <a:lnTo>
                    <a:pt x="77323" y="2487"/>
                  </a:lnTo>
                  <a:lnTo>
                    <a:pt x="108616" y="32180"/>
                  </a:lnTo>
                  <a:lnTo>
                    <a:pt x="135229" y="59472"/>
                  </a:lnTo>
                  <a:lnTo>
                    <a:pt x="145057" y="81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SMARTInkShape-3548">
              <a:extLst>
                <a:ext uri="{FF2B5EF4-FFF2-40B4-BE49-F238E27FC236}">
                  <a16:creationId xmlns:a16="http://schemas.microsoft.com/office/drawing/2014/main" id="{B2A90B3D-DEE0-E1FE-49B9-DE8A8229676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152737" y="2534556"/>
              <a:ext cx="56955" cy="116980"/>
            </a:xfrm>
            <a:custGeom>
              <a:avLst/>
              <a:gdLst/>
              <a:ahLst/>
              <a:cxnLst/>
              <a:rect l="0" t="0" r="0" b="0"/>
              <a:pathLst>
                <a:path w="56955" h="116980">
                  <a:moveTo>
                    <a:pt x="38013" y="24494"/>
                  </a:moveTo>
                  <a:lnTo>
                    <a:pt x="38013" y="24494"/>
                  </a:lnTo>
                  <a:lnTo>
                    <a:pt x="38013" y="0"/>
                  </a:lnTo>
                  <a:lnTo>
                    <a:pt x="38013" y="2733"/>
                  </a:lnTo>
                  <a:lnTo>
                    <a:pt x="37308" y="3637"/>
                  </a:lnTo>
                  <a:lnTo>
                    <a:pt x="32546" y="5206"/>
                  </a:lnTo>
                  <a:lnTo>
                    <a:pt x="32055" y="7220"/>
                  </a:lnTo>
                  <a:lnTo>
                    <a:pt x="31924" y="8744"/>
                  </a:lnTo>
                  <a:lnTo>
                    <a:pt x="29898" y="12320"/>
                  </a:lnTo>
                  <a:lnTo>
                    <a:pt x="14661" y="30159"/>
                  </a:lnTo>
                  <a:lnTo>
                    <a:pt x="8131" y="47250"/>
                  </a:lnTo>
                  <a:lnTo>
                    <a:pt x="354" y="76715"/>
                  </a:lnTo>
                  <a:lnTo>
                    <a:pt x="0" y="89137"/>
                  </a:lnTo>
                  <a:lnTo>
                    <a:pt x="1833" y="93911"/>
                  </a:lnTo>
                  <a:lnTo>
                    <a:pt x="10900" y="107006"/>
                  </a:lnTo>
                  <a:lnTo>
                    <a:pt x="11471" y="109135"/>
                  </a:lnTo>
                  <a:lnTo>
                    <a:pt x="12557" y="110555"/>
                  </a:lnTo>
                  <a:lnTo>
                    <a:pt x="22043" y="116654"/>
                  </a:lnTo>
                  <a:lnTo>
                    <a:pt x="24543" y="116979"/>
                  </a:lnTo>
                  <a:lnTo>
                    <a:pt x="31086" y="115457"/>
                  </a:lnTo>
                  <a:lnTo>
                    <a:pt x="33395" y="114064"/>
                  </a:lnTo>
                  <a:lnTo>
                    <a:pt x="34935" y="112430"/>
                  </a:lnTo>
                  <a:lnTo>
                    <a:pt x="35961" y="110634"/>
                  </a:lnTo>
                  <a:lnTo>
                    <a:pt x="37350" y="109438"/>
                  </a:lnTo>
                  <a:lnTo>
                    <a:pt x="40776" y="108108"/>
                  </a:lnTo>
                  <a:lnTo>
                    <a:pt x="44650" y="101872"/>
                  </a:lnTo>
                  <a:lnTo>
                    <a:pt x="55207" y="80423"/>
                  </a:lnTo>
                  <a:lnTo>
                    <a:pt x="56954" y="51939"/>
                  </a:lnTo>
                  <a:lnTo>
                    <a:pt x="55167" y="28953"/>
                  </a:lnTo>
                  <a:lnTo>
                    <a:pt x="51987" y="19420"/>
                  </a:lnTo>
                  <a:lnTo>
                    <a:pt x="50151" y="16878"/>
                  </a:lnTo>
                  <a:lnTo>
                    <a:pt x="48222" y="15184"/>
                  </a:lnTo>
                  <a:lnTo>
                    <a:pt x="46078" y="11419"/>
                  </a:lnTo>
                  <a:lnTo>
                    <a:pt x="45506" y="9427"/>
                  </a:lnTo>
                  <a:lnTo>
                    <a:pt x="44420" y="8100"/>
                  </a:lnTo>
                  <a:lnTo>
                    <a:pt x="41331" y="6624"/>
                  </a:lnTo>
                  <a:lnTo>
                    <a:pt x="32837" y="5548"/>
                  </a:lnTo>
                  <a:lnTo>
                    <a:pt x="28640" y="8846"/>
                  </a:lnTo>
                  <a:lnTo>
                    <a:pt x="22927" y="17663"/>
                  </a:lnTo>
                  <a:lnTo>
                    <a:pt x="18963" y="49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SMARTInkShape-3549">
              <a:extLst>
                <a:ext uri="{FF2B5EF4-FFF2-40B4-BE49-F238E27FC236}">
                  <a16:creationId xmlns:a16="http://schemas.microsoft.com/office/drawing/2014/main" id="{2C5CFFEB-FAD2-DE3F-2591-379C1AD7172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273300" y="2641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6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5" name="SMARTInkShape-3550">
              <a:extLst>
                <a:ext uri="{FF2B5EF4-FFF2-40B4-BE49-F238E27FC236}">
                  <a16:creationId xmlns:a16="http://schemas.microsoft.com/office/drawing/2014/main" id="{57641D8B-69AC-8448-1B59-54A1E8ECB0A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325322" y="2523228"/>
              <a:ext cx="55728" cy="120722"/>
            </a:xfrm>
            <a:custGeom>
              <a:avLst/>
              <a:gdLst/>
              <a:ahLst/>
              <a:cxnLst/>
              <a:rect l="0" t="0" r="0" b="0"/>
              <a:pathLst>
                <a:path w="55728" h="120722">
                  <a:moveTo>
                    <a:pt x="24178" y="16772"/>
                  </a:moveTo>
                  <a:lnTo>
                    <a:pt x="24178" y="16772"/>
                  </a:lnTo>
                  <a:lnTo>
                    <a:pt x="24178" y="13401"/>
                  </a:lnTo>
                  <a:lnTo>
                    <a:pt x="23473" y="12408"/>
                  </a:lnTo>
                  <a:lnTo>
                    <a:pt x="22297" y="11746"/>
                  </a:lnTo>
                  <a:lnTo>
                    <a:pt x="17851" y="10429"/>
                  </a:lnTo>
                  <a:lnTo>
                    <a:pt x="17828" y="418"/>
                  </a:lnTo>
                  <a:lnTo>
                    <a:pt x="17828" y="1978"/>
                  </a:lnTo>
                  <a:lnTo>
                    <a:pt x="17828" y="0"/>
                  </a:lnTo>
                  <a:lnTo>
                    <a:pt x="17828" y="1792"/>
                  </a:lnTo>
                  <a:lnTo>
                    <a:pt x="15947" y="4940"/>
                  </a:lnTo>
                  <a:lnTo>
                    <a:pt x="12759" y="10102"/>
                  </a:lnTo>
                  <a:lnTo>
                    <a:pt x="2902" y="36616"/>
                  </a:lnTo>
                  <a:lnTo>
                    <a:pt x="0" y="61849"/>
                  </a:lnTo>
                  <a:lnTo>
                    <a:pt x="4089" y="87478"/>
                  </a:lnTo>
                  <a:lnTo>
                    <a:pt x="11691" y="108428"/>
                  </a:lnTo>
                  <a:lnTo>
                    <a:pt x="13737" y="111743"/>
                  </a:lnTo>
                  <a:lnTo>
                    <a:pt x="21654" y="117307"/>
                  </a:lnTo>
                  <a:lnTo>
                    <a:pt x="26729" y="119779"/>
                  </a:lnTo>
                  <a:lnTo>
                    <a:pt x="30817" y="120721"/>
                  </a:lnTo>
                  <a:lnTo>
                    <a:pt x="34249" y="120643"/>
                  </a:lnTo>
                  <a:lnTo>
                    <a:pt x="37242" y="119886"/>
                  </a:lnTo>
                  <a:lnTo>
                    <a:pt x="44330" y="113400"/>
                  </a:lnTo>
                  <a:lnTo>
                    <a:pt x="48196" y="108707"/>
                  </a:lnTo>
                  <a:lnTo>
                    <a:pt x="52492" y="92205"/>
                  </a:lnTo>
                  <a:lnTo>
                    <a:pt x="54909" y="60995"/>
                  </a:lnTo>
                  <a:lnTo>
                    <a:pt x="55626" y="35049"/>
                  </a:lnTo>
                  <a:lnTo>
                    <a:pt x="55727" y="28957"/>
                  </a:lnTo>
                  <a:lnTo>
                    <a:pt x="52076" y="18424"/>
                  </a:lnTo>
                  <a:lnTo>
                    <a:pt x="44975" y="6907"/>
                  </a:lnTo>
                  <a:lnTo>
                    <a:pt x="40242" y="5332"/>
                  </a:lnTo>
                  <a:lnTo>
                    <a:pt x="37004" y="4912"/>
                  </a:lnTo>
                  <a:lnTo>
                    <a:pt x="31525" y="6327"/>
                  </a:lnTo>
                  <a:lnTo>
                    <a:pt x="29075" y="7692"/>
                  </a:lnTo>
                  <a:lnTo>
                    <a:pt x="27443" y="9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6" name="SMARTInkShape-3551">
              <a:extLst>
                <a:ext uri="{FF2B5EF4-FFF2-40B4-BE49-F238E27FC236}">
                  <a16:creationId xmlns:a16="http://schemas.microsoft.com/office/drawing/2014/main" id="{CE8055AE-1211-7B8C-6B4C-07D144B048D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420764" y="2514600"/>
              <a:ext cx="41859" cy="125518"/>
            </a:xfrm>
            <a:custGeom>
              <a:avLst/>
              <a:gdLst/>
              <a:ahLst/>
              <a:cxnLst/>
              <a:rect l="0" t="0" r="0" b="0"/>
              <a:pathLst>
                <a:path w="41859" h="125518">
                  <a:moveTo>
                    <a:pt x="36686" y="31750"/>
                  </a:moveTo>
                  <a:lnTo>
                    <a:pt x="36686" y="31750"/>
                  </a:lnTo>
                  <a:lnTo>
                    <a:pt x="36686" y="10551"/>
                  </a:lnTo>
                  <a:lnTo>
                    <a:pt x="35981" y="9150"/>
                  </a:lnTo>
                  <a:lnTo>
                    <a:pt x="34805" y="8217"/>
                  </a:lnTo>
                  <a:lnTo>
                    <a:pt x="33315" y="7595"/>
                  </a:lnTo>
                  <a:lnTo>
                    <a:pt x="32323" y="6474"/>
                  </a:lnTo>
                  <a:lnTo>
                    <a:pt x="31219" y="3348"/>
                  </a:lnTo>
                  <a:lnTo>
                    <a:pt x="30219" y="2232"/>
                  </a:lnTo>
                  <a:lnTo>
                    <a:pt x="24946" y="294"/>
                  </a:lnTo>
                  <a:lnTo>
                    <a:pt x="20899" y="3458"/>
                  </a:lnTo>
                  <a:lnTo>
                    <a:pt x="11861" y="15606"/>
                  </a:lnTo>
                  <a:lnTo>
                    <a:pt x="8014" y="28573"/>
                  </a:lnTo>
                  <a:lnTo>
                    <a:pt x="2173" y="59893"/>
                  </a:lnTo>
                  <a:lnTo>
                    <a:pt x="0" y="88188"/>
                  </a:lnTo>
                  <a:lnTo>
                    <a:pt x="3866" y="106328"/>
                  </a:lnTo>
                  <a:lnTo>
                    <a:pt x="9479" y="116798"/>
                  </a:lnTo>
                  <a:lnTo>
                    <a:pt x="13540" y="121995"/>
                  </a:lnTo>
                  <a:lnTo>
                    <a:pt x="19579" y="124776"/>
                  </a:lnTo>
                  <a:lnTo>
                    <a:pt x="23165" y="125517"/>
                  </a:lnTo>
                  <a:lnTo>
                    <a:pt x="26966" y="124600"/>
                  </a:lnTo>
                  <a:lnTo>
                    <a:pt x="34953" y="119818"/>
                  </a:lnTo>
                  <a:lnTo>
                    <a:pt x="37648" y="115157"/>
                  </a:lnTo>
                  <a:lnTo>
                    <a:pt x="41439" y="94406"/>
                  </a:lnTo>
                  <a:lnTo>
                    <a:pt x="41858" y="67640"/>
                  </a:lnTo>
                  <a:lnTo>
                    <a:pt x="36035" y="37036"/>
                  </a:lnTo>
                  <a:lnTo>
                    <a:pt x="28091" y="10765"/>
                  </a:lnTo>
                  <a:lnTo>
                    <a:pt x="25312" y="7177"/>
                  </a:lnTo>
                  <a:lnTo>
                    <a:pt x="18460" y="3190"/>
                  </a:lnTo>
                  <a:lnTo>
                    <a:pt x="49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SMARTInkShape-3552">
              <a:extLst>
                <a:ext uri="{FF2B5EF4-FFF2-40B4-BE49-F238E27FC236}">
                  <a16:creationId xmlns:a16="http://schemas.microsoft.com/office/drawing/2014/main" id="{7579082D-EA81-94B1-EE44-CFE96FEAFD8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476500" y="2483219"/>
              <a:ext cx="101330" cy="152032"/>
            </a:xfrm>
            <a:custGeom>
              <a:avLst/>
              <a:gdLst/>
              <a:ahLst/>
              <a:cxnLst/>
              <a:rect l="0" t="0" r="0" b="0"/>
              <a:pathLst>
                <a:path w="101330" h="152032">
                  <a:moveTo>
                    <a:pt x="31750" y="25031"/>
                  </a:moveTo>
                  <a:lnTo>
                    <a:pt x="31750" y="25031"/>
                  </a:lnTo>
                  <a:lnTo>
                    <a:pt x="31750" y="21660"/>
                  </a:lnTo>
                  <a:lnTo>
                    <a:pt x="33631" y="18123"/>
                  </a:lnTo>
                  <a:lnTo>
                    <a:pt x="40588" y="10104"/>
                  </a:lnTo>
                  <a:lnTo>
                    <a:pt x="50048" y="3832"/>
                  </a:lnTo>
                  <a:lnTo>
                    <a:pt x="58417" y="876"/>
                  </a:lnTo>
                  <a:lnTo>
                    <a:pt x="65365" y="0"/>
                  </a:lnTo>
                  <a:lnTo>
                    <a:pt x="69738" y="1676"/>
                  </a:lnTo>
                  <a:lnTo>
                    <a:pt x="71892" y="3111"/>
                  </a:lnTo>
                  <a:lnTo>
                    <a:pt x="72623" y="5479"/>
                  </a:lnTo>
                  <a:lnTo>
                    <a:pt x="69480" y="26770"/>
                  </a:lnTo>
                  <a:lnTo>
                    <a:pt x="64880" y="34875"/>
                  </a:lnTo>
                  <a:lnTo>
                    <a:pt x="58343" y="41745"/>
                  </a:lnTo>
                  <a:lnTo>
                    <a:pt x="48488" y="48955"/>
                  </a:lnTo>
                  <a:lnTo>
                    <a:pt x="41491" y="59009"/>
                  </a:lnTo>
                  <a:lnTo>
                    <a:pt x="39105" y="66770"/>
                  </a:lnTo>
                  <a:lnTo>
                    <a:pt x="38140" y="75436"/>
                  </a:lnTo>
                  <a:lnTo>
                    <a:pt x="41483" y="72343"/>
                  </a:lnTo>
                  <a:lnTo>
                    <a:pt x="46895" y="70753"/>
                  </a:lnTo>
                  <a:lnTo>
                    <a:pt x="53298" y="69341"/>
                  </a:lnTo>
                  <a:lnTo>
                    <a:pt x="62280" y="65284"/>
                  </a:lnTo>
                  <a:lnTo>
                    <a:pt x="72130" y="64088"/>
                  </a:lnTo>
                  <a:lnTo>
                    <a:pt x="75604" y="64475"/>
                  </a:lnTo>
                  <a:lnTo>
                    <a:pt x="77919" y="65438"/>
                  </a:lnTo>
                  <a:lnTo>
                    <a:pt x="79463" y="66786"/>
                  </a:lnTo>
                  <a:lnTo>
                    <a:pt x="83060" y="68283"/>
                  </a:lnTo>
                  <a:lnTo>
                    <a:pt x="91118" y="69244"/>
                  </a:lnTo>
                  <a:lnTo>
                    <a:pt x="92495" y="70029"/>
                  </a:lnTo>
                  <a:lnTo>
                    <a:pt x="93413" y="71257"/>
                  </a:lnTo>
                  <a:lnTo>
                    <a:pt x="94434" y="74504"/>
                  </a:lnTo>
                  <a:lnTo>
                    <a:pt x="94887" y="78299"/>
                  </a:lnTo>
                  <a:lnTo>
                    <a:pt x="96970" y="82337"/>
                  </a:lnTo>
                  <a:lnTo>
                    <a:pt x="99542" y="86484"/>
                  </a:lnTo>
                  <a:lnTo>
                    <a:pt x="101194" y="94894"/>
                  </a:lnTo>
                  <a:lnTo>
                    <a:pt x="101329" y="97007"/>
                  </a:lnTo>
                  <a:lnTo>
                    <a:pt x="99598" y="101235"/>
                  </a:lnTo>
                  <a:lnTo>
                    <a:pt x="98148" y="103350"/>
                  </a:lnTo>
                  <a:lnTo>
                    <a:pt x="95117" y="115473"/>
                  </a:lnTo>
                  <a:lnTo>
                    <a:pt x="93750" y="117076"/>
                  </a:lnTo>
                  <a:lnTo>
                    <a:pt x="62258" y="141464"/>
                  </a:lnTo>
                  <a:lnTo>
                    <a:pt x="48551" y="147802"/>
                  </a:lnTo>
                  <a:lnTo>
                    <a:pt x="29320" y="151195"/>
                  </a:lnTo>
                  <a:lnTo>
                    <a:pt x="0" y="152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8" name="SMARTInkShape-3553">
              <a:extLst>
                <a:ext uri="{FF2B5EF4-FFF2-40B4-BE49-F238E27FC236}">
                  <a16:creationId xmlns:a16="http://schemas.microsoft.com/office/drawing/2014/main" id="{40BDB9B8-A43C-E55B-E06E-E52FBFCA8B4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592784" y="2465781"/>
              <a:ext cx="88985" cy="136768"/>
            </a:xfrm>
            <a:custGeom>
              <a:avLst/>
              <a:gdLst/>
              <a:ahLst/>
              <a:cxnLst/>
              <a:rect l="0" t="0" r="0" b="0"/>
              <a:pathLst>
                <a:path w="88985" h="136768">
                  <a:moveTo>
                    <a:pt x="55166" y="10719"/>
                  </a:moveTo>
                  <a:lnTo>
                    <a:pt x="55166" y="10719"/>
                  </a:lnTo>
                  <a:lnTo>
                    <a:pt x="51795" y="10719"/>
                  </a:lnTo>
                  <a:lnTo>
                    <a:pt x="50803" y="10014"/>
                  </a:lnTo>
                  <a:lnTo>
                    <a:pt x="50141" y="8838"/>
                  </a:lnTo>
                  <a:lnTo>
                    <a:pt x="48990" y="4252"/>
                  </a:lnTo>
                  <a:lnTo>
                    <a:pt x="48894" y="1260"/>
                  </a:lnTo>
                  <a:lnTo>
                    <a:pt x="47457" y="885"/>
                  </a:lnTo>
                  <a:lnTo>
                    <a:pt x="38692" y="3729"/>
                  </a:lnTo>
                  <a:lnTo>
                    <a:pt x="31146" y="7142"/>
                  </a:lnTo>
                  <a:lnTo>
                    <a:pt x="24970" y="12892"/>
                  </a:lnTo>
                  <a:lnTo>
                    <a:pt x="20579" y="20152"/>
                  </a:lnTo>
                  <a:lnTo>
                    <a:pt x="17529" y="37108"/>
                  </a:lnTo>
                  <a:lnTo>
                    <a:pt x="20574" y="47623"/>
                  </a:lnTo>
                  <a:lnTo>
                    <a:pt x="25945" y="56304"/>
                  </a:lnTo>
                  <a:lnTo>
                    <a:pt x="39151" y="65558"/>
                  </a:lnTo>
                  <a:lnTo>
                    <a:pt x="63008" y="79141"/>
                  </a:lnTo>
                  <a:lnTo>
                    <a:pt x="73674" y="93823"/>
                  </a:lnTo>
                  <a:lnTo>
                    <a:pt x="78524" y="104252"/>
                  </a:lnTo>
                  <a:lnTo>
                    <a:pt x="79204" y="106941"/>
                  </a:lnTo>
                  <a:lnTo>
                    <a:pt x="80364" y="108734"/>
                  </a:lnTo>
                  <a:lnTo>
                    <a:pt x="81842" y="109929"/>
                  </a:lnTo>
                  <a:lnTo>
                    <a:pt x="83533" y="110725"/>
                  </a:lnTo>
                  <a:lnTo>
                    <a:pt x="84661" y="111962"/>
                  </a:lnTo>
                  <a:lnTo>
                    <a:pt x="85914" y="115218"/>
                  </a:lnTo>
                  <a:lnTo>
                    <a:pt x="85542" y="117074"/>
                  </a:lnTo>
                  <a:lnTo>
                    <a:pt x="81648" y="123057"/>
                  </a:lnTo>
                  <a:lnTo>
                    <a:pt x="75321" y="129298"/>
                  </a:lnTo>
                  <a:lnTo>
                    <a:pt x="68592" y="133506"/>
                  </a:lnTo>
                  <a:lnTo>
                    <a:pt x="53499" y="136470"/>
                  </a:lnTo>
                  <a:lnTo>
                    <a:pt x="29437" y="136767"/>
                  </a:lnTo>
                  <a:lnTo>
                    <a:pt x="12029" y="132576"/>
                  </a:lnTo>
                  <a:lnTo>
                    <a:pt x="4714" y="128848"/>
                  </a:lnTo>
                  <a:lnTo>
                    <a:pt x="993" y="124839"/>
                  </a:lnTo>
                  <a:lnTo>
                    <a:pt x="0" y="122783"/>
                  </a:lnTo>
                  <a:lnTo>
                    <a:pt x="750" y="120000"/>
                  </a:lnTo>
                  <a:lnTo>
                    <a:pt x="15867" y="101354"/>
                  </a:lnTo>
                  <a:lnTo>
                    <a:pt x="45026" y="80519"/>
                  </a:lnTo>
                  <a:lnTo>
                    <a:pt x="66726" y="66997"/>
                  </a:lnTo>
                  <a:lnTo>
                    <a:pt x="78739" y="53029"/>
                  </a:lnTo>
                  <a:lnTo>
                    <a:pt x="87864" y="35485"/>
                  </a:lnTo>
                  <a:lnTo>
                    <a:pt x="88984" y="23137"/>
                  </a:lnTo>
                  <a:lnTo>
                    <a:pt x="88294" y="16881"/>
                  </a:lnTo>
                  <a:lnTo>
                    <a:pt x="86424" y="12005"/>
                  </a:lnTo>
                  <a:lnTo>
                    <a:pt x="80583" y="4705"/>
                  </a:lnTo>
                  <a:lnTo>
                    <a:pt x="73283" y="991"/>
                  </a:lnTo>
                  <a:lnTo>
                    <a:pt x="69361" y="0"/>
                  </a:lnTo>
                  <a:lnTo>
                    <a:pt x="39060" y="3661"/>
                  </a:lnTo>
                  <a:lnTo>
                    <a:pt x="23416" y="10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8" name="SMARTInkShape-Group679">
            <a:extLst>
              <a:ext uri="{FF2B5EF4-FFF2-40B4-BE49-F238E27FC236}">
                <a16:creationId xmlns:a16="http://schemas.microsoft.com/office/drawing/2014/main" id="{E22F080D-08A5-0DC5-2D40-D2701F94D228}"/>
              </a:ext>
            </a:extLst>
          </p:cNvPr>
          <p:cNvGrpSpPr/>
          <p:nvPr/>
        </p:nvGrpSpPr>
        <p:grpSpPr>
          <a:xfrm>
            <a:off x="4204065" y="2515899"/>
            <a:ext cx="536001" cy="686383"/>
            <a:chOff x="4204065" y="2515899"/>
            <a:chExt cx="536001" cy="686383"/>
          </a:xfrm>
        </p:grpSpPr>
        <p:sp>
          <p:nvSpPr>
            <p:cNvPr id="2130" name="SMARTInkShape-3554">
              <a:extLst>
                <a:ext uri="{FF2B5EF4-FFF2-40B4-BE49-F238E27FC236}">
                  <a16:creationId xmlns:a16="http://schemas.microsoft.com/office/drawing/2014/main" id="{9E625C01-7AAA-C9CD-7569-DDFEE2EFF64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305300" y="2832446"/>
              <a:ext cx="63162" cy="369836"/>
            </a:xfrm>
            <a:custGeom>
              <a:avLst/>
              <a:gdLst/>
              <a:ahLst/>
              <a:cxnLst/>
              <a:rect l="0" t="0" r="0" b="0"/>
              <a:pathLst>
                <a:path w="63162" h="369836">
                  <a:moveTo>
                    <a:pt x="50800" y="18704"/>
                  </a:moveTo>
                  <a:lnTo>
                    <a:pt x="50800" y="18704"/>
                  </a:lnTo>
                  <a:lnTo>
                    <a:pt x="50800" y="13237"/>
                  </a:lnTo>
                  <a:lnTo>
                    <a:pt x="63161" y="0"/>
                  </a:lnTo>
                  <a:lnTo>
                    <a:pt x="53999" y="10567"/>
                  </a:lnTo>
                  <a:lnTo>
                    <a:pt x="42782" y="36068"/>
                  </a:lnTo>
                  <a:lnTo>
                    <a:pt x="33138" y="64536"/>
                  </a:lnTo>
                  <a:lnTo>
                    <a:pt x="26928" y="95647"/>
                  </a:lnTo>
                  <a:lnTo>
                    <a:pt x="22482" y="124287"/>
                  </a:lnTo>
                  <a:lnTo>
                    <a:pt x="20575" y="147474"/>
                  </a:lnTo>
                  <a:lnTo>
                    <a:pt x="17620" y="178684"/>
                  </a:lnTo>
                  <a:lnTo>
                    <a:pt x="14158" y="205100"/>
                  </a:lnTo>
                  <a:lnTo>
                    <a:pt x="13132" y="235270"/>
                  </a:lnTo>
                  <a:lnTo>
                    <a:pt x="12828" y="266551"/>
                  </a:lnTo>
                  <a:lnTo>
                    <a:pt x="12738" y="296281"/>
                  </a:lnTo>
                  <a:lnTo>
                    <a:pt x="12708" y="324868"/>
                  </a:lnTo>
                  <a:lnTo>
                    <a:pt x="7675" y="353552"/>
                  </a:lnTo>
                  <a:lnTo>
                    <a:pt x="6234" y="362259"/>
                  </a:lnTo>
                  <a:lnTo>
                    <a:pt x="3240" y="368480"/>
                  </a:lnTo>
                  <a:lnTo>
                    <a:pt x="2161" y="369716"/>
                  </a:lnTo>
                  <a:lnTo>
                    <a:pt x="1441" y="369835"/>
                  </a:lnTo>
                  <a:lnTo>
                    <a:pt x="84" y="368064"/>
                  </a:lnTo>
                  <a:lnTo>
                    <a:pt x="0" y="3616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SMARTInkShape-3555">
              <a:extLst>
                <a:ext uri="{FF2B5EF4-FFF2-40B4-BE49-F238E27FC236}">
                  <a16:creationId xmlns:a16="http://schemas.microsoft.com/office/drawing/2014/main" id="{E796729C-F5A4-2327-8E06-70D22D3BA75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49589" y="2800376"/>
              <a:ext cx="176362" cy="95225"/>
            </a:xfrm>
            <a:custGeom>
              <a:avLst/>
              <a:gdLst/>
              <a:ahLst/>
              <a:cxnLst/>
              <a:rect l="0" t="0" r="0" b="0"/>
              <a:pathLst>
                <a:path w="176362" h="95225">
                  <a:moveTo>
                    <a:pt x="49361" y="38074"/>
                  </a:moveTo>
                  <a:lnTo>
                    <a:pt x="49361" y="38074"/>
                  </a:lnTo>
                  <a:lnTo>
                    <a:pt x="45990" y="38074"/>
                  </a:lnTo>
                  <a:lnTo>
                    <a:pt x="42454" y="39955"/>
                  </a:lnTo>
                  <a:lnTo>
                    <a:pt x="26055" y="54375"/>
                  </a:lnTo>
                  <a:lnTo>
                    <a:pt x="1797" y="63570"/>
                  </a:lnTo>
                  <a:lnTo>
                    <a:pt x="719" y="64949"/>
                  </a:lnTo>
                  <a:lnTo>
                    <a:pt x="0" y="66574"/>
                  </a:lnTo>
                  <a:lnTo>
                    <a:pt x="226" y="66952"/>
                  </a:lnTo>
                  <a:lnTo>
                    <a:pt x="4154" y="64072"/>
                  </a:lnTo>
                  <a:lnTo>
                    <a:pt x="8058" y="60280"/>
                  </a:lnTo>
                  <a:lnTo>
                    <a:pt x="39203" y="45772"/>
                  </a:lnTo>
                  <a:lnTo>
                    <a:pt x="68746" y="30482"/>
                  </a:lnTo>
                  <a:lnTo>
                    <a:pt x="99799" y="11517"/>
                  </a:lnTo>
                  <a:lnTo>
                    <a:pt x="105409" y="8632"/>
                  </a:lnTo>
                  <a:lnTo>
                    <a:pt x="110255" y="6644"/>
                  </a:lnTo>
                  <a:lnTo>
                    <a:pt x="119177" y="0"/>
                  </a:lnTo>
                  <a:lnTo>
                    <a:pt x="119914" y="12218"/>
                  </a:lnTo>
                  <a:lnTo>
                    <a:pt x="129336" y="39872"/>
                  </a:lnTo>
                  <a:lnTo>
                    <a:pt x="132559" y="52796"/>
                  </a:lnTo>
                  <a:lnTo>
                    <a:pt x="155074" y="80157"/>
                  </a:lnTo>
                  <a:lnTo>
                    <a:pt x="161509" y="85978"/>
                  </a:lnTo>
                  <a:lnTo>
                    <a:pt x="176361" y="95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SMARTInkShape-3556">
              <a:extLst>
                <a:ext uri="{FF2B5EF4-FFF2-40B4-BE49-F238E27FC236}">
                  <a16:creationId xmlns:a16="http://schemas.microsoft.com/office/drawing/2014/main" id="{B18B6E23-4B98-6912-B970-0C5D75AFFC6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204065" y="2578178"/>
              <a:ext cx="80382" cy="100089"/>
            </a:xfrm>
            <a:custGeom>
              <a:avLst/>
              <a:gdLst/>
              <a:ahLst/>
              <a:cxnLst/>
              <a:rect l="0" t="0" r="0" b="0"/>
              <a:pathLst>
                <a:path w="80382" h="100089">
                  <a:moveTo>
                    <a:pt x="31385" y="6272"/>
                  </a:moveTo>
                  <a:lnTo>
                    <a:pt x="31385" y="6272"/>
                  </a:lnTo>
                  <a:lnTo>
                    <a:pt x="36852" y="6272"/>
                  </a:lnTo>
                  <a:lnTo>
                    <a:pt x="37146" y="5566"/>
                  </a:lnTo>
                  <a:lnTo>
                    <a:pt x="37712" y="183"/>
                  </a:lnTo>
                  <a:lnTo>
                    <a:pt x="34357" y="0"/>
                  </a:lnTo>
                  <a:lnTo>
                    <a:pt x="33366" y="679"/>
                  </a:lnTo>
                  <a:lnTo>
                    <a:pt x="32706" y="1838"/>
                  </a:lnTo>
                  <a:lnTo>
                    <a:pt x="31462" y="6013"/>
                  </a:lnTo>
                  <a:lnTo>
                    <a:pt x="22672" y="11290"/>
                  </a:lnTo>
                  <a:lnTo>
                    <a:pt x="2414" y="36617"/>
                  </a:lnTo>
                  <a:lnTo>
                    <a:pt x="0" y="51957"/>
                  </a:lnTo>
                  <a:lnTo>
                    <a:pt x="413" y="66906"/>
                  </a:lnTo>
                  <a:lnTo>
                    <a:pt x="3038" y="77671"/>
                  </a:lnTo>
                  <a:lnTo>
                    <a:pt x="8438" y="85747"/>
                  </a:lnTo>
                  <a:lnTo>
                    <a:pt x="23403" y="96681"/>
                  </a:lnTo>
                  <a:lnTo>
                    <a:pt x="39133" y="100088"/>
                  </a:lnTo>
                  <a:lnTo>
                    <a:pt x="49175" y="97122"/>
                  </a:lnTo>
                  <a:lnTo>
                    <a:pt x="76624" y="75002"/>
                  </a:lnTo>
                  <a:lnTo>
                    <a:pt x="79713" y="64571"/>
                  </a:lnTo>
                  <a:lnTo>
                    <a:pt x="80381" y="51233"/>
                  </a:lnTo>
                  <a:lnTo>
                    <a:pt x="75061" y="27304"/>
                  </a:lnTo>
                  <a:lnTo>
                    <a:pt x="67215" y="8780"/>
                  </a:lnTo>
                  <a:lnTo>
                    <a:pt x="64445" y="5827"/>
                  </a:lnTo>
                  <a:lnTo>
                    <a:pt x="57602" y="2547"/>
                  </a:lnTo>
                  <a:lnTo>
                    <a:pt x="47976" y="2970"/>
                  </a:lnTo>
                  <a:lnTo>
                    <a:pt x="38054" y="5510"/>
                  </a:lnTo>
                  <a:lnTo>
                    <a:pt x="31291" y="8991"/>
                  </a:lnTo>
                  <a:lnTo>
                    <a:pt x="23518" y="18288"/>
                  </a:lnTo>
                  <a:lnTo>
                    <a:pt x="18685" y="31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3" name="SMARTInkShape-3557">
              <a:extLst>
                <a:ext uri="{FF2B5EF4-FFF2-40B4-BE49-F238E27FC236}">
                  <a16:creationId xmlns:a16="http://schemas.microsoft.com/office/drawing/2014/main" id="{14E7246B-84F4-19A3-135B-012F15F76B6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49750" y="2667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SMARTInkShape-3558">
              <a:extLst>
                <a:ext uri="{FF2B5EF4-FFF2-40B4-BE49-F238E27FC236}">
                  <a16:creationId xmlns:a16="http://schemas.microsoft.com/office/drawing/2014/main" id="{D18DB75E-661A-6B9C-702A-CADDAF13FE2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395271" y="2546350"/>
              <a:ext cx="57433" cy="118646"/>
            </a:xfrm>
            <a:custGeom>
              <a:avLst/>
              <a:gdLst/>
              <a:ahLst/>
              <a:cxnLst/>
              <a:rect l="0" t="0" r="0" b="0"/>
              <a:pathLst>
                <a:path w="57433" h="118646">
                  <a:moveTo>
                    <a:pt x="43379" y="44450"/>
                  </a:moveTo>
                  <a:lnTo>
                    <a:pt x="43379" y="44450"/>
                  </a:lnTo>
                  <a:lnTo>
                    <a:pt x="43379" y="13952"/>
                  </a:lnTo>
                  <a:lnTo>
                    <a:pt x="39616" y="13256"/>
                  </a:lnTo>
                  <a:lnTo>
                    <a:pt x="29074" y="12810"/>
                  </a:lnTo>
                  <a:lnTo>
                    <a:pt x="26786" y="14184"/>
                  </a:lnTo>
                  <a:lnTo>
                    <a:pt x="12536" y="33757"/>
                  </a:lnTo>
                  <a:lnTo>
                    <a:pt x="7429" y="44653"/>
                  </a:lnTo>
                  <a:lnTo>
                    <a:pt x="536" y="75739"/>
                  </a:lnTo>
                  <a:lnTo>
                    <a:pt x="0" y="82243"/>
                  </a:lnTo>
                  <a:lnTo>
                    <a:pt x="5050" y="95114"/>
                  </a:lnTo>
                  <a:lnTo>
                    <a:pt x="17912" y="110497"/>
                  </a:lnTo>
                  <a:lnTo>
                    <a:pt x="26416" y="116137"/>
                  </a:lnTo>
                  <a:lnTo>
                    <a:pt x="34899" y="118645"/>
                  </a:lnTo>
                  <a:lnTo>
                    <a:pt x="39137" y="117197"/>
                  </a:lnTo>
                  <a:lnTo>
                    <a:pt x="47609" y="109943"/>
                  </a:lnTo>
                  <a:lnTo>
                    <a:pt x="56940" y="93959"/>
                  </a:lnTo>
                  <a:lnTo>
                    <a:pt x="57432" y="65704"/>
                  </a:lnTo>
                  <a:lnTo>
                    <a:pt x="53109" y="37264"/>
                  </a:lnTo>
                  <a:lnTo>
                    <a:pt x="43989" y="17705"/>
                  </a:lnTo>
                  <a:lnTo>
                    <a:pt x="306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SMARTInkShape-3559">
              <a:extLst>
                <a:ext uri="{FF2B5EF4-FFF2-40B4-BE49-F238E27FC236}">
                  <a16:creationId xmlns:a16="http://schemas.microsoft.com/office/drawing/2014/main" id="{F17B0CAD-4DBB-0D1B-C5CE-9DB03A4E352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87331" y="2540000"/>
              <a:ext cx="50146" cy="112414"/>
            </a:xfrm>
            <a:custGeom>
              <a:avLst/>
              <a:gdLst/>
              <a:ahLst/>
              <a:cxnLst/>
              <a:rect l="0" t="0" r="0" b="0"/>
              <a:pathLst>
                <a:path w="50146" h="112414">
                  <a:moveTo>
                    <a:pt x="21169" y="44450"/>
                  </a:moveTo>
                  <a:lnTo>
                    <a:pt x="21169" y="44450"/>
                  </a:lnTo>
                  <a:lnTo>
                    <a:pt x="24540" y="44450"/>
                  </a:lnTo>
                  <a:lnTo>
                    <a:pt x="28076" y="42569"/>
                  </a:lnTo>
                  <a:lnTo>
                    <a:pt x="30007" y="41079"/>
                  </a:lnTo>
                  <a:lnTo>
                    <a:pt x="32153" y="35661"/>
                  </a:lnTo>
                  <a:lnTo>
                    <a:pt x="33768" y="17162"/>
                  </a:lnTo>
                  <a:lnTo>
                    <a:pt x="33097" y="15675"/>
                  </a:lnTo>
                  <a:lnTo>
                    <a:pt x="31942" y="14683"/>
                  </a:lnTo>
                  <a:lnTo>
                    <a:pt x="28779" y="13581"/>
                  </a:lnTo>
                  <a:lnTo>
                    <a:pt x="18940" y="12816"/>
                  </a:lnTo>
                  <a:lnTo>
                    <a:pt x="16861" y="14188"/>
                  </a:lnTo>
                  <a:lnTo>
                    <a:pt x="12669" y="19476"/>
                  </a:lnTo>
                  <a:lnTo>
                    <a:pt x="2115" y="45342"/>
                  </a:lnTo>
                  <a:lnTo>
                    <a:pt x="0" y="51395"/>
                  </a:lnTo>
                  <a:lnTo>
                    <a:pt x="394" y="76768"/>
                  </a:lnTo>
                  <a:lnTo>
                    <a:pt x="4979" y="96516"/>
                  </a:lnTo>
                  <a:lnTo>
                    <a:pt x="10806" y="107933"/>
                  </a:lnTo>
                  <a:lnTo>
                    <a:pt x="14261" y="110055"/>
                  </a:lnTo>
                  <a:lnTo>
                    <a:pt x="23744" y="112413"/>
                  </a:lnTo>
                  <a:lnTo>
                    <a:pt x="27824" y="111631"/>
                  </a:lnTo>
                  <a:lnTo>
                    <a:pt x="34240" y="106999"/>
                  </a:lnTo>
                  <a:lnTo>
                    <a:pt x="41819" y="93087"/>
                  </a:lnTo>
                  <a:lnTo>
                    <a:pt x="45631" y="74492"/>
                  </a:lnTo>
                  <a:lnTo>
                    <a:pt x="50145" y="43650"/>
                  </a:lnTo>
                  <a:lnTo>
                    <a:pt x="46840" y="13768"/>
                  </a:lnTo>
                  <a:lnTo>
                    <a:pt x="46749" y="11295"/>
                  </a:lnTo>
                  <a:lnTo>
                    <a:pt x="44767" y="6666"/>
                  </a:lnTo>
                  <a:lnTo>
                    <a:pt x="43251" y="4444"/>
                  </a:lnTo>
                  <a:lnTo>
                    <a:pt x="39685" y="1975"/>
                  </a:lnTo>
                  <a:lnTo>
                    <a:pt x="338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6" name="SMARTInkShape-3560">
              <a:extLst>
                <a:ext uri="{FF2B5EF4-FFF2-40B4-BE49-F238E27FC236}">
                  <a16:creationId xmlns:a16="http://schemas.microsoft.com/office/drawing/2014/main" id="{811FDA22-5591-83E3-C146-017877773FC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540250" y="2530197"/>
              <a:ext cx="87563" cy="136804"/>
            </a:xfrm>
            <a:custGeom>
              <a:avLst/>
              <a:gdLst/>
              <a:ahLst/>
              <a:cxnLst/>
              <a:rect l="0" t="0" r="0" b="0"/>
              <a:pathLst>
                <a:path w="87563" h="136804">
                  <a:moveTo>
                    <a:pt x="38100" y="22503"/>
                  </a:moveTo>
                  <a:lnTo>
                    <a:pt x="38100" y="22503"/>
                  </a:lnTo>
                  <a:lnTo>
                    <a:pt x="43567" y="11568"/>
                  </a:lnTo>
                  <a:lnTo>
                    <a:pt x="50931" y="6955"/>
                  </a:lnTo>
                  <a:lnTo>
                    <a:pt x="68813" y="390"/>
                  </a:lnTo>
                  <a:lnTo>
                    <a:pt x="71981" y="0"/>
                  </a:lnTo>
                  <a:lnTo>
                    <a:pt x="77382" y="1448"/>
                  </a:lnTo>
                  <a:lnTo>
                    <a:pt x="84390" y="6230"/>
                  </a:lnTo>
                  <a:lnTo>
                    <a:pt x="86895" y="11978"/>
                  </a:lnTo>
                  <a:lnTo>
                    <a:pt x="87562" y="15486"/>
                  </a:lnTo>
                  <a:lnTo>
                    <a:pt x="84543" y="25029"/>
                  </a:lnTo>
                  <a:lnTo>
                    <a:pt x="71106" y="45031"/>
                  </a:lnTo>
                  <a:lnTo>
                    <a:pt x="39965" y="65569"/>
                  </a:lnTo>
                  <a:lnTo>
                    <a:pt x="38653" y="66543"/>
                  </a:lnTo>
                  <a:lnTo>
                    <a:pt x="67968" y="66942"/>
                  </a:lnTo>
                  <a:lnTo>
                    <a:pt x="74423" y="68830"/>
                  </a:lnTo>
                  <a:lnTo>
                    <a:pt x="77132" y="70321"/>
                  </a:lnTo>
                  <a:lnTo>
                    <a:pt x="84316" y="79162"/>
                  </a:lnTo>
                  <a:lnTo>
                    <a:pt x="87542" y="94089"/>
                  </a:lnTo>
                  <a:lnTo>
                    <a:pt x="85127" y="108546"/>
                  </a:lnTo>
                  <a:lnTo>
                    <a:pt x="79932" y="115543"/>
                  </a:lnTo>
                  <a:lnTo>
                    <a:pt x="58358" y="129154"/>
                  </a:lnTo>
                  <a:lnTo>
                    <a:pt x="38458" y="134536"/>
                  </a:lnTo>
                  <a:lnTo>
                    <a:pt x="0" y="1368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7" name="SMARTInkShape-3561">
              <a:extLst>
                <a:ext uri="{FF2B5EF4-FFF2-40B4-BE49-F238E27FC236}">
                  <a16:creationId xmlns:a16="http://schemas.microsoft.com/office/drawing/2014/main" id="{64843C75-F5BA-0EBB-75E4-1D00D30FE58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643521" y="2515899"/>
              <a:ext cx="96545" cy="150984"/>
            </a:xfrm>
            <a:custGeom>
              <a:avLst/>
              <a:gdLst/>
              <a:ahLst/>
              <a:cxnLst/>
              <a:rect l="0" t="0" r="0" b="0"/>
              <a:pathLst>
                <a:path w="96545" h="150984">
                  <a:moveTo>
                    <a:pt x="68179" y="24101"/>
                  </a:moveTo>
                  <a:lnTo>
                    <a:pt x="68179" y="24101"/>
                  </a:lnTo>
                  <a:lnTo>
                    <a:pt x="79735" y="3086"/>
                  </a:lnTo>
                  <a:lnTo>
                    <a:pt x="79410" y="1624"/>
                  </a:lnTo>
                  <a:lnTo>
                    <a:pt x="78489" y="650"/>
                  </a:lnTo>
                  <a:lnTo>
                    <a:pt x="77169" y="0"/>
                  </a:lnTo>
                  <a:lnTo>
                    <a:pt x="75584" y="273"/>
                  </a:lnTo>
                  <a:lnTo>
                    <a:pt x="47461" y="17033"/>
                  </a:lnTo>
                  <a:lnTo>
                    <a:pt x="39698" y="22007"/>
                  </a:lnTo>
                  <a:lnTo>
                    <a:pt x="34026" y="30222"/>
                  </a:lnTo>
                  <a:lnTo>
                    <a:pt x="31248" y="38223"/>
                  </a:lnTo>
                  <a:lnTo>
                    <a:pt x="33797" y="51804"/>
                  </a:lnTo>
                  <a:lnTo>
                    <a:pt x="39020" y="62491"/>
                  </a:lnTo>
                  <a:lnTo>
                    <a:pt x="70222" y="89703"/>
                  </a:lnTo>
                  <a:lnTo>
                    <a:pt x="82989" y="111255"/>
                  </a:lnTo>
                  <a:lnTo>
                    <a:pt x="85973" y="120323"/>
                  </a:lnTo>
                  <a:lnTo>
                    <a:pt x="84789" y="127074"/>
                  </a:lnTo>
                  <a:lnTo>
                    <a:pt x="83485" y="130849"/>
                  </a:lnTo>
                  <a:lnTo>
                    <a:pt x="78275" y="136926"/>
                  </a:lnTo>
                  <a:lnTo>
                    <a:pt x="63431" y="146576"/>
                  </a:lnTo>
                  <a:lnTo>
                    <a:pt x="32660" y="150505"/>
                  </a:lnTo>
                  <a:lnTo>
                    <a:pt x="13655" y="150983"/>
                  </a:lnTo>
                  <a:lnTo>
                    <a:pt x="9957" y="149612"/>
                  </a:lnTo>
                  <a:lnTo>
                    <a:pt x="3967" y="144324"/>
                  </a:lnTo>
                  <a:lnTo>
                    <a:pt x="835" y="137271"/>
                  </a:lnTo>
                  <a:lnTo>
                    <a:pt x="0" y="133414"/>
                  </a:lnTo>
                  <a:lnTo>
                    <a:pt x="148" y="130138"/>
                  </a:lnTo>
                  <a:lnTo>
                    <a:pt x="2195" y="124616"/>
                  </a:lnTo>
                  <a:lnTo>
                    <a:pt x="10685" y="114169"/>
                  </a:lnTo>
                  <a:lnTo>
                    <a:pt x="35629" y="98702"/>
                  </a:lnTo>
                  <a:lnTo>
                    <a:pt x="59790" y="86240"/>
                  </a:lnTo>
                  <a:lnTo>
                    <a:pt x="88313" y="63963"/>
                  </a:lnTo>
                  <a:lnTo>
                    <a:pt x="95909" y="50712"/>
                  </a:lnTo>
                  <a:lnTo>
                    <a:pt x="96544" y="46780"/>
                  </a:lnTo>
                  <a:lnTo>
                    <a:pt x="95368" y="38649"/>
                  </a:lnTo>
                  <a:lnTo>
                    <a:pt x="90738" y="29509"/>
                  </a:lnTo>
                  <a:lnTo>
                    <a:pt x="81527" y="22332"/>
                  </a:lnTo>
                  <a:lnTo>
                    <a:pt x="69860" y="19108"/>
                  </a:lnTo>
                  <a:lnTo>
                    <a:pt x="39239" y="24298"/>
                  </a:lnTo>
                  <a:lnTo>
                    <a:pt x="23729" y="30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8" name="SMARTInkShape-Group680">
            <a:extLst>
              <a:ext uri="{FF2B5EF4-FFF2-40B4-BE49-F238E27FC236}">
                <a16:creationId xmlns:a16="http://schemas.microsoft.com/office/drawing/2014/main" id="{19A5F83F-BA0C-5DB6-ABEA-222AC0FAC3C7}"/>
              </a:ext>
            </a:extLst>
          </p:cNvPr>
          <p:cNvGrpSpPr/>
          <p:nvPr/>
        </p:nvGrpSpPr>
        <p:grpSpPr>
          <a:xfrm>
            <a:off x="4248150" y="2134583"/>
            <a:ext cx="1008691" cy="366247"/>
            <a:chOff x="4248150" y="2134583"/>
            <a:chExt cx="1008691" cy="366247"/>
          </a:xfrm>
        </p:grpSpPr>
        <p:sp>
          <p:nvSpPr>
            <p:cNvPr id="2139" name="SMARTInkShape-3562">
              <a:extLst>
                <a:ext uri="{FF2B5EF4-FFF2-40B4-BE49-F238E27FC236}">
                  <a16:creationId xmlns:a16="http://schemas.microsoft.com/office/drawing/2014/main" id="{A26A7591-0619-0963-F7E4-9E0690509DE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260855" y="2216150"/>
              <a:ext cx="69846" cy="12700"/>
            </a:xfrm>
            <a:custGeom>
              <a:avLst/>
              <a:gdLst/>
              <a:ahLst/>
              <a:cxnLst/>
              <a:rect l="0" t="0" r="0" b="0"/>
              <a:pathLst>
                <a:path w="69846" h="12700">
                  <a:moveTo>
                    <a:pt x="6345" y="6350"/>
                  </a:moveTo>
                  <a:lnTo>
                    <a:pt x="6345" y="6350"/>
                  </a:lnTo>
                  <a:lnTo>
                    <a:pt x="256" y="6350"/>
                  </a:lnTo>
                  <a:lnTo>
                    <a:pt x="3705" y="6350"/>
                  </a:lnTo>
                  <a:lnTo>
                    <a:pt x="12" y="6350"/>
                  </a:lnTo>
                  <a:lnTo>
                    <a:pt x="0" y="9721"/>
                  </a:lnTo>
                  <a:lnTo>
                    <a:pt x="704" y="10714"/>
                  </a:lnTo>
                  <a:lnTo>
                    <a:pt x="1879" y="11376"/>
                  </a:lnTo>
                  <a:lnTo>
                    <a:pt x="6084" y="12622"/>
                  </a:lnTo>
                  <a:lnTo>
                    <a:pt x="21454" y="12699"/>
                  </a:lnTo>
                  <a:lnTo>
                    <a:pt x="25524" y="10818"/>
                  </a:lnTo>
                  <a:lnTo>
                    <a:pt x="29686" y="8336"/>
                  </a:lnTo>
                  <a:lnTo>
                    <a:pt x="38107" y="6742"/>
                  </a:lnTo>
                  <a:lnTo>
                    <a:pt x="52912" y="6373"/>
                  </a:lnTo>
                  <a:lnTo>
                    <a:pt x="54323" y="5660"/>
                  </a:lnTo>
                  <a:lnTo>
                    <a:pt x="55263" y="4479"/>
                  </a:lnTo>
                  <a:lnTo>
                    <a:pt x="55890" y="2986"/>
                  </a:lnTo>
                  <a:lnTo>
                    <a:pt x="57014" y="1991"/>
                  </a:lnTo>
                  <a:lnTo>
                    <a:pt x="62502" y="262"/>
                  </a:lnTo>
                  <a:lnTo>
                    <a:pt x="698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0" name="SMARTInkShape-3563">
              <a:extLst>
                <a:ext uri="{FF2B5EF4-FFF2-40B4-BE49-F238E27FC236}">
                  <a16:creationId xmlns:a16="http://schemas.microsoft.com/office/drawing/2014/main" id="{C8950FB6-4888-7663-943E-E0D5A1CC4DD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48150" y="22796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10845" y="5644"/>
                  </a:lnTo>
                  <a:lnTo>
                    <a:pt x="39649" y="26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1" name="SMARTInkShape-3564">
              <a:extLst>
                <a:ext uri="{FF2B5EF4-FFF2-40B4-BE49-F238E27FC236}">
                  <a16:creationId xmlns:a16="http://schemas.microsoft.com/office/drawing/2014/main" id="{62D11DB5-148F-9ECC-D1BC-16073DCAD19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394650" y="2184401"/>
              <a:ext cx="139251" cy="120639"/>
            </a:xfrm>
            <a:custGeom>
              <a:avLst/>
              <a:gdLst/>
              <a:ahLst/>
              <a:cxnLst/>
              <a:rect l="0" t="0" r="0" b="0"/>
              <a:pathLst>
                <a:path w="139251" h="120639">
                  <a:moveTo>
                    <a:pt x="18600" y="31749"/>
                  </a:moveTo>
                  <a:lnTo>
                    <a:pt x="18600" y="31749"/>
                  </a:lnTo>
                  <a:lnTo>
                    <a:pt x="18600" y="28378"/>
                  </a:lnTo>
                  <a:lnTo>
                    <a:pt x="20482" y="24841"/>
                  </a:lnTo>
                  <a:lnTo>
                    <a:pt x="33346" y="7624"/>
                  </a:lnTo>
                  <a:lnTo>
                    <a:pt x="39971" y="3388"/>
                  </a:lnTo>
                  <a:lnTo>
                    <a:pt x="49904" y="131"/>
                  </a:lnTo>
                  <a:lnTo>
                    <a:pt x="59990" y="0"/>
                  </a:lnTo>
                  <a:lnTo>
                    <a:pt x="61010" y="705"/>
                  </a:lnTo>
                  <a:lnTo>
                    <a:pt x="61690" y="1881"/>
                  </a:lnTo>
                  <a:lnTo>
                    <a:pt x="62143" y="3370"/>
                  </a:lnTo>
                  <a:lnTo>
                    <a:pt x="73123" y="21370"/>
                  </a:lnTo>
                  <a:lnTo>
                    <a:pt x="74972" y="29771"/>
                  </a:lnTo>
                  <a:lnTo>
                    <a:pt x="75648" y="45608"/>
                  </a:lnTo>
                  <a:lnTo>
                    <a:pt x="73823" y="50373"/>
                  </a:lnTo>
                  <a:lnTo>
                    <a:pt x="71366" y="54843"/>
                  </a:lnTo>
                  <a:lnTo>
                    <a:pt x="70274" y="59182"/>
                  </a:lnTo>
                  <a:lnTo>
                    <a:pt x="39628" y="87180"/>
                  </a:lnTo>
                  <a:lnTo>
                    <a:pt x="34296" y="91662"/>
                  </a:lnTo>
                  <a:lnTo>
                    <a:pt x="22949" y="98147"/>
                  </a:lnTo>
                  <a:lnTo>
                    <a:pt x="0" y="120206"/>
                  </a:lnTo>
                  <a:lnTo>
                    <a:pt x="3055" y="120518"/>
                  </a:lnTo>
                  <a:lnTo>
                    <a:pt x="14487" y="120638"/>
                  </a:lnTo>
                  <a:lnTo>
                    <a:pt x="18654" y="118762"/>
                  </a:lnTo>
                  <a:lnTo>
                    <a:pt x="22857" y="116283"/>
                  </a:lnTo>
                  <a:lnTo>
                    <a:pt x="29897" y="114887"/>
                  </a:lnTo>
                  <a:lnTo>
                    <a:pt x="40605" y="113767"/>
                  </a:lnTo>
                  <a:lnTo>
                    <a:pt x="60876" y="108553"/>
                  </a:lnTo>
                  <a:lnTo>
                    <a:pt x="92606" y="107259"/>
                  </a:lnTo>
                  <a:lnTo>
                    <a:pt x="108631" y="102484"/>
                  </a:lnTo>
                  <a:lnTo>
                    <a:pt x="119045" y="101861"/>
                  </a:lnTo>
                  <a:lnTo>
                    <a:pt x="121548" y="102479"/>
                  </a:lnTo>
                  <a:lnTo>
                    <a:pt x="123215" y="103597"/>
                  </a:lnTo>
                  <a:lnTo>
                    <a:pt x="124327" y="105048"/>
                  </a:lnTo>
                  <a:lnTo>
                    <a:pt x="139250" y="107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2" name="SMARTInkShape-3565">
              <a:extLst>
                <a:ext uri="{FF2B5EF4-FFF2-40B4-BE49-F238E27FC236}">
                  <a16:creationId xmlns:a16="http://schemas.microsoft.com/office/drawing/2014/main" id="{CD5878F2-D195-769E-7101-371B8C01D04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52950" y="22161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3142" y="1881"/>
                  </a:lnTo>
                  <a:lnTo>
                    <a:pt x="41187" y="23474"/>
                  </a:lnTo>
                  <a:lnTo>
                    <a:pt x="70696" y="41700"/>
                  </a:lnTo>
                  <a:lnTo>
                    <a:pt x="889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3" name="SMARTInkShape-3566">
              <a:extLst>
                <a:ext uri="{FF2B5EF4-FFF2-40B4-BE49-F238E27FC236}">
                  <a16:creationId xmlns:a16="http://schemas.microsoft.com/office/drawing/2014/main" id="{6F562ACF-EE40-05EE-59E1-2CE860FD056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533900" y="2191633"/>
              <a:ext cx="82551" cy="107068"/>
            </a:xfrm>
            <a:custGeom>
              <a:avLst/>
              <a:gdLst/>
              <a:ahLst/>
              <a:cxnLst/>
              <a:rect l="0" t="0" r="0" b="0"/>
              <a:pathLst>
                <a:path w="82551" h="10706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82550" y="2750"/>
                  </a:lnTo>
                  <a:lnTo>
                    <a:pt x="78787" y="6141"/>
                  </a:lnTo>
                  <a:lnTo>
                    <a:pt x="48583" y="33122"/>
                  </a:lnTo>
                  <a:lnTo>
                    <a:pt x="40815" y="42275"/>
                  </a:lnTo>
                  <a:lnTo>
                    <a:pt x="34043" y="55649"/>
                  </a:lnTo>
                  <a:lnTo>
                    <a:pt x="13570" y="83393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SMARTInkShape-3567">
              <a:extLst>
                <a:ext uri="{FF2B5EF4-FFF2-40B4-BE49-F238E27FC236}">
                  <a16:creationId xmlns:a16="http://schemas.microsoft.com/office/drawing/2014/main" id="{D6019E87-AEF9-4E1E-FAD3-B6CD818078E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79950" y="2166310"/>
              <a:ext cx="49280" cy="102528"/>
            </a:xfrm>
            <a:custGeom>
              <a:avLst/>
              <a:gdLst/>
              <a:ahLst/>
              <a:cxnLst/>
              <a:rect l="0" t="0" r="0" b="0"/>
              <a:pathLst>
                <a:path w="49280" h="102528">
                  <a:moveTo>
                    <a:pt x="44450" y="11740"/>
                  </a:moveTo>
                  <a:lnTo>
                    <a:pt x="44450" y="11740"/>
                  </a:lnTo>
                  <a:lnTo>
                    <a:pt x="44450" y="6273"/>
                  </a:lnTo>
                  <a:lnTo>
                    <a:pt x="41079" y="2281"/>
                  </a:lnTo>
                  <a:lnTo>
                    <a:pt x="37542" y="480"/>
                  </a:lnTo>
                  <a:lnTo>
                    <a:pt x="35612" y="0"/>
                  </a:lnTo>
                  <a:lnTo>
                    <a:pt x="33618" y="386"/>
                  </a:lnTo>
                  <a:lnTo>
                    <a:pt x="27443" y="4299"/>
                  </a:lnTo>
                  <a:lnTo>
                    <a:pt x="23251" y="7963"/>
                  </a:lnTo>
                  <a:lnTo>
                    <a:pt x="20917" y="13824"/>
                  </a:lnTo>
                  <a:lnTo>
                    <a:pt x="18468" y="21838"/>
                  </a:lnTo>
                  <a:lnTo>
                    <a:pt x="5301" y="52707"/>
                  </a:lnTo>
                  <a:lnTo>
                    <a:pt x="3534" y="58102"/>
                  </a:lnTo>
                  <a:lnTo>
                    <a:pt x="3452" y="69740"/>
                  </a:lnTo>
                  <a:lnTo>
                    <a:pt x="6473" y="81262"/>
                  </a:lnTo>
                  <a:lnTo>
                    <a:pt x="20487" y="101180"/>
                  </a:lnTo>
                  <a:lnTo>
                    <a:pt x="22830" y="102411"/>
                  </a:lnTo>
                  <a:lnTo>
                    <a:pt x="25098" y="102527"/>
                  </a:lnTo>
                  <a:lnTo>
                    <a:pt x="27315" y="101897"/>
                  </a:lnTo>
                  <a:lnTo>
                    <a:pt x="37178" y="94271"/>
                  </a:lnTo>
                  <a:lnTo>
                    <a:pt x="45667" y="79703"/>
                  </a:lnTo>
                  <a:lnTo>
                    <a:pt x="49279" y="58610"/>
                  </a:lnTo>
                  <a:lnTo>
                    <a:pt x="46978" y="37857"/>
                  </a:lnTo>
                  <a:lnTo>
                    <a:pt x="41828" y="25044"/>
                  </a:lnTo>
                  <a:lnTo>
                    <a:pt x="32462" y="13409"/>
                  </a:lnTo>
                  <a:lnTo>
                    <a:pt x="24776" y="8954"/>
                  </a:lnTo>
                  <a:lnTo>
                    <a:pt x="20751" y="7766"/>
                  </a:lnTo>
                  <a:lnTo>
                    <a:pt x="16656" y="8385"/>
                  </a:lnTo>
                  <a:lnTo>
                    <a:pt x="8344" y="12836"/>
                  </a:lnTo>
                  <a:lnTo>
                    <a:pt x="5562" y="15998"/>
                  </a:lnTo>
                  <a:lnTo>
                    <a:pt x="0" y="30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5" name="SMARTInkShape-3568">
              <a:extLst>
                <a:ext uri="{FF2B5EF4-FFF2-40B4-BE49-F238E27FC236}">
                  <a16:creationId xmlns:a16="http://schemas.microsoft.com/office/drawing/2014/main" id="{1EC1E01A-8E82-647B-D6C3-80CD52085A8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788162" y="2241550"/>
              <a:ext cx="6089" cy="19051"/>
            </a:xfrm>
            <a:custGeom>
              <a:avLst/>
              <a:gdLst/>
              <a:ahLst/>
              <a:cxnLst/>
              <a:rect l="0" t="0" r="0" b="0"/>
              <a:pathLst>
                <a:path w="6089" h="19051">
                  <a:moveTo>
                    <a:pt x="6088" y="19050"/>
                  </a:moveTo>
                  <a:lnTo>
                    <a:pt x="6088" y="19050"/>
                  </a:lnTo>
                  <a:lnTo>
                    <a:pt x="6088" y="15679"/>
                  </a:lnTo>
                  <a:lnTo>
                    <a:pt x="4206" y="12142"/>
                  </a:lnTo>
                  <a:lnTo>
                    <a:pt x="0" y="6689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SMARTInkShape-3569">
              <a:extLst>
                <a:ext uri="{FF2B5EF4-FFF2-40B4-BE49-F238E27FC236}">
                  <a16:creationId xmlns:a16="http://schemas.microsoft.com/office/drawing/2014/main" id="{1324BAD8-179E-CCC1-8F2D-F67B1F77639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839153" y="2152650"/>
              <a:ext cx="48585" cy="110924"/>
            </a:xfrm>
            <a:custGeom>
              <a:avLst/>
              <a:gdLst/>
              <a:ahLst/>
              <a:cxnLst/>
              <a:rect l="0" t="0" r="0" b="0"/>
              <a:pathLst>
                <a:path w="48585" h="110924">
                  <a:moveTo>
                    <a:pt x="18597" y="31750"/>
                  </a:moveTo>
                  <a:lnTo>
                    <a:pt x="18597" y="31750"/>
                  </a:lnTo>
                  <a:lnTo>
                    <a:pt x="21968" y="31750"/>
                  </a:lnTo>
                  <a:lnTo>
                    <a:pt x="25505" y="29869"/>
                  </a:lnTo>
                  <a:lnTo>
                    <a:pt x="30153" y="26283"/>
                  </a:lnTo>
                  <a:lnTo>
                    <a:pt x="34328" y="25662"/>
                  </a:lnTo>
                  <a:lnTo>
                    <a:pt x="35435" y="24869"/>
                  </a:lnTo>
                  <a:lnTo>
                    <a:pt x="36173" y="23635"/>
                  </a:lnTo>
                  <a:lnTo>
                    <a:pt x="37210" y="18527"/>
                  </a:lnTo>
                  <a:lnTo>
                    <a:pt x="37639" y="12801"/>
                  </a:lnTo>
                  <a:lnTo>
                    <a:pt x="30903" y="16101"/>
                  </a:lnTo>
                  <a:lnTo>
                    <a:pt x="25712" y="21502"/>
                  </a:lnTo>
                  <a:lnTo>
                    <a:pt x="4708" y="48827"/>
                  </a:lnTo>
                  <a:lnTo>
                    <a:pt x="1076" y="64797"/>
                  </a:lnTo>
                  <a:lnTo>
                    <a:pt x="0" y="79563"/>
                  </a:lnTo>
                  <a:lnTo>
                    <a:pt x="3511" y="90395"/>
                  </a:lnTo>
                  <a:lnTo>
                    <a:pt x="13362" y="108290"/>
                  </a:lnTo>
                  <a:lnTo>
                    <a:pt x="15107" y="110294"/>
                  </a:lnTo>
                  <a:lnTo>
                    <a:pt x="17682" y="110923"/>
                  </a:lnTo>
                  <a:lnTo>
                    <a:pt x="24305" y="109742"/>
                  </a:lnTo>
                  <a:lnTo>
                    <a:pt x="31952" y="103102"/>
                  </a:lnTo>
                  <a:lnTo>
                    <a:pt x="39350" y="92390"/>
                  </a:lnTo>
                  <a:lnTo>
                    <a:pt x="46775" y="69786"/>
                  </a:lnTo>
                  <a:lnTo>
                    <a:pt x="48584" y="42471"/>
                  </a:lnTo>
                  <a:lnTo>
                    <a:pt x="44740" y="13667"/>
                  </a:lnTo>
                  <a:lnTo>
                    <a:pt x="43081" y="10523"/>
                  </a:lnTo>
                  <a:lnTo>
                    <a:pt x="37475" y="5147"/>
                  </a:lnTo>
                  <a:lnTo>
                    <a:pt x="249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SMARTInkShape-3570">
              <a:extLst>
                <a:ext uri="{FF2B5EF4-FFF2-40B4-BE49-F238E27FC236}">
                  <a16:creationId xmlns:a16="http://schemas.microsoft.com/office/drawing/2014/main" id="{36183A97-5F48-65E4-E0F8-6519BA93ACA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11643" y="2152999"/>
              <a:ext cx="58863" cy="106026"/>
            </a:xfrm>
            <a:custGeom>
              <a:avLst/>
              <a:gdLst/>
              <a:ahLst/>
              <a:cxnLst/>
              <a:rect l="0" t="0" r="0" b="0"/>
              <a:pathLst>
                <a:path w="58863" h="106026">
                  <a:moveTo>
                    <a:pt x="22307" y="37751"/>
                  </a:moveTo>
                  <a:lnTo>
                    <a:pt x="22307" y="37751"/>
                  </a:lnTo>
                  <a:lnTo>
                    <a:pt x="22307" y="34380"/>
                  </a:lnTo>
                  <a:lnTo>
                    <a:pt x="24189" y="30843"/>
                  </a:lnTo>
                  <a:lnTo>
                    <a:pt x="26671" y="26920"/>
                  </a:lnTo>
                  <a:lnTo>
                    <a:pt x="28265" y="18652"/>
                  </a:lnTo>
                  <a:lnTo>
                    <a:pt x="28580" y="13596"/>
                  </a:lnTo>
                  <a:lnTo>
                    <a:pt x="32004" y="9349"/>
                  </a:lnTo>
                  <a:lnTo>
                    <a:pt x="32300" y="7527"/>
                  </a:lnTo>
                  <a:lnTo>
                    <a:pt x="31791" y="5607"/>
                  </a:lnTo>
                  <a:lnTo>
                    <a:pt x="29276" y="828"/>
                  </a:lnTo>
                  <a:lnTo>
                    <a:pt x="27051" y="174"/>
                  </a:lnTo>
                  <a:lnTo>
                    <a:pt x="25470" y="0"/>
                  </a:lnTo>
                  <a:lnTo>
                    <a:pt x="23710" y="1295"/>
                  </a:lnTo>
                  <a:lnTo>
                    <a:pt x="4091" y="27417"/>
                  </a:lnTo>
                  <a:lnTo>
                    <a:pt x="2402" y="31567"/>
                  </a:lnTo>
                  <a:lnTo>
                    <a:pt x="1981" y="35040"/>
                  </a:lnTo>
                  <a:lnTo>
                    <a:pt x="2406" y="38060"/>
                  </a:lnTo>
                  <a:lnTo>
                    <a:pt x="0" y="64028"/>
                  </a:lnTo>
                  <a:lnTo>
                    <a:pt x="6438" y="93347"/>
                  </a:lnTo>
                  <a:lnTo>
                    <a:pt x="11962" y="99619"/>
                  </a:lnTo>
                  <a:lnTo>
                    <a:pt x="19120" y="104053"/>
                  </a:lnTo>
                  <a:lnTo>
                    <a:pt x="27006" y="106025"/>
                  </a:lnTo>
                  <a:lnTo>
                    <a:pt x="33332" y="105019"/>
                  </a:lnTo>
                  <a:lnTo>
                    <a:pt x="46514" y="98624"/>
                  </a:lnTo>
                  <a:lnTo>
                    <a:pt x="52586" y="90911"/>
                  </a:lnTo>
                  <a:lnTo>
                    <a:pt x="56930" y="79722"/>
                  </a:lnTo>
                  <a:lnTo>
                    <a:pt x="58862" y="65342"/>
                  </a:lnTo>
                  <a:lnTo>
                    <a:pt x="50668" y="33820"/>
                  </a:lnTo>
                  <a:lnTo>
                    <a:pt x="45966" y="19776"/>
                  </a:lnTo>
                  <a:lnTo>
                    <a:pt x="43018" y="15184"/>
                  </a:lnTo>
                  <a:lnTo>
                    <a:pt x="39642" y="12123"/>
                  </a:lnTo>
                  <a:lnTo>
                    <a:pt x="32128" y="8722"/>
                  </a:lnTo>
                  <a:lnTo>
                    <a:pt x="24085" y="7210"/>
                  </a:lnTo>
                  <a:lnTo>
                    <a:pt x="21376" y="7513"/>
                  </a:lnTo>
                  <a:lnTo>
                    <a:pt x="15957" y="1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SMARTInkShape-3571">
              <a:extLst>
                <a:ext uri="{FF2B5EF4-FFF2-40B4-BE49-F238E27FC236}">
                  <a16:creationId xmlns:a16="http://schemas.microsoft.com/office/drawing/2014/main" id="{04794377-D13C-554C-D2D3-91103435AA8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991100" y="2140218"/>
              <a:ext cx="72665" cy="119028"/>
            </a:xfrm>
            <a:custGeom>
              <a:avLst/>
              <a:gdLst/>
              <a:ahLst/>
              <a:cxnLst/>
              <a:rect l="0" t="0" r="0" b="0"/>
              <a:pathLst>
                <a:path w="72665" h="119028">
                  <a:moveTo>
                    <a:pt x="25400" y="12432"/>
                  </a:moveTo>
                  <a:lnTo>
                    <a:pt x="25400" y="12432"/>
                  </a:lnTo>
                  <a:lnTo>
                    <a:pt x="25400" y="9061"/>
                  </a:lnTo>
                  <a:lnTo>
                    <a:pt x="26105" y="8068"/>
                  </a:lnTo>
                  <a:lnTo>
                    <a:pt x="27282" y="7406"/>
                  </a:lnTo>
                  <a:lnTo>
                    <a:pt x="57533" y="638"/>
                  </a:lnTo>
                  <a:lnTo>
                    <a:pt x="65103" y="0"/>
                  </a:lnTo>
                  <a:lnTo>
                    <a:pt x="66685" y="616"/>
                  </a:lnTo>
                  <a:lnTo>
                    <a:pt x="67740" y="1733"/>
                  </a:lnTo>
                  <a:lnTo>
                    <a:pt x="69433" y="5223"/>
                  </a:lnTo>
                  <a:lnTo>
                    <a:pt x="69726" y="9198"/>
                  </a:lnTo>
                  <a:lnTo>
                    <a:pt x="55533" y="29825"/>
                  </a:lnTo>
                  <a:lnTo>
                    <a:pt x="28017" y="53956"/>
                  </a:lnTo>
                  <a:lnTo>
                    <a:pt x="11625" y="65242"/>
                  </a:lnTo>
                  <a:lnTo>
                    <a:pt x="10572" y="66689"/>
                  </a:lnTo>
                  <a:lnTo>
                    <a:pt x="10576" y="67653"/>
                  </a:lnTo>
                  <a:lnTo>
                    <a:pt x="11283" y="68296"/>
                  </a:lnTo>
                  <a:lnTo>
                    <a:pt x="12461" y="68019"/>
                  </a:lnTo>
                  <a:lnTo>
                    <a:pt x="17489" y="64964"/>
                  </a:lnTo>
                  <a:lnTo>
                    <a:pt x="44823" y="57832"/>
                  </a:lnTo>
                  <a:lnTo>
                    <a:pt x="47521" y="58221"/>
                  </a:lnTo>
                  <a:lnTo>
                    <a:pt x="52400" y="60535"/>
                  </a:lnTo>
                  <a:lnTo>
                    <a:pt x="71953" y="78089"/>
                  </a:lnTo>
                  <a:lnTo>
                    <a:pt x="72664" y="80898"/>
                  </a:lnTo>
                  <a:lnTo>
                    <a:pt x="71571" y="87781"/>
                  </a:lnTo>
                  <a:lnTo>
                    <a:pt x="66989" y="99590"/>
                  </a:lnTo>
                  <a:lnTo>
                    <a:pt x="59406" y="105967"/>
                  </a:lnTo>
                  <a:lnTo>
                    <a:pt x="35575" y="117334"/>
                  </a:lnTo>
                  <a:lnTo>
                    <a:pt x="24278" y="119027"/>
                  </a:lnTo>
                  <a:lnTo>
                    <a:pt x="0" y="114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SMARTInkShape-3572">
              <a:extLst>
                <a:ext uri="{FF2B5EF4-FFF2-40B4-BE49-F238E27FC236}">
                  <a16:creationId xmlns:a16="http://schemas.microsoft.com/office/drawing/2014/main" id="{34399C97-AF95-E194-75E6-0CF5013FBCE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056989" y="2134583"/>
              <a:ext cx="86501" cy="150461"/>
            </a:xfrm>
            <a:custGeom>
              <a:avLst/>
              <a:gdLst/>
              <a:ahLst/>
              <a:cxnLst/>
              <a:rect l="0" t="0" r="0" b="0"/>
              <a:pathLst>
                <a:path w="86501" h="150461">
                  <a:moveTo>
                    <a:pt x="73811" y="18067"/>
                  </a:moveTo>
                  <a:lnTo>
                    <a:pt x="73811" y="18067"/>
                  </a:lnTo>
                  <a:lnTo>
                    <a:pt x="77182" y="14696"/>
                  </a:lnTo>
                  <a:lnTo>
                    <a:pt x="78837" y="11159"/>
                  </a:lnTo>
                  <a:lnTo>
                    <a:pt x="80083" y="2335"/>
                  </a:lnTo>
                  <a:lnTo>
                    <a:pt x="79404" y="1229"/>
                  </a:lnTo>
                  <a:lnTo>
                    <a:pt x="78246" y="492"/>
                  </a:lnTo>
                  <a:lnTo>
                    <a:pt x="76767" y="0"/>
                  </a:lnTo>
                  <a:lnTo>
                    <a:pt x="71363" y="3217"/>
                  </a:lnTo>
                  <a:lnTo>
                    <a:pt x="63550" y="8645"/>
                  </a:lnTo>
                  <a:lnTo>
                    <a:pt x="47957" y="17078"/>
                  </a:lnTo>
                  <a:lnTo>
                    <a:pt x="38568" y="26800"/>
                  </a:lnTo>
                  <a:lnTo>
                    <a:pt x="33452" y="36295"/>
                  </a:lnTo>
                  <a:lnTo>
                    <a:pt x="30169" y="50517"/>
                  </a:lnTo>
                  <a:lnTo>
                    <a:pt x="32972" y="61235"/>
                  </a:lnTo>
                  <a:lnTo>
                    <a:pt x="38257" y="67356"/>
                  </a:lnTo>
                  <a:lnTo>
                    <a:pt x="58189" y="81434"/>
                  </a:lnTo>
                  <a:lnTo>
                    <a:pt x="67573" y="86447"/>
                  </a:lnTo>
                  <a:lnTo>
                    <a:pt x="76823" y="97202"/>
                  </a:lnTo>
                  <a:lnTo>
                    <a:pt x="85096" y="110916"/>
                  </a:lnTo>
                  <a:lnTo>
                    <a:pt x="86092" y="115977"/>
                  </a:lnTo>
                  <a:lnTo>
                    <a:pt x="86500" y="140586"/>
                  </a:lnTo>
                  <a:lnTo>
                    <a:pt x="84624" y="144957"/>
                  </a:lnTo>
                  <a:lnTo>
                    <a:pt x="83136" y="147110"/>
                  </a:lnTo>
                  <a:lnTo>
                    <a:pt x="80733" y="148546"/>
                  </a:lnTo>
                  <a:lnTo>
                    <a:pt x="74301" y="150141"/>
                  </a:lnTo>
                  <a:lnTo>
                    <a:pt x="44876" y="150460"/>
                  </a:lnTo>
                  <a:lnTo>
                    <a:pt x="25257" y="146273"/>
                  </a:lnTo>
                  <a:lnTo>
                    <a:pt x="13641" y="139859"/>
                  </a:lnTo>
                  <a:lnTo>
                    <a:pt x="2989" y="130040"/>
                  </a:lnTo>
                  <a:lnTo>
                    <a:pt x="0" y="124747"/>
                  </a:lnTo>
                  <a:lnTo>
                    <a:pt x="555" y="118162"/>
                  </a:lnTo>
                  <a:lnTo>
                    <a:pt x="1690" y="114430"/>
                  </a:lnTo>
                  <a:lnTo>
                    <a:pt x="6713" y="108403"/>
                  </a:lnTo>
                  <a:lnTo>
                    <a:pt x="35852" y="86767"/>
                  </a:lnTo>
                  <a:lnTo>
                    <a:pt x="65110" y="65292"/>
                  </a:lnTo>
                  <a:lnTo>
                    <a:pt x="74177" y="58812"/>
                  </a:lnTo>
                  <a:lnTo>
                    <a:pt x="80558" y="51228"/>
                  </a:lnTo>
                  <a:lnTo>
                    <a:pt x="81837" y="47230"/>
                  </a:lnTo>
                  <a:lnTo>
                    <a:pt x="81376" y="39024"/>
                  </a:lnTo>
                  <a:lnTo>
                    <a:pt x="80265" y="36272"/>
                  </a:lnTo>
                  <a:lnTo>
                    <a:pt x="78819" y="34437"/>
                  </a:lnTo>
                  <a:lnTo>
                    <a:pt x="68058" y="28121"/>
                  </a:lnTo>
                  <a:lnTo>
                    <a:pt x="53057" y="25514"/>
                  </a:lnTo>
                  <a:lnTo>
                    <a:pt x="10311" y="30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SMARTInkShape-3573">
              <a:extLst>
                <a:ext uri="{FF2B5EF4-FFF2-40B4-BE49-F238E27FC236}">
                  <a16:creationId xmlns:a16="http://schemas.microsoft.com/office/drawing/2014/main" id="{81D53FD8-DED1-C429-C422-51D0B567575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521200" y="2363106"/>
              <a:ext cx="69851" cy="11795"/>
            </a:xfrm>
            <a:custGeom>
              <a:avLst/>
              <a:gdLst/>
              <a:ahLst/>
              <a:cxnLst/>
              <a:rect l="0" t="0" r="0" b="0"/>
              <a:pathLst>
                <a:path w="69851" h="11795">
                  <a:moveTo>
                    <a:pt x="0" y="11794"/>
                  </a:moveTo>
                  <a:lnTo>
                    <a:pt x="0" y="11794"/>
                  </a:lnTo>
                  <a:lnTo>
                    <a:pt x="8838" y="11794"/>
                  </a:lnTo>
                  <a:lnTo>
                    <a:pt x="12865" y="9913"/>
                  </a:lnTo>
                  <a:lnTo>
                    <a:pt x="14927" y="8423"/>
                  </a:lnTo>
                  <a:lnTo>
                    <a:pt x="24571" y="6327"/>
                  </a:lnTo>
                  <a:lnTo>
                    <a:pt x="39765" y="4913"/>
                  </a:lnTo>
                  <a:lnTo>
                    <a:pt x="52579" y="0"/>
                  </a:lnTo>
                  <a:lnTo>
                    <a:pt x="54808" y="403"/>
                  </a:lnTo>
                  <a:lnTo>
                    <a:pt x="69850" y="5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SMARTInkShape-3574">
              <a:extLst>
                <a:ext uri="{FF2B5EF4-FFF2-40B4-BE49-F238E27FC236}">
                  <a16:creationId xmlns:a16="http://schemas.microsoft.com/office/drawing/2014/main" id="{F69A97C0-5AB9-499A-8C0F-DC0FA679D69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540250" y="2401183"/>
              <a:ext cx="76201" cy="5468"/>
            </a:xfrm>
            <a:custGeom>
              <a:avLst/>
              <a:gdLst/>
              <a:ahLst/>
              <a:cxnLst/>
              <a:rect l="0" t="0" r="0" b="0"/>
              <a:pathLst>
                <a:path w="76201" h="5468">
                  <a:moveTo>
                    <a:pt x="0" y="5467"/>
                  </a:moveTo>
                  <a:lnTo>
                    <a:pt x="0" y="5467"/>
                  </a:lnTo>
                  <a:lnTo>
                    <a:pt x="20265" y="4761"/>
                  </a:lnTo>
                  <a:lnTo>
                    <a:pt x="42215" y="0"/>
                  </a:lnTo>
                  <a:lnTo>
                    <a:pt x="7620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SMARTInkShape-3575">
              <a:extLst>
                <a:ext uri="{FF2B5EF4-FFF2-40B4-BE49-F238E27FC236}">
                  <a16:creationId xmlns:a16="http://schemas.microsoft.com/office/drawing/2014/main" id="{EB0D32FE-5ED0-D7AF-40FC-AE046F4D011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698209" y="2338780"/>
              <a:ext cx="80012" cy="98080"/>
            </a:xfrm>
            <a:custGeom>
              <a:avLst/>
              <a:gdLst/>
              <a:ahLst/>
              <a:cxnLst/>
              <a:rect l="0" t="0" r="0" b="0"/>
              <a:pathLst>
                <a:path w="80012" h="98080">
                  <a:moveTo>
                    <a:pt x="32541" y="29770"/>
                  </a:moveTo>
                  <a:lnTo>
                    <a:pt x="32541" y="29770"/>
                  </a:lnTo>
                  <a:lnTo>
                    <a:pt x="32541" y="16685"/>
                  </a:lnTo>
                  <a:lnTo>
                    <a:pt x="31836" y="14697"/>
                  </a:lnTo>
                  <a:lnTo>
                    <a:pt x="30659" y="13371"/>
                  </a:lnTo>
                  <a:lnTo>
                    <a:pt x="27074" y="11243"/>
                  </a:lnTo>
                  <a:lnTo>
                    <a:pt x="19710" y="14246"/>
                  </a:lnTo>
                  <a:lnTo>
                    <a:pt x="14374" y="19578"/>
                  </a:lnTo>
                  <a:lnTo>
                    <a:pt x="1828" y="34499"/>
                  </a:lnTo>
                  <a:lnTo>
                    <a:pt x="71" y="39273"/>
                  </a:lnTo>
                  <a:lnTo>
                    <a:pt x="0" y="50221"/>
                  </a:lnTo>
                  <a:lnTo>
                    <a:pt x="5704" y="77449"/>
                  </a:lnTo>
                  <a:lnTo>
                    <a:pt x="9560" y="85768"/>
                  </a:lnTo>
                  <a:lnTo>
                    <a:pt x="15508" y="91817"/>
                  </a:lnTo>
                  <a:lnTo>
                    <a:pt x="19069" y="94419"/>
                  </a:lnTo>
                  <a:lnTo>
                    <a:pt x="37564" y="98079"/>
                  </a:lnTo>
                  <a:lnTo>
                    <a:pt x="47239" y="97053"/>
                  </a:lnTo>
                  <a:lnTo>
                    <a:pt x="60895" y="93063"/>
                  </a:lnTo>
                  <a:lnTo>
                    <a:pt x="62028" y="91721"/>
                  </a:lnTo>
                  <a:lnTo>
                    <a:pt x="63991" y="88348"/>
                  </a:lnTo>
                  <a:lnTo>
                    <a:pt x="67215" y="84497"/>
                  </a:lnTo>
                  <a:lnTo>
                    <a:pt x="71000" y="82315"/>
                  </a:lnTo>
                  <a:lnTo>
                    <a:pt x="72997" y="81733"/>
                  </a:lnTo>
                  <a:lnTo>
                    <a:pt x="74328" y="79935"/>
                  </a:lnTo>
                  <a:lnTo>
                    <a:pt x="78346" y="68790"/>
                  </a:lnTo>
                  <a:lnTo>
                    <a:pt x="80011" y="66367"/>
                  </a:lnTo>
                  <a:lnTo>
                    <a:pt x="79980" y="58030"/>
                  </a:lnTo>
                  <a:lnTo>
                    <a:pt x="72315" y="29310"/>
                  </a:lnTo>
                  <a:lnTo>
                    <a:pt x="64204" y="8042"/>
                  </a:lnTo>
                  <a:lnTo>
                    <a:pt x="62116" y="4701"/>
                  </a:lnTo>
                  <a:lnTo>
                    <a:pt x="58606" y="2474"/>
                  </a:lnTo>
                  <a:lnTo>
                    <a:pt x="49065" y="0"/>
                  </a:lnTo>
                  <a:lnTo>
                    <a:pt x="39649" y="781"/>
                  </a:lnTo>
                  <a:lnTo>
                    <a:pt x="31467" y="3481"/>
                  </a:lnTo>
                  <a:lnTo>
                    <a:pt x="25478" y="7032"/>
                  </a:lnTo>
                  <a:lnTo>
                    <a:pt x="18140" y="19740"/>
                  </a:lnTo>
                  <a:lnTo>
                    <a:pt x="13491" y="42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SMARTInkShape-3576">
              <a:extLst>
                <a:ext uri="{FF2B5EF4-FFF2-40B4-BE49-F238E27FC236}">
                  <a16:creationId xmlns:a16="http://schemas.microsoft.com/office/drawing/2014/main" id="{549DAAF1-31CF-554C-1739-28C703EC357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838700" y="2419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7494"/>
                  </a:lnTo>
                  <a:lnTo>
                    <a:pt x="3371" y="331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4" name="SMARTInkShape-3577">
              <a:extLst>
                <a:ext uri="{FF2B5EF4-FFF2-40B4-BE49-F238E27FC236}">
                  <a16:creationId xmlns:a16="http://schemas.microsoft.com/office/drawing/2014/main" id="{D95109D6-7DB5-E81F-559B-D48CFCC6032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878393" y="2356220"/>
              <a:ext cx="74095" cy="113108"/>
            </a:xfrm>
            <a:custGeom>
              <a:avLst/>
              <a:gdLst/>
              <a:ahLst/>
              <a:cxnLst/>
              <a:rect l="0" t="0" r="0" b="0"/>
              <a:pathLst>
                <a:path w="74095" h="113108">
                  <a:moveTo>
                    <a:pt x="42857" y="31380"/>
                  </a:moveTo>
                  <a:lnTo>
                    <a:pt x="42857" y="31380"/>
                  </a:lnTo>
                  <a:lnTo>
                    <a:pt x="48324" y="25913"/>
                  </a:lnTo>
                  <a:lnTo>
                    <a:pt x="48945" y="21921"/>
                  </a:lnTo>
                  <a:lnTo>
                    <a:pt x="49130" y="16269"/>
                  </a:lnTo>
                  <a:lnTo>
                    <a:pt x="47292" y="12199"/>
                  </a:lnTo>
                  <a:lnTo>
                    <a:pt x="44828" y="8039"/>
                  </a:lnTo>
                  <a:lnTo>
                    <a:pt x="43733" y="3838"/>
                  </a:lnTo>
                  <a:lnTo>
                    <a:pt x="42736" y="2435"/>
                  </a:lnTo>
                  <a:lnTo>
                    <a:pt x="41366" y="1500"/>
                  </a:lnTo>
                  <a:lnTo>
                    <a:pt x="36065" y="184"/>
                  </a:lnTo>
                  <a:lnTo>
                    <a:pt x="34096" y="0"/>
                  </a:lnTo>
                  <a:lnTo>
                    <a:pt x="30026" y="1676"/>
                  </a:lnTo>
                  <a:lnTo>
                    <a:pt x="18294" y="11872"/>
                  </a:lnTo>
                  <a:lnTo>
                    <a:pt x="7456" y="32544"/>
                  </a:lnTo>
                  <a:lnTo>
                    <a:pt x="405" y="55128"/>
                  </a:lnTo>
                  <a:lnTo>
                    <a:pt x="0" y="64513"/>
                  </a:lnTo>
                  <a:lnTo>
                    <a:pt x="7361" y="89687"/>
                  </a:lnTo>
                  <a:lnTo>
                    <a:pt x="15087" y="99863"/>
                  </a:lnTo>
                  <a:lnTo>
                    <a:pt x="20111" y="104552"/>
                  </a:lnTo>
                  <a:lnTo>
                    <a:pt x="31336" y="109762"/>
                  </a:lnTo>
                  <a:lnTo>
                    <a:pt x="52419" y="113107"/>
                  </a:lnTo>
                  <a:lnTo>
                    <a:pt x="61453" y="109801"/>
                  </a:lnTo>
                  <a:lnTo>
                    <a:pt x="68760" y="104334"/>
                  </a:lnTo>
                  <a:lnTo>
                    <a:pt x="72008" y="99552"/>
                  </a:lnTo>
                  <a:lnTo>
                    <a:pt x="74094" y="74819"/>
                  </a:lnTo>
                  <a:lnTo>
                    <a:pt x="73750" y="48171"/>
                  </a:lnTo>
                  <a:lnTo>
                    <a:pt x="68786" y="26948"/>
                  </a:lnTo>
                  <a:lnTo>
                    <a:pt x="62377" y="16240"/>
                  </a:lnTo>
                  <a:lnTo>
                    <a:pt x="57987" y="12820"/>
                  </a:lnTo>
                  <a:lnTo>
                    <a:pt x="43107" y="8007"/>
                  </a:lnTo>
                  <a:lnTo>
                    <a:pt x="23807" y="12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5" name="SMARTInkShape-3578">
              <a:extLst>
                <a:ext uri="{FF2B5EF4-FFF2-40B4-BE49-F238E27FC236}">
                  <a16:creationId xmlns:a16="http://schemas.microsoft.com/office/drawing/2014/main" id="{CB2F3A54-1671-15BA-F03D-4B27249BC96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988066" y="2355850"/>
              <a:ext cx="52190" cy="110943"/>
            </a:xfrm>
            <a:custGeom>
              <a:avLst/>
              <a:gdLst/>
              <a:ahLst/>
              <a:cxnLst/>
              <a:rect l="0" t="0" r="0" b="0"/>
              <a:pathLst>
                <a:path w="52190" h="110943">
                  <a:moveTo>
                    <a:pt x="34784" y="19050"/>
                  </a:moveTo>
                  <a:lnTo>
                    <a:pt x="34784" y="19050"/>
                  </a:lnTo>
                  <a:lnTo>
                    <a:pt x="34784" y="7310"/>
                  </a:lnTo>
                  <a:lnTo>
                    <a:pt x="34079" y="6990"/>
                  </a:lnTo>
                  <a:lnTo>
                    <a:pt x="31413" y="6634"/>
                  </a:lnTo>
                  <a:lnTo>
                    <a:pt x="27877" y="8358"/>
                  </a:lnTo>
                  <a:lnTo>
                    <a:pt x="14120" y="17198"/>
                  </a:lnTo>
                  <a:lnTo>
                    <a:pt x="11489" y="21284"/>
                  </a:lnTo>
                  <a:lnTo>
                    <a:pt x="7779" y="36791"/>
                  </a:lnTo>
                  <a:lnTo>
                    <a:pt x="600" y="46308"/>
                  </a:lnTo>
                  <a:lnTo>
                    <a:pt x="0" y="49217"/>
                  </a:lnTo>
                  <a:lnTo>
                    <a:pt x="2963" y="77962"/>
                  </a:lnTo>
                  <a:lnTo>
                    <a:pt x="3708" y="84744"/>
                  </a:lnTo>
                  <a:lnTo>
                    <a:pt x="10871" y="101481"/>
                  </a:lnTo>
                  <a:lnTo>
                    <a:pt x="14773" y="106672"/>
                  </a:lnTo>
                  <a:lnTo>
                    <a:pt x="25562" y="110942"/>
                  </a:lnTo>
                  <a:lnTo>
                    <a:pt x="34448" y="110926"/>
                  </a:lnTo>
                  <a:lnTo>
                    <a:pt x="38794" y="109934"/>
                  </a:lnTo>
                  <a:lnTo>
                    <a:pt x="45504" y="105069"/>
                  </a:lnTo>
                  <a:lnTo>
                    <a:pt x="48280" y="101796"/>
                  </a:lnTo>
                  <a:lnTo>
                    <a:pt x="52189" y="80335"/>
                  </a:lnTo>
                  <a:lnTo>
                    <a:pt x="49975" y="58375"/>
                  </a:lnTo>
                  <a:lnTo>
                    <a:pt x="40905" y="30587"/>
                  </a:lnTo>
                  <a:lnTo>
                    <a:pt x="36093" y="19239"/>
                  </a:lnTo>
                  <a:lnTo>
                    <a:pt x="26157" y="6328"/>
                  </a:lnTo>
                  <a:lnTo>
                    <a:pt x="157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6" name="SMARTInkShape-3579">
              <a:extLst>
                <a:ext uri="{FF2B5EF4-FFF2-40B4-BE49-F238E27FC236}">
                  <a16:creationId xmlns:a16="http://schemas.microsoft.com/office/drawing/2014/main" id="{6E1DCDDF-8981-F520-9D1A-DBF605F2CAB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054600" y="2355850"/>
              <a:ext cx="82450" cy="133351"/>
            </a:xfrm>
            <a:custGeom>
              <a:avLst/>
              <a:gdLst/>
              <a:ahLst/>
              <a:cxnLst/>
              <a:rect l="0" t="0" r="0" b="0"/>
              <a:pathLst>
                <a:path w="82450" h="133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8838" y="261"/>
                  </a:lnTo>
                  <a:lnTo>
                    <a:pt x="39212" y="10"/>
                  </a:lnTo>
                  <a:lnTo>
                    <a:pt x="69201" y="1"/>
                  </a:lnTo>
                  <a:lnTo>
                    <a:pt x="82449" y="0"/>
                  </a:lnTo>
                  <a:lnTo>
                    <a:pt x="64864" y="21048"/>
                  </a:lnTo>
                  <a:lnTo>
                    <a:pt x="53604" y="45550"/>
                  </a:lnTo>
                  <a:lnTo>
                    <a:pt x="42424" y="74977"/>
                  </a:lnTo>
                  <a:lnTo>
                    <a:pt x="36787" y="102275"/>
                  </a:lnTo>
                  <a:lnTo>
                    <a:pt x="3175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SMARTInkShape-3580">
              <a:extLst>
                <a:ext uri="{FF2B5EF4-FFF2-40B4-BE49-F238E27FC236}">
                  <a16:creationId xmlns:a16="http://schemas.microsoft.com/office/drawing/2014/main" id="{40F4CF97-09F6-8709-53A7-306CA977255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149850" y="2336823"/>
              <a:ext cx="106991" cy="164007"/>
            </a:xfrm>
            <a:custGeom>
              <a:avLst/>
              <a:gdLst/>
              <a:ahLst/>
              <a:cxnLst/>
              <a:rect l="0" t="0" r="0" b="0"/>
              <a:pathLst>
                <a:path w="106991" h="164007">
                  <a:moveTo>
                    <a:pt x="95250" y="6327"/>
                  </a:moveTo>
                  <a:lnTo>
                    <a:pt x="95250" y="6327"/>
                  </a:lnTo>
                  <a:lnTo>
                    <a:pt x="100718" y="860"/>
                  </a:lnTo>
                  <a:lnTo>
                    <a:pt x="106990" y="55"/>
                  </a:lnTo>
                  <a:lnTo>
                    <a:pt x="104294" y="0"/>
                  </a:lnTo>
                  <a:lnTo>
                    <a:pt x="95656" y="3355"/>
                  </a:lnTo>
                  <a:lnTo>
                    <a:pt x="70949" y="31684"/>
                  </a:lnTo>
                  <a:lnTo>
                    <a:pt x="49763" y="60489"/>
                  </a:lnTo>
                  <a:lnTo>
                    <a:pt x="38185" y="85013"/>
                  </a:lnTo>
                  <a:lnTo>
                    <a:pt x="27572" y="116355"/>
                  </a:lnTo>
                  <a:lnTo>
                    <a:pt x="26848" y="119896"/>
                  </a:lnTo>
                  <a:lnTo>
                    <a:pt x="30755" y="140787"/>
                  </a:lnTo>
                  <a:lnTo>
                    <a:pt x="34365" y="152871"/>
                  </a:lnTo>
                  <a:lnTo>
                    <a:pt x="37022" y="156939"/>
                  </a:lnTo>
                  <a:lnTo>
                    <a:pt x="40203" y="159652"/>
                  </a:lnTo>
                  <a:lnTo>
                    <a:pt x="48207" y="162666"/>
                  </a:lnTo>
                  <a:lnTo>
                    <a:pt x="58820" y="164006"/>
                  </a:lnTo>
                  <a:lnTo>
                    <a:pt x="70592" y="160838"/>
                  </a:lnTo>
                  <a:lnTo>
                    <a:pt x="81468" y="154726"/>
                  </a:lnTo>
                  <a:lnTo>
                    <a:pt x="99016" y="135409"/>
                  </a:lnTo>
                  <a:lnTo>
                    <a:pt x="103509" y="128137"/>
                  </a:lnTo>
                  <a:lnTo>
                    <a:pt x="104095" y="118320"/>
                  </a:lnTo>
                  <a:lnTo>
                    <a:pt x="102003" y="108313"/>
                  </a:lnTo>
                  <a:lnTo>
                    <a:pt x="98721" y="101513"/>
                  </a:lnTo>
                  <a:lnTo>
                    <a:pt x="96153" y="99418"/>
                  </a:lnTo>
                  <a:lnTo>
                    <a:pt x="89537" y="97090"/>
                  </a:lnTo>
                  <a:lnTo>
                    <a:pt x="63390" y="100858"/>
                  </a:lnTo>
                  <a:lnTo>
                    <a:pt x="48886" y="108106"/>
                  </a:lnTo>
                  <a:lnTo>
                    <a:pt x="17816" y="134740"/>
                  </a:lnTo>
                  <a:lnTo>
                    <a:pt x="11446" y="141716"/>
                  </a:lnTo>
                  <a:lnTo>
                    <a:pt x="0" y="158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7" name="SMARTInkShape-Group681">
            <a:extLst>
              <a:ext uri="{FF2B5EF4-FFF2-40B4-BE49-F238E27FC236}">
                <a16:creationId xmlns:a16="http://schemas.microsoft.com/office/drawing/2014/main" id="{D80CD597-6314-13E1-1C40-0E4F587C880A}"/>
              </a:ext>
            </a:extLst>
          </p:cNvPr>
          <p:cNvGrpSpPr/>
          <p:nvPr/>
        </p:nvGrpSpPr>
        <p:grpSpPr>
          <a:xfrm>
            <a:off x="7556500" y="458445"/>
            <a:ext cx="1015625" cy="233706"/>
            <a:chOff x="7556500" y="458445"/>
            <a:chExt cx="1015625" cy="233706"/>
          </a:xfrm>
        </p:grpSpPr>
        <p:sp>
          <p:nvSpPr>
            <p:cNvPr id="2159" name="SMARTInkShape-3581">
              <a:extLst>
                <a:ext uri="{FF2B5EF4-FFF2-40B4-BE49-F238E27FC236}">
                  <a16:creationId xmlns:a16="http://schemas.microsoft.com/office/drawing/2014/main" id="{8C480D74-C906-1689-02E3-4654B1991CD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569278" y="577850"/>
              <a:ext cx="95173" cy="12701"/>
            </a:xfrm>
            <a:custGeom>
              <a:avLst/>
              <a:gdLst/>
              <a:ahLst/>
              <a:cxnLst/>
              <a:rect l="0" t="0" r="0" b="0"/>
              <a:pathLst>
                <a:path w="95173" h="12701">
                  <a:moveTo>
                    <a:pt x="6272" y="12700"/>
                  </a:moveTo>
                  <a:lnTo>
                    <a:pt x="6272" y="12700"/>
                  </a:lnTo>
                  <a:lnTo>
                    <a:pt x="0" y="12700"/>
                  </a:lnTo>
                  <a:lnTo>
                    <a:pt x="15851" y="8336"/>
                  </a:lnTo>
                  <a:lnTo>
                    <a:pt x="45428" y="6742"/>
                  </a:lnTo>
                  <a:lnTo>
                    <a:pt x="66322" y="4585"/>
                  </a:lnTo>
                  <a:lnTo>
                    <a:pt x="951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0" name="SMARTInkShape-3582">
              <a:extLst>
                <a:ext uri="{FF2B5EF4-FFF2-40B4-BE49-F238E27FC236}">
                  <a16:creationId xmlns:a16="http://schemas.microsoft.com/office/drawing/2014/main" id="{AE65E4DD-3570-0136-CB0D-0F45A635E67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56500" y="647700"/>
              <a:ext cx="95251" cy="5471"/>
            </a:xfrm>
            <a:custGeom>
              <a:avLst/>
              <a:gdLst/>
              <a:ahLst/>
              <a:cxnLst/>
              <a:rect l="0" t="0" r="0" b="0"/>
              <a:pathLst>
                <a:path w="95251" h="5471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36834" y="5467"/>
                  </a:lnTo>
                  <a:lnTo>
                    <a:pt x="58180" y="547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1" name="SMARTInkShape-3583">
              <a:extLst>
                <a:ext uri="{FF2B5EF4-FFF2-40B4-BE49-F238E27FC236}">
                  <a16:creationId xmlns:a16="http://schemas.microsoft.com/office/drawing/2014/main" id="{FBD726AE-BB47-174F-BA8B-6DBAFF36CCA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780187" y="520985"/>
              <a:ext cx="97877" cy="162893"/>
            </a:xfrm>
            <a:custGeom>
              <a:avLst/>
              <a:gdLst/>
              <a:ahLst/>
              <a:cxnLst/>
              <a:rect l="0" t="0" r="0" b="0"/>
              <a:pathLst>
                <a:path w="97877" h="162893">
                  <a:moveTo>
                    <a:pt x="62063" y="18765"/>
                  </a:moveTo>
                  <a:lnTo>
                    <a:pt x="62063" y="18765"/>
                  </a:lnTo>
                  <a:lnTo>
                    <a:pt x="65435" y="15394"/>
                  </a:lnTo>
                  <a:lnTo>
                    <a:pt x="68970" y="13739"/>
                  </a:lnTo>
                  <a:lnTo>
                    <a:pt x="73618" y="12676"/>
                  </a:lnTo>
                  <a:lnTo>
                    <a:pt x="74000" y="11884"/>
                  </a:lnTo>
                  <a:lnTo>
                    <a:pt x="74734" y="2962"/>
                  </a:lnTo>
                  <a:lnTo>
                    <a:pt x="74037" y="1880"/>
                  </a:lnTo>
                  <a:lnTo>
                    <a:pt x="72869" y="1158"/>
                  </a:lnTo>
                  <a:lnTo>
                    <a:pt x="68277" y="356"/>
                  </a:lnTo>
                  <a:lnTo>
                    <a:pt x="59180" y="0"/>
                  </a:lnTo>
                  <a:lnTo>
                    <a:pt x="55202" y="1316"/>
                  </a:lnTo>
                  <a:lnTo>
                    <a:pt x="48901" y="6541"/>
                  </a:lnTo>
                  <a:lnTo>
                    <a:pt x="28091" y="34245"/>
                  </a:lnTo>
                  <a:lnTo>
                    <a:pt x="11216" y="59139"/>
                  </a:lnTo>
                  <a:lnTo>
                    <a:pt x="3410" y="83331"/>
                  </a:lnTo>
                  <a:lnTo>
                    <a:pt x="0" y="106099"/>
                  </a:lnTo>
                  <a:lnTo>
                    <a:pt x="5731" y="129622"/>
                  </a:lnTo>
                  <a:lnTo>
                    <a:pt x="16366" y="147724"/>
                  </a:lnTo>
                  <a:lnTo>
                    <a:pt x="28453" y="158654"/>
                  </a:lnTo>
                  <a:lnTo>
                    <a:pt x="40540" y="162077"/>
                  </a:lnTo>
                  <a:lnTo>
                    <a:pt x="53908" y="162892"/>
                  </a:lnTo>
                  <a:lnTo>
                    <a:pt x="71738" y="159187"/>
                  </a:lnTo>
                  <a:lnTo>
                    <a:pt x="95545" y="137481"/>
                  </a:lnTo>
                  <a:lnTo>
                    <a:pt x="97790" y="132481"/>
                  </a:lnTo>
                  <a:lnTo>
                    <a:pt x="97876" y="127737"/>
                  </a:lnTo>
                  <a:lnTo>
                    <a:pt x="96521" y="123163"/>
                  </a:lnTo>
                  <a:lnTo>
                    <a:pt x="96596" y="96249"/>
                  </a:lnTo>
                  <a:lnTo>
                    <a:pt x="81035" y="69819"/>
                  </a:lnTo>
                  <a:lnTo>
                    <a:pt x="72612" y="58389"/>
                  </a:lnTo>
                  <a:lnTo>
                    <a:pt x="60642" y="46576"/>
                  </a:lnTo>
                  <a:lnTo>
                    <a:pt x="50902" y="31709"/>
                  </a:lnTo>
                  <a:lnTo>
                    <a:pt x="36648" y="22914"/>
                  </a:lnTo>
                  <a:lnTo>
                    <a:pt x="30071" y="20609"/>
                  </a:lnTo>
                  <a:lnTo>
                    <a:pt x="26624" y="21405"/>
                  </a:lnTo>
                  <a:lnTo>
                    <a:pt x="19031" y="26053"/>
                  </a:lnTo>
                  <a:lnTo>
                    <a:pt x="16441" y="29268"/>
                  </a:lnTo>
                  <a:lnTo>
                    <a:pt x="13565" y="36603"/>
                  </a:lnTo>
                  <a:lnTo>
                    <a:pt x="13503" y="39124"/>
                  </a:lnTo>
                  <a:lnTo>
                    <a:pt x="17613" y="44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2" name="SMARTInkShape-3584">
              <a:extLst>
                <a:ext uri="{FF2B5EF4-FFF2-40B4-BE49-F238E27FC236}">
                  <a16:creationId xmlns:a16="http://schemas.microsoft.com/office/drawing/2014/main" id="{599A2A63-2075-966B-437F-4DF477839D5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931150" y="679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SMARTInkShape-3585">
              <a:extLst>
                <a:ext uri="{FF2B5EF4-FFF2-40B4-BE49-F238E27FC236}">
                  <a16:creationId xmlns:a16="http://schemas.microsoft.com/office/drawing/2014/main" id="{8C26676D-E75F-3E59-7375-CEE105E4F2F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008243" y="534654"/>
              <a:ext cx="84823" cy="143010"/>
            </a:xfrm>
            <a:custGeom>
              <a:avLst/>
              <a:gdLst/>
              <a:ahLst/>
              <a:cxnLst/>
              <a:rect l="0" t="0" r="0" b="0"/>
              <a:pathLst>
                <a:path w="84823" h="143010">
                  <a:moveTo>
                    <a:pt x="49907" y="49546"/>
                  </a:moveTo>
                  <a:lnTo>
                    <a:pt x="49907" y="49546"/>
                  </a:lnTo>
                  <a:lnTo>
                    <a:pt x="49907" y="40087"/>
                  </a:lnTo>
                  <a:lnTo>
                    <a:pt x="49202" y="39006"/>
                  </a:lnTo>
                  <a:lnTo>
                    <a:pt x="48025" y="38286"/>
                  </a:lnTo>
                  <a:lnTo>
                    <a:pt x="46535" y="37806"/>
                  </a:lnTo>
                  <a:lnTo>
                    <a:pt x="46248" y="36781"/>
                  </a:lnTo>
                  <a:lnTo>
                    <a:pt x="49286" y="28092"/>
                  </a:lnTo>
                  <a:lnTo>
                    <a:pt x="48788" y="26071"/>
                  </a:lnTo>
                  <a:lnTo>
                    <a:pt x="44800" y="17758"/>
                  </a:lnTo>
                  <a:lnTo>
                    <a:pt x="43803" y="9322"/>
                  </a:lnTo>
                  <a:lnTo>
                    <a:pt x="45548" y="5093"/>
                  </a:lnTo>
                  <a:lnTo>
                    <a:pt x="47000" y="2977"/>
                  </a:lnTo>
                  <a:lnTo>
                    <a:pt x="47264" y="1567"/>
                  </a:lnTo>
                  <a:lnTo>
                    <a:pt x="46734" y="627"/>
                  </a:lnTo>
                  <a:lnTo>
                    <a:pt x="45675" y="0"/>
                  </a:lnTo>
                  <a:lnTo>
                    <a:pt x="40735" y="1185"/>
                  </a:lnTo>
                  <a:lnTo>
                    <a:pt x="33836" y="4769"/>
                  </a:lnTo>
                  <a:lnTo>
                    <a:pt x="10387" y="25915"/>
                  </a:lnTo>
                  <a:lnTo>
                    <a:pt x="7332" y="31675"/>
                  </a:lnTo>
                  <a:lnTo>
                    <a:pt x="5619" y="58010"/>
                  </a:lnTo>
                  <a:lnTo>
                    <a:pt x="3624" y="81923"/>
                  </a:lnTo>
                  <a:lnTo>
                    <a:pt x="0" y="105173"/>
                  </a:lnTo>
                  <a:lnTo>
                    <a:pt x="3266" y="113310"/>
                  </a:lnTo>
                  <a:lnTo>
                    <a:pt x="25613" y="139324"/>
                  </a:lnTo>
                  <a:lnTo>
                    <a:pt x="34171" y="142364"/>
                  </a:lnTo>
                  <a:lnTo>
                    <a:pt x="44324" y="143009"/>
                  </a:lnTo>
                  <a:lnTo>
                    <a:pt x="53540" y="140945"/>
                  </a:lnTo>
                  <a:lnTo>
                    <a:pt x="70034" y="132444"/>
                  </a:lnTo>
                  <a:lnTo>
                    <a:pt x="78373" y="123079"/>
                  </a:lnTo>
                  <a:lnTo>
                    <a:pt x="81583" y="117618"/>
                  </a:lnTo>
                  <a:lnTo>
                    <a:pt x="83019" y="112566"/>
                  </a:lnTo>
                  <a:lnTo>
                    <a:pt x="84017" y="88675"/>
                  </a:lnTo>
                  <a:lnTo>
                    <a:pt x="84822" y="71875"/>
                  </a:lnTo>
                  <a:lnTo>
                    <a:pt x="77343" y="50518"/>
                  </a:lnTo>
                  <a:lnTo>
                    <a:pt x="66895" y="32901"/>
                  </a:lnTo>
                  <a:lnTo>
                    <a:pt x="59723" y="26034"/>
                  </a:lnTo>
                  <a:lnTo>
                    <a:pt x="57796" y="21928"/>
                  </a:lnTo>
                  <a:lnTo>
                    <a:pt x="55873" y="20551"/>
                  </a:lnTo>
                  <a:lnTo>
                    <a:pt x="43557" y="17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SMARTInkShape-3586">
              <a:extLst>
                <a:ext uri="{FF2B5EF4-FFF2-40B4-BE49-F238E27FC236}">
                  <a16:creationId xmlns:a16="http://schemas.microsoft.com/office/drawing/2014/main" id="{D9906356-9698-641F-A98E-D1CFC20B84D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126350" y="504956"/>
              <a:ext cx="73254" cy="155195"/>
            </a:xfrm>
            <a:custGeom>
              <a:avLst/>
              <a:gdLst/>
              <a:ahLst/>
              <a:cxnLst/>
              <a:rect l="0" t="0" r="0" b="0"/>
              <a:pathLst>
                <a:path w="73254" h="155195">
                  <a:moveTo>
                    <a:pt x="58800" y="22094"/>
                  </a:moveTo>
                  <a:lnTo>
                    <a:pt x="58800" y="22094"/>
                  </a:lnTo>
                  <a:lnTo>
                    <a:pt x="62172" y="18723"/>
                  </a:lnTo>
                  <a:lnTo>
                    <a:pt x="62459" y="17730"/>
                  </a:lnTo>
                  <a:lnTo>
                    <a:pt x="61945" y="17068"/>
                  </a:lnTo>
                  <a:lnTo>
                    <a:pt x="59421" y="16005"/>
                  </a:lnTo>
                  <a:lnTo>
                    <a:pt x="55613" y="12450"/>
                  </a:lnTo>
                  <a:lnTo>
                    <a:pt x="53856" y="8871"/>
                  </a:lnTo>
                  <a:lnTo>
                    <a:pt x="53387" y="6929"/>
                  </a:lnTo>
                  <a:lnTo>
                    <a:pt x="52369" y="5634"/>
                  </a:lnTo>
                  <a:lnTo>
                    <a:pt x="49356" y="4195"/>
                  </a:lnTo>
                  <a:lnTo>
                    <a:pt x="43784" y="7318"/>
                  </a:lnTo>
                  <a:lnTo>
                    <a:pt x="16330" y="30831"/>
                  </a:lnTo>
                  <a:lnTo>
                    <a:pt x="13584" y="44086"/>
                  </a:lnTo>
                  <a:lnTo>
                    <a:pt x="13839" y="51572"/>
                  </a:lnTo>
                  <a:lnTo>
                    <a:pt x="10360" y="63653"/>
                  </a:lnTo>
                  <a:lnTo>
                    <a:pt x="2349" y="84032"/>
                  </a:lnTo>
                  <a:lnTo>
                    <a:pt x="0" y="93019"/>
                  </a:lnTo>
                  <a:lnTo>
                    <a:pt x="1152" y="106768"/>
                  </a:lnTo>
                  <a:lnTo>
                    <a:pt x="5971" y="124323"/>
                  </a:lnTo>
                  <a:lnTo>
                    <a:pt x="8509" y="135968"/>
                  </a:lnTo>
                  <a:lnTo>
                    <a:pt x="14341" y="145847"/>
                  </a:lnTo>
                  <a:lnTo>
                    <a:pt x="19755" y="151179"/>
                  </a:lnTo>
                  <a:lnTo>
                    <a:pt x="22187" y="152601"/>
                  </a:lnTo>
                  <a:lnTo>
                    <a:pt x="32351" y="154601"/>
                  </a:lnTo>
                  <a:lnTo>
                    <a:pt x="44299" y="155194"/>
                  </a:lnTo>
                  <a:lnTo>
                    <a:pt x="48427" y="153161"/>
                  </a:lnTo>
                  <a:lnTo>
                    <a:pt x="60274" y="140892"/>
                  </a:lnTo>
                  <a:lnTo>
                    <a:pt x="66040" y="132278"/>
                  </a:lnTo>
                  <a:lnTo>
                    <a:pt x="73253" y="106012"/>
                  </a:lnTo>
                  <a:lnTo>
                    <a:pt x="73117" y="78160"/>
                  </a:lnTo>
                  <a:lnTo>
                    <a:pt x="71114" y="52193"/>
                  </a:lnTo>
                  <a:lnTo>
                    <a:pt x="64656" y="26994"/>
                  </a:lnTo>
                  <a:lnTo>
                    <a:pt x="56586" y="7853"/>
                  </a:lnTo>
                  <a:lnTo>
                    <a:pt x="53090" y="4134"/>
                  </a:lnTo>
                  <a:lnTo>
                    <a:pt x="43563" y="0"/>
                  </a:lnTo>
                  <a:lnTo>
                    <a:pt x="20700" y="3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SMARTInkShape-3587">
              <a:extLst>
                <a:ext uri="{FF2B5EF4-FFF2-40B4-BE49-F238E27FC236}">
                  <a16:creationId xmlns:a16="http://schemas.microsoft.com/office/drawing/2014/main" id="{365BBFE8-B341-2C95-2570-695E6645F8D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255882" y="501673"/>
              <a:ext cx="100608" cy="190478"/>
            </a:xfrm>
            <a:custGeom>
              <a:avLst/>
              <a:gdLst/>
              <a:ahLst/>
              <a:cxnLst/>
              <a:rect l="0" t="0" r="0" b="0"/>
              <a:pathLst>
                <a:path w="100608" h="190478">
                  <a:moveTo>
                    <a:pt x="5468" y="6327"/>
                  </a:moveTo>
                  <a:lnTo>
                    <a:pt x="5468" y="6327"/>
                  </a:lnTo>
                  <a:lnTo>
                    <a:pt x="0" y="6327"/>
                  </a:lnTo>
                  <a:lnTo>
                    <a:pt x="2750" y="2956"/>
                  </a:lnTo>
                  <a:lnTo>
                    <a:pt x="6142" y="1301"/>
                  </a:lnTo>
                  <a:lnTo>
                    <a:pt x="20810" y="238"/>
                  </a:lnTo>
                  <a:lnTo>
                    <a:pt x="51033" y="5467"/>
                  </a:lnTo>
                  <a:lnTo>
                    <a:pt x="80989" y="6293"/>
                  </a:lnTo>
                  <a:lnTo>
                    <a:pt x="83331" y="6305"/>
                  </a:lnTo>
                  <a:lnTo>
                    <a:pt x="87816" y="4436"/>
                  </a:lnTo>
                  <a:lnTo>
                    <a:pt x="92162" y="1959"/>
                  </a:lnTo>
                  <a:lnTo>
                    <a:pt x="100607" y="0"/>
                  </a:lnTo>
                  <a:lnTo>
                    <a:pt x="99990" y="10826"/>
                  </a:lnTo>
                  <a:lnTo>
                    <a:pt x="97338" y="21027"/>
                  </a:lnTo>
                  <a:lnTo>
                    <a:pt x="79681" y="49159"/>
                  </a:lnTo>
                  <a:lnTo>
                    <a:pt x="69439" y="74133"/>
                  </a:lnTo>
                  <a:lnTo>
                    <a:pt x="58190" y="104832"/>
                  </a:lnTo>
                  <a:lnTo>
                    <a:pt x="48527" y="122610"/>
                  </a:lnTo>
                  <a:lnTo>
                    <a:pt x="42667" y="151305"/>
                  </a:lnTo>
                  <a:lnTo>
                    <a:pt x="30868" y="190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SMARTInkShape-3588">
              <a:extLst>
                <a:ext uri="{FF2B5EF4-FFF2-40B4-BE49-F238E27FC236}">
                  <a16:creationId xmlns:a16="http://schemas.microsoft.com/office/drawing/2014/main" id="{97E3EDE9-16F7-10A3-278D-BD1CFB8CC3B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445500" y="458445"/>
              <a:ext cx="126625" cy="213124"/>
            </a:xfrm>
            <a:custGeom>
              <a:avLst/>
              <a:gdLst/>
              <a:ahLst/>
              <a:cxnLst/>
              <a:rect l="0" t="0" r="0" b="0"/>
              <a:pathLst>
                <a:path w="126625" h="213124">
                  <a:moveTo>
                    <a:pt x="95250" y="24155"/>
                  </a:moveTo>
                  <a:lnTo>
                    <a:pt x="95250" y="24155"/>
                  </a:lnTo>
                  <a:lnTo>
                    <a:pt x="109556" y="15317"/>
                  </a:lnTo>
                  <a:lnTo>
                    <a:pt x="125732" y="0"/>
                  </a:lnTo>
                  <a:lnTo>
                    <a:pt x="126155" y="290"/>
                  </a:lnTo>
                  <a:lnTo>
                    <a:pt x="126624" y="2495"/>
                  </a:lnTo>
                  <a:lnTo>
                    <a:pt x="125338" y="4070"/>
                  </a:lnTo>
                  <a:lnTo>
                    <a:pt x="96229" y="24776"/>
                  </a:lnTo>
                  <a:lnTo>
                    <a:pt x="84721" y="37039"/>
                  </a:lnTo>
                  <a:lnTo>
                    <a:pt x="70841" y="63821"/>
                  </a:lnTo>
                  <a:lnTo>
                    <a:pt x="56268" y="87335"/>
                  </a:lnTo>
                  <a:lnTo>
                    <a:pt x="43405" y="115626"/>
                  </a:lnTo>
                  <a:lnTo>
                    <a:pt x="35516" y="142901"/>
                  </a:lnTo>
                  <a:lnTo>
                    <a:pt x="32866" y="171601"/>
                  </a:lnTo>
                  <a:lnTo>
                    <a:pt x="32786" y="192726"/>
                  </a:lnTo>
                  <a:lnTo>
                    <a:pt x="35268" y="200911"/>
                  </a:lnTo>
                  <a:lnTo>
                    <a:pt x="42487" y="206900"/>
                  </a:lnTo>
                  <a:lnTo>
                    <a:pt x="54687" y="212357"/>
                  </a:lnTo>
                  <a:lnTo>
                    <a:pt x="57624" y="213123"/>
                  </a:lnTo>
                  <a:lnTo>
                    <a:pt x="64651" y="212093"/>
                  </a:lnTo>
                  <a:lnTo>
                    <a:pt x="72479" y="208577"/>
                  </a:lnTo>
                  <a:lnTo>
                    <a:pt x="93201" y="190850"/>
                  </a:lnTo>
                  <a:lnTo>
                    <a:pt x="97868" y="182673"/>
                  </a:lnTo>
                  <a:lnTo>
                    <a:pt x="100863" y="165926"/>
                  </a:lnTo>
                  <a:lnTo>
                    <a:pt x="98010" y="153258"/>
                  </a:lnTo>
                  <a:lnTo>
                    <a:pt x="89326" y="140568"/>
                  </a:lnTo>
                  <a:lnTo>
                    <a:pt x="79918" y="135866"/>
                  </a:lnTo>
                  <a:lnTo>
                    <a:pt x="56630" y="132848"/>
                  </a:lnTo>
                  <a:lnTo>
                    <a:pt x="41318" y="135696"/>
                  </a:lnTo>
                  <a:lnTo>
                    <a:pt x="9709" y="147843"/>
                  </a:lnTo>
                  <a:lnTo>
                    <a:pt x="7883" y="148947"/>
                  </a:lnTo>
                  <a:lnTo>
                    <a:pt x="8078" y="149683"/>
                  </a:lnTo>
                  <a:lnTo>
                    <a:pt x="9619" y="150174"/>
                  </a:lnTo>
                  <a:lnTo>
                    <a:pt x="9234" y="151206"/>
                  </a:lnTo>
                  <a:lnTo>
                    <a:pt x="0" y="157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4" name="SMARTInkShape-Group682">
            <a:extLst>
              <a:ext uri="{FF2B5EF4-FFF2-40B4-BE49-F238E27FC236}">
                <a16:creationId xmlns:a16="http://schemas.microsoft.com/office/drawing/2014/main" id="{B71E3B45-A5E2-A759-DB42-8CEBEA88F0D3}"/>
              </a:ext>
            </a:extLst>
          </p:cNvPr>
          <p:cNvGrpSpPr/>
          <p:nvPr/>
        </p:nvGrpSpPr>
        <p:grpSpPr>
          <a:xfrm>
            <a:off x="6705619" y="172594"/>
            <a:ext cx="844532" cy="238231"/>
            <a:chOff x="6705619" y="172594"/>
            <a:chExt cx="844532" cy="238231"/>
          </a:xfrm>
        </p:grpSpPr>
        <p:sp>
          <p:nvSpPr>
            <p:cNvPr id="2168" name="SMARTInkShape-3589">
              <a:extLst>
                <a:ext uri="{FF2B5EF4-FFF2-40B4-BE49-F238E27FC236}">
                  <a16:creationId xmlns:a16="http://schemas.microsoft.com/office/drawing/2014/main" id="{876327CC-2556-FB90-A14A-F0114D7A663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705619" y="361950"/>
              <a:ext cx="88882" cy="6351"/>
            </a:xfrm>
            <a:custGeom>
              <a:avLst/>
              <a:gdLst/>
              <a:ahLst/>
              <a:cxnLst/>
              <a:rect l="0" t="0" r="0" b="0"/>
              <a:pathLst>
                <a:path w="88882" h="6351">
                  <a:moveTo>
                    <a:pt x="6331" y="6350"/>
                  </a:moveTo>
                  <a:lnTo>
                    <a:pt x="6331" y="6350"/>
                  </a:lnTo>
                  <a:lnTo>
                    <a:pt x="2672" y="6350"/>
                  </a:lnTo>
                  <a:lnTo>
                    <a:pt x="4234" y="6350"/>
                  </a:lnTo>
                  <a:lnTo>
                    <a:pt x="0" y="6350"/>
                  </a:lnTo>
                  <a:lnTo>
                    <a:pt x="18491" y="4469"/>
                  </a:lnTo>
                  <a:lnTo>
                    <a:pt x="50004" y="588"/>
                  </a:lnTo>
                  <a:lnTo>
                    <a:pt x="81488" y="15"/>
                  </a:lnTo>
                  <a:lnTo>
                    <a:pt x="888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9" name="SMARTInkShape-3590">
              <a:extLst>
                <a:ext uri="{FF2B5EF4-FFF2-40B4-BE49-F238E27FC236}">
                  <a16:creationId xmlns:a16="http://schemas.microsoft.com/office/drawing/2014/main" id="{B1196EE4-D3C8-96AD-34CD-5E31A8D1556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865232" y="285750"/>
              <a:ext cx="138819" cy="125075"/>
            </a:xfrm>
            <a:custGeom>
              <a:avLst/>
              <a:gdLst/>
              <a:ahLst/>
              <a:cxnLst/>
              <a:rect l="0" t="0" r="0" b="0"/>
              <a:pathLst>
                <a:path w="138819" h="125075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951" y="6350"/>
                  </a:lnTo>
                  <a:lnTo>
                    <a:pt x="1292" y="6350"/>
                  </a:lnTo>
                  <a:lnTo>
                    <a:pt x="1273" y="7056"/>
                  </a:lnTo>
                  <a:lnTo>
                    <a:pt x="14102" y="33486"/>
                  </a:lnTo>
                  <a:lnTo>
                    <a:pt x="23140" y="61857"/>
                  </a:lnTo>
                  <a:lnTo>
                    <a:pt x="38457" y="91663"/>
                  </a:lnTo>
                  <a:lnTo>
                    <a:pt x="48333" y="113435"/>
                  </a:lnTo>
                  <a:lnTo>
                    <a:pt x="55329" y="120501"/>
                  </a:lnTo>
                  <a:lnTo>
                    <a:pt x="61259" y="124111"/>
                  </a:lnTo>
                  <a:lnTo>
                    <a:pt x="63829" y="125074"/>
                  </a:lnTo>
                  <a:lnTo>
                    <a:pt x="66247" y="125011"/>
                  </a:lnTo>
                  <a:lnTo>
                    <a:pt x="70817" y="123058"/>
                  </a:lnTo>
                  <a:lnTo>
                    <a:pt x="80726" y="111251"/>
                  </a:lnTo>
                  <a:lnTo>
                    <a:pt x="95847" y="84030"/>
                  </a:lnTo>
                  <a:lnTo>
                    <a:pt x="105625" y="68407"/>
                  </a:lnTo>
                  <a:lnTo>
                    <a:pt x="118621" y="40794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" name="SMARTInkShape-3591">
              <a:extLst>
                <a:ext uri="{FF2B5EF4-FFF2-40B4-BE49-F238E27FC236}">
                  <a16:creationId xmlns:a16="http://schemas.microsoft.com/office/drawing/2014/main" id="{65858ED6-24EB-47A2-D562-F45F96B7CB2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21044" y="267922"/>
              <a:ext cx="154457" cy="122095"/>
            </a:xfrm>
            <a:custGeom>
              <a:avLst/>
              <a:gdLst/>
              <a:ahLst/>
              <a:cxnLst/>
              <a:rect l="0" t="0" r="0" b="0"/>
              <a:pathLst>
                <a:path w="154457" h="122095">
                  <a:moveTo>
                    <a:pt x="90956" y="24178"/>
                  </a:moveTo>
                  <a:lnTo>
                    <a:pt x="90956" y="24178"/>
                  </a:lnTo>
                  <a:lnTo>
                    <a:pt x="87297" y="24178"/>
                  </a:lnTo>
                  <a:lnTo>
                    <a:pt x="88859" y="24178"/>
                  </a:lnTo>
                  <a:lnTo>
                    <a:pt x="89558" y="23472"/>
                  </a:lnTo>
                  <a:lnTo>
                    <a:pt x="90772" y="18711"/>
                  </a:lnTo>
                  <a:lnTo>
                    <a:pt x="80006" y="17906"/>
                  </a:lnTo>
                  <a:lnTo>
                    <a:pt x="79422" y="17174"/>
                  </a:lnTo>
                  <a:lnTo>
                    <a:pt x="77896" y="12774"/>
                  </a:lnTo>
                  <a:lnTo>
                    <a:pt x="69464" y="2903"/>
                  </a:lnTo>
                  <a:lnTo>
                    <a:pt x="63529" y="611"/>
                  </a:lnTo>
                  <a:lnTo>
                    <a:pt x="59971" y="0"/>
                  </a:lnTo>
                  <a:lnTo>
                    <a:pt x="44850" y="2511"/>
                  </a:lnTo>
                  <a:lnTo>
                    <a:pt x="36833" y="7728"/>
                  </a:lnTo>
                  <a:lnTo>
                    <a:pt x="14465" y="35782"/>
                  </a:lnTo>
                  <a:lnTo>
                    <a:pt x="1135" y="53595"/>
                  </a:lnTo>
                  <a:lnTo>
                    <a:pt x="0" y="65945"/>
                  </a:lnTo>
                  <a:lnTo>
                    <a:pt x="5022" y="93498"/>
                  </a:lnTo>
                  <a:lnTo>
                    <a:pt x="10774" y="106179"/>
                  </a:lnTo>
                  <a:lnTo>
                    <a:pt x="24284" y="119077"/>
                  </a:lnTo>
                  <a:lnTo>
                    <a:pt x="25341" y="121311"/>
                  </a:lnTo>
                  <a:lnTo>
                    <a:pt x="26751" y="122094"/>
                  </a:lnTo>
                  <a:lnTo>
                    <a:pt x="28398" y="121911"/>
                  </a:lnTo>
                  <a:lnTo>
                    <a:pt x="32814" y="119120"/>
                  </a:lnTo>
                  <a:lnTo>
                    <a:pt x="63566" y="95085"/>
                  </a:lnTo>
                  <a:lnTo>
                    <a:pt x="68199" y="87207"/>
                  </a:lnTo>
                  <a:lnTo>
                    <a:pt x="71670" y="79002"/>
                  </a:lnTo>
                  <a:lnTo>
                    <a:pt x="81633" y="64118"/>
                  </a:lnTo>
                  <a:lnTo>
                    <a:pt x="83990" y="58862"/>
                  </a:lnTo>
                  <a:lnTo>
                    <a:pt x="87390" y="54175"/>
                  </a:lnTo>
                  <a:lnTo>
                    <a:pt x="91252" y="51621"/>
                  </a:lnTo>
                  <a:lnTo>
                    <a:pt x="95321" y="49780"/>
                  </a:lnTo>
                  <a:lnTo>
                    <a:pt x="100167" y="46189"/>
                  </a:lnTo>
                  <a:lnTo>
                    <a:pt x="99048" y="47601"/>
                  </a:lnTo>
                  <a:lnTo>
                    <a:pt x="99962" y="52462"/>
                  </a:lnTo>
                  <a:lnTo>
                    <a:pt x="101193" y="55734"/>
                  </a:lnTo>
                  <a:lnTo>
                    <a:pt x="100680" y="63133"/>
                  </a:lnTo>
                  <a:lnTo>
                    <a:pt x="97973" y="79380"/>
                  </a:lnTo>
                  <a:lnTo>
                    <a:pt x="101365" y="87753"/>
                  </a:lnTo>
                  <a:lnTo>
                    <a:pt x="107577" y="95472"/>
                  </a:lnTo>
                  <a:lnTo>
                    <a:pt x="120435" y="105106"/>
                  </a:lnTo>
                  <a:lnTo>
                    <a:pt x="132147" y="102877"/>
                  </a:lnTo>
                  <a:lnTo>
                    <a:pt x="135349" y="100633"/>
                  </a:lnTo>
                  <a:lnTo>
                    <a:pt x="137485" y="97725"/>
                  </a:lnTo>
                  <a:lnTo>
                    <a:pt x="141268" y="90732"/>
                  </a:lnTo>
                  <a:lnTo>
                    <a:pt x="154456" y="74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SMARTInkShape-3592">
              <a:extLst>
                <a:ext uri="{FF2B5EF4-FFF2-40B4-BE49-F238E27FC236}">
                  <a16:creationId xmlns:a16="http://schemas.microsoft.com/office/drawing/2014/main" id="{94A3FBA2-6112-B38F-FC51-6F2330C24AA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00900" y="172594"/>
              <a:ext cx="31597" cy="221107"/>
            </a:xfrm>
            <a:custGeom>
              <a:avLst/>
              <a:gdLst/>
              <a:ahLst/>
              <a:cxnLst/>
              <a:rect l="0" t="0" r="0" b="0"/>
              <a:pathLst>
                <a:path w="31597" h="221107">
                  <a:moveTo>
                    <a:pt x="0" y="11556"/>
                  </a:moveTo>
                  <a:lnTo>
                    <a:pt x="0" y="11556"/>
                  </a:lnTo>
                  <a:lnTo>
                    <a:pt x="8837" y="2718"/>
                  </a:lnTo>
                  <a:lnTo>
                    <a:pt x="14746" y="572"/>
                  </a:lnTo>
                  <a:lnTo>
                    <a:pt x="18297" y="0"/>
                  </a:lnTo>
                  <a:lnTo>
                    <a:pt x="20665" y="2441"/>
                  </a:lnTo>
                  <a:lnTo>
                    <a:pt x="28227" y="26637"/>
                  </a:lnTo>
                  <a:lnTo>
                    <a:pt x="31518" y="34310"/>
                  </a:lnTo>
                  <a:lnTo>
                    <a:pt x="31596" y="42247"/>
                  </a:lnTo>
                  <a:lnTo>
                    <a:pt x="23709" y="67608"/>
                  </a:lnTo>
                  <a:lnTo>
                    <a:pt x="20431" y="97152"/>
                  </a:lnTo>
                  <a:lnTo>
                    <a:pt x="18048" y="126837"/>
                  </a:lnTo>
                  <a:lnTo>
                    <a:pt x="11149" y="148960"/>
                  </a:lnTo>
                  <a:lnTo>
                    <a:pt x="12357" y="180700"/>
                  </a:lnTo>
                  <a:lnTo>
                    <a:pt x="10666" y="190918"/>
                  </a:lnTo>
                  <a:lnTo>
                    <a:pt x="8268" y="199223"/>
                  </a:lnTo>
                  <a:lnTo>
                    <a:pt x="6350" y="221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SMARTInkShape-3593">
              <a:extLst>
                <a:ext uri="{FF2B5EF4-FFF2-40B4-BE49-F238E27FC236}">
                  <a16:creationId xmlns:a16="http://schemas.microsoft.com/office/drawing/2014/main" id="{F878ACC5-A38B-449F-1746-1B9FB8E332F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302500" y="228600"/>
              <a:ext cx="88901" cy="141198"/>
            </a:xfrm>
            <a:custGeom>
              <a:avLst/>
              <a:gdLst/>
              <a:ahLst/>
              <a:cxnLst/>
              <a:rect l="0" t="0" r="0" b="0"/>
              <a:pathLst>
                <a:path w="88901" h="141198">
                  <a:moveTo>
                    <a:pt x="0" y="44450"/>
                  </a:moveTo>
                  <a:lnTo>
                    <a:pt x="0" y="44450"/>
                  </a:lnTo>
                  <a:lnTo>
                    <a:pt x="5468" y="38983"/>
                  </a:lnTo>
                  <a:lnTo>
                    <a:pt x="12621" y="13763"/>
                  </a:lnTo>
                  <a:lnTo>
                    <a:pt x="9306" y="19757"/>
                  </a:lnTo>
                  <a:lnTo>
                    <a:pt x="7225" y="33841"/>
                  </a:lnTo>
                  <a:lnTo>
                    <a:pt x="10887" y="58269"/>
                  </a:lnTo>
                  <a:lnTo>
                    <a:pt x="12343" y="85776"/>
                  </a:lnTo>
                  <a:lnTo>
                    <a:pt x="13358" y="114725"/>
                  </a:lnTo>
                  <a:lnTo>
                    <a:pt x="16050" y="127189"/>
                  </a:lnTo>
                  <a:lnTo>
                    <a:pt x="21480" y="136021"/>
                  </a:lnTo>
                  <a:lnTo>
                    <a:pt x="24904" y="139364"/>
                  </a:lnTo>
                  <a:lnTo>
                    <a:pt x="27891" y="140887"/>
                  </a:lnTo>
                  <a:lnTo>
                    <a:pt x="30589" y="141197"/>
                  </a:lnTo>
                  <a:lnTo>
                    <a:pt x="33093" y="140698"/>
                  </a:lnTo>
                  <a:lnTo>
                    <a:pt x="37756" y="136381"/>
                  </a:lnTo>
                  <a:lnTo>
                    <a:pt x="49871" y="115369"/>
                  </a:lnTo>
                  <a:lnTo>
                    <a:pt x="56417" y="89111"/>
                  </a:lnTo>
                  <a:lnTo>
                    <a:pt x="63774" y="61660"/>
                  </a:lnTo>
                  <a:lnTo>
                    <a:pt x="69931" y="37555"/>
                  </a:lnTo>
                  <a:lnTo>
                    <a:pt x="78332" y="1086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3" name="SMARTInkShape-3594">
              <a:extLst>
                <a:ext uri="{FF2B5EF4-FFF2-40B4-BE49-F238E27FC236}">
                  <a16:creationId xmlns:a16="http://schemas.microsoft.com/office/drawing/2014/main" id="{5C25FE86-4A67-2AF8-E198-11AF33B25BC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430788" y="230998"/>
              <a:ext cx="119363" cy="146092"/>
            </a:xfrm>
            <a:custGeom>
              <a:avLst/>
              <a:gdLst/>
              <a:ahLst/>
              <a:cxnLst/>
              <a:rect l="0" t="0" r="0" b="0"/>
              <a:pathLst>
                <a:path w="119363" h="146092">
                  <a:moveTo>
                    <a:pt x="30462" y="54752"/>
                  </a:moveTo>
                  <a:lnTo>
                    <a:pt x="30462" y="54752"/>
                  </a:lnTo>
                  <a:lnTo>
                    <a:pt x="37203" y="54752"/>
                  </a:lnTo>
                  <a:lnTo>
                    <a:pt x="42395" y="52871"/>
                  </a:lnTo>
                  <a:lnTo>
                    <a:pt x="44768" y="51381"/>
                  </a:lnTo>
                  <a:lnTo>
                    <a:pt x="72239" y="45293"/>
                  </a:lnTo>
                  <a:lnTo>
                    <a:pt x="92007" y="35571"/>
                  </a:lnTo>
                  <a:lnTo>
                    <a:pt x="102043" y="27209"/>
                  </a:lnTo>
                  <a:lnTo>
                    <a:pt x="104609" y="21109"/>
                  </a:lnTo>
                  <a:lnTo>
                    <a:pt x="105293" y="17507"/>
                  </a:lnTo>
                  <a:lnTo>
                    <a:pt x="104172" y="9741"/>
                  </a:lnTo>
                  <a:lnTo>
                    <a:pt x="102885" y="5695"/>
                  </a:lnTo>
                  <a:lnTo>
                    <a:pt x="99910" y="2997"/>
                  </a:lnTo>
                  <a:lnTo>
                    <a:pt x="90961" y="0"/>
                  </a:lnTo>
                  <a:lnTo>
                    <a:pt x="70652" y="1683"/>
                  </a:lnTo>
                  <a:lnTo>
                    <a:pt x="58673" y="6707"/>
                  </a:lnTo>
                  <a:lnTo>
                    <a:pt x="30708" y="29594"/>
                  </a:lnTo>
                  <a:lnTo>
                    <a:pt x="22811" y="38632"/>
                  </a:lnTo>
                  <a:lnTo>
                    <a:pt x="9681" y="64467"/>
                  </a:lnTo>
                  <a:lnTo>
                    <a:pt x="1610" y="92236"/>
                  </a:lnTo>
                  <a:lnTo>
                    <a:pt x="0" y="108336"/>
                  </a:lnTo>
                  <a:lnTo>
                    <a:pt x="3047" y="121136"/>
                  </a:lnTo>
                  <a:lnTo>
                    <a:pt x="13130" y="137480"/>
                  </a:lnTo>
                  <a:lnTo>
                    <a:pt x="23133" y="145194"/>
                  </a:lnTo>
                  <a:lnTo>
                    <a:pt x="26987" y="146091"/>
                  </a:lnTo>
                  <a:lnTo>
                    <a:pt x="54238" y="140742"/>
                  </a:lnTo>
                  <a:lnTo>
                    <a:pt x="82373" y="135874"/>
                  </a:lnTo>
                  <a:lnTo>
                    <a:pt x="119362" y="124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7" name="SMARTInkShape-Group683">
            <a:extLst>
              <a:ext uri="{FF2B5EF4-FFF2-40B4-BE49-F238E27FC236}">
                <a16:creationId xmlns:a16="http://schemas.microsoft.com/office/drawing/2014/main" id="{513EAAF7-CB72-912C-271C-302375DED03E}"/>
              </a:ext>
            </a:extLst>
          </p:cNvPr>
          <p:cNvGrpSpPr/>
          <p:nvPr/>
        </p:nvGrpSpPr>
        <p:grpSpPr>
          <a:xfrm>
            <a:off x="6381750" y="223510"/>
            <a:ext cx="153465" cy="328941"/>
            <a:chOff x="6381750" y="223510"/>
            <a:chExt cx="153465" cy="328941"/>
          </a:xfrm>
        </p:grpSpPr>
        <p:sp>
          <p:nvSpPr>
            <p:cNvPr id="2175" name="SMARTInkShape-3595">
              <a:extLst>
                <a:ext uri="{FF2B5EF4-FFF2-40B4-BE49-F238E27FC236}">
                  <a16:creationId xmlns:a16="http://schemas.microsoft.com/office/drawing/2014/main" id="{F8D529F9-53EE-73E0-7EC7-24C1C145E91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400800" y="288724"/>
              <a:ext cx="19017" cy="263727"/>
            </a:xfrm>
            <a:custGeom>
              <a:avLst/>
              <a:gdLst/>
              <a:ahLst/>
              <a:cxnLst/>
              <a:rect l="0" t="0" r="0" b="0"/>
              <a:pathLst>
                <a:path w="19017" h="263727">
                  <a:moveTo>
                    <a:pt x="0" y="28776"/>
                  </a:moveTo>
                  <a:lnTo>
                    <a:pt x="0" y="28776"/>
                  </a:lnTo>
                  <a:lnTo>
                    <a:pt x="3372" y="28776"/>
                  </a:lnTo>
                  <a:lnTo>
                    <a:pt x="4364" y="28070"/>
                  </a:lnTo>
                  <a:lnTo>
                    <a:pt x="5026" y="26895"/>
                  </a:lnTo>
                  <a:lnTo>
                    <a:pt x="5468" y="25405"/>
                  </a:lnTo>
                  <a:lnTo>
                    <a:pt x="5056" y="24412"/>
                  </a:lnTo>
                  <a:lnTo>
                    <a:pt x="4076" y="23750"/>
                  </a:lnTo>
                  <a:lnTo>
                    <a:pt x="2718" y="23309"/>
                  </a:lnTo>
                  <a:lnTo>
                    <a:pt x="3223" y="21603"/>
                  </a:lnTo>
                  <a:lnTo>
                    <a:pt x="10410" y="10609"/>
                  </a:lnTo>
                  <a:lnTo>
                    <a:pt x="11173" y="8198"/>
                  </a:lnTo>
                  <a:lnTo>
                    <a:pt x="12388" y="6591"/>
                  </a:lnTo>
                  <a:lnTo>
                    <a:pt x="15618" y="4805"/>
                  </a:lnTo>
                  <a:lnTo>
                    <a:pt x="16057" y="3623"/>
                  </a:lnTo>
                  <a:lnTo>
                    <a:pt x="15642" y="2129"/>
                  </a:lnTo>
                  <a:lnTo>
                    <a:pt x="14663" y="428"/>
                  </a:lnTo>
                  <a:lnTo>
                    <a:pt x="14008" y="0"/>
                  </a:lnTo>
                  <a:lnTo>
                    <a:pt x="13572" y="420"/>
                  </a:lnTo>
                  <a:lnTo>
                    <a:pt x="13088" y="3473"/>
                  </a:lnTo>
                  <a:lnTo>
                    <a:pt x="12751" y="27622"/>
                  </a:lnTo>
                  <a:lnTo>
                    <a:pt x="12715" y="57597"/>
                  </a:lnTo>
                  <a:lnTo>
                    <a:pt x="12704" y="83177"/>
                  </a:lnTo>
                  <a:lnTo>
                    <a:pt x="16072" y="114274"/>
                  </a:lnTo>
                  <a:lnTo>
                    <a:pt x="17726" y="138036"/>
                  </a:lnTo>
                  <a:lnTo>
                    <a:pt x="18462" y="161297"/>
                  </a:lnTo>
                  <a:lnTo>
                    <a:pt x="18875" y="189554"/>
                  </a:lnTo>
                  <a:lnTo>
                    <a:pt x="19016" y="218422"/>
                  </a:lnTo>
                  <a:lnTo>
                    <a:pt x="17160" y="238073"/>
                  </a:lnTo>
                  <a:lnTo>
                    <a:pt x="12700" y="263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SMARTInkShape-3596">
              <a:extLst>
                <a:ext uri="{FF2B5EF4-FFF2-40B4-BE49-F238E27FC236}">
                  <a16:creationId xmlns:a16="http://schemas.microsoft.com/office/drawing/2014/main" id="{22CF09E4-6C25-5549-E30E-EA8B380213F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381750" y="223510"/>
              <a:ext cx="153465" cy="163841"/>
            </a:xfrm>
            <a:custGeom>
              <a:avLst/>
              <a:gdLst/>
              <a:ahLst/>
              <a:cxnLst/>
              <a:rect l="0" t="0" r="0" b="0"/>
              <a:pathLst>
                <a:path w="153465" h="163841">
                  <a:moveTo>
                    <a:pt x="31750" y="43190"/>
                  </a:moveTo>
                  <a:lnTo>
                    <a:pt x="31750" y="43190"/>
                  </a:lnTo>
                  <a:lnTo>
                    <a:pt x="36821" y="37415"/>
                  </a:lnTo>
                  <a:lnTo>
                    <a:pt x="55056" y="13709"/>
                  </a:lnTo>
                  <a:lnTo>
                    <a:pt x="59276" y="9391"/>
                  </a:lnTo>
                  <a:lnTo>
                    <a:pt x="72360" y="2993"/>
                  </a:lnTo>
                  <a:lnTo>
                    <a:pt x="86272" y="0"/>
                  </a:lnTo>
                  <a:lnTo>
                    <a:pt x="95025" y="1182"/>
                  </a:lnTo>
                  <a:lnTo>
                    <a:pt x="109764" y="7695"/>
                  </a:lnTo>
                  <a:lnTo>
                    <a:pt x="130337" y="22538"/>
                  </a:lnTo>
                  <a:lnTo>
                    <a:pt x="151088" y="47469"/>
                  </a:lnTo>
                  <a:lnTo>
                    <a:pt x="152936" y="50981"/>
                  </a:lnTo>
                  <a:lnTo>
                    <a:pt x="153464" y="54029"/>
                  </a:lnTo>
                  <a:lnTo>
                    <a:pt x="149240" y="70731"/>
                  </a:lnTo>
                  <a:lnTo>
                    <a:pt x="136882" y="88274"/>
                  </a:lnTo>
                  <a:lnTo>
                    <a:pt x="106426" y="111754"/>
                  </a:lnTo>
                  <a:lnTo>
                    <a:pt x="86927" y="124650"/>
                  </a:lnTo>
                  <a:lnTo>
                    <a:pt x="56890" y="136885"/>
                  </a:lnTo>
                  <a:lnTo>
                    <a:pt x="29817" y="149788"/>
                  </a:lnTo>
                  <a:lnTo>
                    <a:pt x="2256" y="157039"/>
                  </a:lnTo>
                  <a:lnTo>
                    <a:pt x="1505" y="157895"/>
                  </a:lnTo>
                  <a:lnTo>
                    <a:pt x="0" y="163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0" name="SMARTInkShape-Group684">
            <a:extLst>
              <a:ext uri="{FF2B5EF4-FFF2-40B4-BE49-F238E27FC236}">
                <a16:creationId xmlns:a16="http://schemas.microsoft.com/office/drawing/2014/main" id="{02D086DB-3E9C-C008-CDDE-2E3FDC7FB16E}"/>
              </a:ext>
            </a:extLst>
          </p:cNvPr>
          <p:cNvGrpSpPr/>
          <p:nvPr/>
        </p:nvGrpSpPr>
        <p:grpSpPr>
          <a:xfrm>
            <a:off x="1985729" y="4775200"/>
            <a:ext cx="668565" cy="247651"/>
            <a:chOff x="1985729" y="4775200"/>
            <a:chExt cx="668565" cy="247651"/>
          </a:xfrm>
        </p:grpSpPr>
        <p:sp>
          <p:nvSpPr>
            <p:cNvPr id="2178" name="SMARTInkShape-3597">
              <a:extLst>
                <a:ext uri="{FF2B5EF4-FFF2-40B4-BE49-F238E27FC236}">
                  <a16:creationId xmlns:a16="http://schemas.microsoft.com/office/drawing/2014/main" id="{0DDD4BDB-DFE2-F281-A4D0-350EC76596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90313" y="4806973"/>
              <a:ext cx="28988" cy="177778"/>
            </a:xfrm>
            <a:custGeom>
              <a:avLst/>
              <a:gdLst/>
              <a:ahLst/>
              <a:cxnLst/>
              <a:rect l="0" t="0" r="0" b="0"/>
              <a:pathLst>
                <a:path w="28988" h="177778">
                  <a:moveTo>
                    <a:pt x="28987" y="6327"/>
                  </a:moveTo>
                  <a:lnTo>
                    <a:pt x="28987" y="6327"/>
                  </a:lnTo>
                  <a:lnTo>
                    <a:pt x="28987" y="0"/>
                  </a:lnTo>
                  <a:lnTo>
                    <a:pt x="25616" y="6726"/>
                  </a:lnTo>
                  <a:lnTo>
                    <a:pt x="21148" y="32615"/>
                  </a:lnTo>
                  <a:lnTo>
                    <a:pt x="13876" y="64045"/>
                  </a:lnTo>
                  <a:lnTo>
                    <a:pt x="7733" y="93906"/>
                  </a:lnTo>
                  <a:lnTo>
                    <a:pt x="4816" y="121725"/>
                  </a:lnTo>
                  <a:lnTo>
                    <a:pt x="1867" y="147983"/>
                  </a:lnTo>
                  <a:lnTo>
                    <a:pt x="0" y="158891"/>
                  </a:lnTo>
                  <a:lnTo>
                    <a:pt x="3587" y="1777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SMARTInkShape-3598">
              <a:extLst>
                <a:ext uri="{FF2B5EF4-FFF2-40B4-BE49-F238E27FC236}">
                  <a16:creationId xmlns:a16="http://schemas.microsoft.com/office/drawing/2014/main" id="{3347380B-2017-87F2-63B3-AE9F1339035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93900" y="477520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8789" y="19817"/>
                  </a:lnTo>
                  <a:lnTo>
                    <a:pt x="33845" y="6417"/>
                  </a:lnTo>
                  <a:lnTo>
                    <a:pt x="49539" y="190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SMARTInkShape-3599">
              <a:extLst>
                <a:ext uri="{FF2B5EF4-FFF2-40B4-BE49-F238E27FC236}">
                  <a16:creationId xmlns:a16="http://schemas.microsoft.com/office/drawing/2014/main" id="{24F94560-C7D5-5818-B1AC-F4CFD4F97C4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012950" y="48641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3658"/>
                  </a:lnTo>
                  <a:lnTo>
                    <a:pt x="32638" y="276"/>
                  </a:lnTo>
                  <a:lnTo>
                    <a:pt x="59253" y="74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1" name="SMARTInkShape-3600">
              <a:extLst>
                <a:ext uri="{FF2B5EF4-FFF2-40B4-BE49-F238E27FC236}">
                  <a16:creationId xmlns:a16="http://schemas.microsoft.com/office/drawing/2014/main" id="{8677B161-0A2D-3374-BDE8-E047A72A270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057400" y="4914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SMARTInkShape-3601">
              <a:extLst>
                <a:ext uri="{FF2B5EF4-FFF2-40B4-BE49-F238E27FC236}">
                  <a16:creationId xmlns:a16="http://schemas.microsoft.com/office/drawing/2014/main" id="{306506AB-1F23-C851-C5C8-7A00D730E51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985729" y="4960310"/>
              <a:ext cx="97072" cy="11741"/>
            </a:xfrm>
            <a:custGeom>
              <a:avLst/>
              <a:gdLst/>
              <a:ahLst/>
              <a:cxnLst/>
              <a:rect l="0" t="0" r="0" b="0"/>
              <a:pathLst>
                <a:path w="97072" h="11741">
                  <a:moveTo>
                    <a:pt x="8171" y="11740"/>
                  </a:moveTo>
                  <a:lnTo>
                    <a:pt x="8171" y="11740"/>
                  </a:lnTo>
                  <a:lnTo>
                    <a:pt x="0" y="11740"/>
                  </a:lnTo>
                  <a:lnTo>
                    <a:pt x="607" y="11740"/>
                  </a:lnTo>
                  <a:lnTo>
                    <a:pt x="4832" y="8369"/>
                  </a:lnTo>
                  <a:lnTo>
                    <a:pt x="34393" y="2280"/>
                  </a:lnTo>
                  <a:lnTo>
                    <a:pt x="52864" y="0"/>
                  </a:lnTo>
                  <a:lnTo>
                    <a:pt x="97071" y="53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3" name="SMARTInkShape-3602">
              <a:extLst>
                <a:ext uri="{FF2B5EF4-FFF2-40B4-BE49-F238E27FC236}">
                  <a16:creationId xmlns:a16="http://schemas.microsoft.com/office/drawing/2014/main" id="{59F658BB-4A97-4CD8-9FBF-91BBA9A4CA9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33600" y="4899304"/>
              <a:ext cx="76201" cy="91797"/>
            </a:xfrm>
            <a:custGeom>
              <a:avLst/>
              <a:gdLst/>
              <a:ahLst/>
              <a:cxnLst/>
              <a:rect l="0" t="0" r="0" b="0"/>
              <a:pathLst>
                <a:path w="76201" h="9179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1" y="8689"/>
                  </a:lnTo>
                  <a:lnTo>
                    <a:pt x="4364" y="4764"/>
                  </a:lnTo>
                  <a:lnTo>
                    <a:pt x="5467" y="669"/>
                  </a:lnTo>
                  <a:lnTo>
                    <a:pt x="6467" y="0"/>
                  </a:lnTo>
                  <a:lnTo>
                    <a:pt x="7839" y="259"/>
                  </a:lnTo>
                  <a:lnTo>
                    <a:pt x="13141" y="3996"/>
                  </a:lnTo>
                  <a:lnTo>
                    <a:pt x="21062" y="13335"/>
                  </a:lnTo>
                  <a:lnTo>
                    <a:pt x="46528" y="44318"/>
                  </a:lnTo>
                  <a:lnTo>
                    <a:pt x="64852" y="73613"/>
                  </a:lnTo>
                  <a:lnTo>
                    <a:pt x="76200" y="917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4" name="SMARTInkShape-3603">
              <a:extLst>
                <a:ext uri="{FF2B5EF4-FFF2-40B4-BE49-F238E27FC236}">
                  <a16:creationId xmlns:a16="http://schemas.microsoft.com/office/drawing/2014/main" id="{3DF4E309-15B0-6986-8C3F-B0CE50A8099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39950" y="4877085"/>
              <a:ext cx="101578" cy="145766"/>
            </a:xfrm>
            <a:custGeom>
              <a:avLst/>
              <a:gdLst/>
              <a:ahLst/>
              <a:cxnLst/>
              <a:rect l="0" t="0" r="0" b="0"/>
              <a:pathLst>
                <a:path w="101578" h="145766">
                  <a:moveTo>
                    <a:pt x="95250" y="12415"/>
                  </a:moveTo>
                  <a:lnTo>
                    <a:pt x="95250" y="12415"/>
                  </a:lnTo>
                  <a:lnTo>
                    <a:pt x="100717" y="6948"/>
                  </a:lnTo>
                  <a:lnTo>
                    <a:pt x="101577" y="0"/>
                  </a:lnTo>
                  <a:lnTo>
                    <a:pt x="75572" y="30122"/>
                  </a:lnTo>
                  <a:lnTo>
                    <a:pt x="59326" y="51713"/>
                  </a:lnTo>
                  <a:lnTo>
                    <a:pt x="49563" y="68038"/>
                  </a:lnTo>
                  <a:lnTo>
                    <a:pt x="30251" y="92938"/>
                  </a:lnTo>
                  <a:lnTo>
                    <a:pt x="8592" y="122685"/>
                  </a:lnTo>
                  <a:lnTo>
                    <a:pt x="3819" y="129157"/>
                  </a:lnTo>
                  <a:lnTo>
                    <a:pt x="1132" y="136767"/>
                  </a:lnTo>
                  <a:lnTo>
                    <a:pt x="0" y="1457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SMARTInkShape-3604">
              <a:extLst>
                <a:ext uri="{FF2B5EF4-FFF2-40B4-BE49-F238E27FC236}">
                  <a16:creationId xmlns:a16="http://schemas.microsoft.com/office/drawing/2014/main" id="{2B23FC91-5523-ED1D-A405-3D017276303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279650" y="4902200"/>
              <a:ext cx="127001" cy="37730"/>
            </a:xfrm>
            <a:custGeom>
              <a:avLst/>
              <a:gdLst/>
              <a:ahLst/>
              <a:cxnLst/>
              <a:rect l="0" t="0" r="0" b="0"/>
              <a:pathLst>
                <a:path w="127001" h="37730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4363" y="17007"/>
                  </a:lnTo>
                  <a:lnTo>
                    <a:pt x="5958" y="25415"/>
                  </a:lnTo>
                  <a:lnTo>
                    <a:pt x="6089" y="27527"/>
                  </a:lnTo>
                  <a:lnTo>
                    <a:pt x="8116" y="31755"/>
                  </a:lnTo>
                  <a:lnTo>
                    <a:pt x="9644" y="33869"/>
                  </a:lnTo>
                  <a:lnTo>
                    <a:pt x="13223" y="36219"/>
                  </a:lnTo>
                  <a:lnTo>
                    <a:pt x="21270" y="37729"/>
                  </a:lnTo>
                  <a:lnTo>
                    <a:pt x="46820" y="37373"/>
                  </a:lnTo>
                  <a:lnTo>
                    <a:pt x="78096" y="27115"/>
                  </a:lnTo>
                  <a:lnTo>
                    <a:pt x="109826" y="22129"/>
                  </a:lnTo>
                  <a:lnTo>
                    <a:pt x="1270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6" name="SMARTInkShape-3605">
              <a:extLst>
                <a:ext uri="{FF2B5EF4-FFF2-40B4-BE49-F238E27FC236}">
                  <a16:creationId xmlns:a16="http://schemas.microsoft.com/office/drawing/2014/main" id="{CDBF1CD1-FFF8-BD01-0A17-F1BA8519778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248431" y="4904896"/>
              <a:ext cx="132813" cy="116175"/>
            </a:xfrm>
            <a:custGeom>
              <a:avLst/>
              <a:gdLst/>
              <a:ahLst/>
              <a:cxnLst/>
              <a:rect l="0" t="0" r="0" b="0"/>
              <a:pathLst>
                <a:path w="132813" h="116175">
                  <a:moveTo>
                    <a:pt x="126469" y="16354"/>
                  </a:moveTo>
                  <a:lnTo>
                    <a:pt x="126469" y="16354"/>
                  </a:lnTo>
                  <a:lnTo>
                    <a:pt x="131936" y="10887"/>
                  </a:lnTo>
                  <a:lnTo>
                    <a:pt x="132812" y="3739"/>
                  </a:lnTo>
                  <a:lnTo>
                    <a:pt x="129446" y="3679"/>
                  </a:lnTo>
                  <a:lnTo>
                    <a:pt x="116212" y="0"/>
                  </a:lnTo>
                  <a:lnTo>
                    <a:pt x="87855" y="6405"/>
                  </a:lnTo>
                  <a:lnTo>
                    <a:pt x="63573" y="15068"/>
                  </a:lnTo>
                  <a:lnTo>
                    <a:pt x="33302" y="33675"/>
                  </a:lnTo>
                  <a:lnTo>
                    <a:pt x="16157" y="49473"/>
                  </a:lnTo>
                  <a:lnTo>
                    <a:pt x="3497" y="72363"/>
                  </a:lnTo>
                  <a:lnTo>
                    <a:pt x="663" y="83200"/>
                  </a:lnTo>
                  <a:lnTo>
                    <a:pt x="0" y="90984"/>
                  </a:lnTo>
                  <a:lnTo>
                    <a:pt x="3468" y="99147"/>
                  </a:lnTo>
                  <a:lnTo>
                    <a:pt x="6368" y="103299"/>
                  </a:lnTo>
                  <a:lnTo>
                    <a:pt x="15235" y="109794"/>
                  </a:lnTo>
                  <a:lnTo>
                    <a:pt x="26937" y="114327"/>
                  </a:lnTo>
                  <a:lnTo>
                    <a:pt x="48686" y="116174"/>
                  </a:lnTo>
                  <a:lnTo>
                    <a:pt x="73475" y="110835"/>
                  </a:lnTo>
                  <a:lnTo>
                    <a:pt x="100911" y="100920"/>
                  </a:lnTo>
                  <a:lnTo>
                    <a:pt x="126469" y="862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7" name="SMARTInkShape-3606">
              <a:extLst>
                <a:ext uri="{FF2B5EF4-FFF2-40B4-BE49-F238E27FC236}">
                  <a16:creationId xmlns:a16="http://schemas.microsoft.com/office/drawing/2014/main" id="{CB4793E7-3C1D-DF9E-AB1B-10CD158BBF7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46405" y="4910709"/>
              <a:ext cx="131696" cy="80178"/>
            </a:xfrm>
            <a:custGeom>
              <a:avLst/>
              <a:gdLst/>
              <a:ahLst/>
              <a:cxnLst/>
              <a:rect l="0" t="0" r="0" b="0"/>
              <a:pathLst>
                <a:path w="131696" h="80178">
                  <a:moveTo>
                    <a:pt x="4695" y="48641"/>
                  </a:moveTo>
                  <a:lnTo>
                    <a:pt x="4695" y="48641"/>
                  </a:lnTo>
                  <a:lnTo>
                    <a:pt x="8066" y="45271"/>
                  </a:lnTo>
                  <a:lnTo>
                    <a:pt x="9764" y="44983"/>
                  </a:lnTo>
                  <a:lnTo>
                    <a:pt x="11602" y="45497"/>
                  </a:lnTo>
                  <a:lnTo>
                    <a:pt x="15526" y="47244"/>
                  </a:lnTo>
                  <a:lnTo>
                    <a:pt x="40780" y="48559"/>
                  </a:lnTo>
                  <a:lnTo>
                    <a:pt x="59367" y="46736"/>
                  </a:lnTo>
                  <a:lnTo>
                    <a:pt x="71930" y="41727"/>
                  </a:lnTo>
                  <a:lnTo>
                    <a:pt x="77616" y="37101"/>
                  </a:lnTo>
                  <a:lnTo>
                    <a:pt x="90671" y="19575"/>
                  </a:lnTo>
                  <a:lnTo>
                    <a:pt x="92296" y="15026"/>
                  </a:lnTo>
                  <a:lnTo>
                    <a:pt x="91318" y="12120"/>
                  </a:lnTo>
                  <a:lnTo>
                    <a:pt x="86468" y="5129"/>
                  </a:lnTo>
                  <a:lnTo>
                    <a:pt x="79609" y="1080"/>
                  </a:lnTo>
                  <a:lnTo>
                    <a:pt x="75805" y="0"/>
                  </a:lnTo>
                  <a:lnTo>
                    <a:pt x="60337" y="1852"/>
                  </a:lnTo>
                  <a:lnTo>
                    <a:pt x="36853" y="9504"/>
                  </a:lnTo>
                  <a:lnTo>
                    <a:pt x="13494" y="27895"/>
                  </a:lnTo>
                  <a:lnTo>
                    <a:pt x="3931" y="40299"/>
                  </a:lnTo>
                  <a:lnTo>
                    <a:pt x="827" y="48696"/>
                  </a:lnTo>
                  <a:lnTo>
                    <a:pt x="0" y="52911"/>
                  </a:lnTo>
                  <a:lnTo>
                    <a:pt x="962" y="61358"/>
                  </a:lnTo>
                  <a:lnTo>
                    <a:pt x="2206" y="65586"/>
                  </a:lnTo>
                  <a:lnTo>
                    <a:pt x="7352" y="72164"/>
                  </a:lnTo>
                  <a:lnTo>
                    <a:pt x="14342" y="76735"/>
                  </a:lnTo>
                  <a:lnTo>
                    <a:pt x="27623" y="79308"/>
                  </a:lnTo>
                  <a:lnTo>
                    <a:pt x="56679" y="80177"/>
                  </a:lnTo>
                  <a:lnTo>
                    <a:pt x="86224" y="76978"/>
                  </a:lnTo>
                  <a:lnTo>
                    <a:pt x="115396" y="70257"/>
                  </a:lnTo>
                  <a:lnTo>
                    <a:pt x="131695" y="676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8" name="SMARTInkShape-3607">
              <a:extLst>
                <a:ext uri="{FF2B5EF4-FFF2-40B4-BE49-F238E27FC236}">
                  <a16:creationId xmlns:a16="http://schemas.microsoft.com/office/drawing/2014/main" id="{1FCA43F2-FD18-1CCB-E4F4-0224DE26516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42946" y="4826600"/>
              <a:ext cx="11348" cy="183551"/>
            </a:xfrm>
            <a:custGeom>
              <a:avLst/>
              <a:gdLst/>
              <a:ahLst/>
              <a:cxnLst/>
              <a:rect l="0" t="0" r="0" b="0"/>
              <a:pathLst>
                <a:path w="11348" h="183551">
                  <a:moveTo>
                    <a:pt x="5004" y="18450"/>
                  </a:moveTo>
                  <a:lnTo>
                    <a:pt x="5004" y="18450"/>
                  </a:lnTo>
                  <a:lnTo>
                    <a:pt x="5004" y="15079"/>
                  </a:lnTo>
                  <a:lnTo>
                    <a:pt x="11092" y="0"/>
                  </a:lnTo>
                  <a:lnTo>
                    <a:pt x="11320" y="23964"/>
                  </a:lnTo>
                  <a:lnTo>
                    <a:pt x="11347" y="51760"/>
                  </a:lnTo>
                  <a:lnTo>
                    <a:pt x="6988" y="81683"/>
                  </a:lnTo>
                  <a:lnTo>
                    <a:pt x="4887" y="109231"/>
                  </a:lnTo>
                  <a:lnTo>
                    <a:pt x="94" y="136336"/>
                  </a:lnTo>
                  <a:lnTo>
                    <a:pt x="0" y="147044"/>
                  </a:lnTo>
                  <a:lnTo>
                    <a:pt x="5004" y="183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SMARTInkShape-3608">
              <a:extLst>
                <a:ext uri="{FF2B5EF4-FFF2-40B4-BE49-F238E27FC236}">
                  <a16:creationId xmlns:a16="http://schemas.microsoft.com/office/drawing/2014/main" id="{8BA75221-85F1-046B-003F-362EAE0CA2D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86065" y="4896219"/>
              <a:ext cx="93891" cy="31382"/>
            </a:xfrm>
            <a:custGeom>
              <a:avLst/>
              <a:gdLst/>
              <a:ahLst/>
              <a:cxnLst/>
              <a:rect l="0" t="0" r="0" b="0"/>
              <a:pathLst>
                <a:path w="93891" h="31382">
                  <a:moveTo>
                    <a:pt x="6285" y="31381"/>
                  </a:moveTo>
                  <a:lnTo>
                    <a:pt x="6285" y="31381"/>
                  </a:lnTo>
                  <a:lnTo>
                    <a:pt x="196" y="25293"/>
                  </a:lnTo>
                  <a:lnTo>
                    <a:pt x="27557" y="12176"/>
                  </a:lnTo>
                  <a:lnTo>
                    <a:pt x="56672" y="2433"/>
                  </a:lnTo>
                  <a:lnTo>
                    <a:pt x="76664" y="0"/>
                  </a:lnTo>
                  <a:lnTo>
                    <a:pt x="81780" y="1677"/>
                  </a:lnTo>
                  <a:lnTo>
                    <a:pt x="90812" y="8502"/>
                  </a:lnTo>
                  <a:lnTo>
                    <a:pt x="93242" y="12510"/>
                  </a:lnTo>
                  <a:lnTo>
                    <a:pt x="93890" y="14567"/>
                  </a:lnTo>
                  <a:lnTo>
                    <a:pt x="93616" y="16644"/>
                  </a:lnTo>
                  <a:lnTo>
                    <a:pt x="91430" y="20833"/>
                  </a:lnTo>
                  <a:lnTo>
                    <a:pt x="89860" y="22233"/>
                  </a:lnTo>
                  <a:lnTo>
                    <a:pt x="86233" y="23787"/>
                  </a:lnTo>
                  <a:lnTo>
                    <a:pt x="70605" y="24922"/>
                  </a:lnTo>
                  <a:lnTo>
                    <a:pt x="42079" y="19069"/>
                  </a:lnTo>
                  <a:lnTo>
                    <a:pt x="10850" y="18688"/>
                  </a:lnTo>
                  <a:lnTo>
                    <a:pt x="9328" y="19391"/>
                  </a:lnTo>
                  <a:lnTo>
                    <a:pt x="8314" y="20566"/>
                  </a:lnTo>
                  <a:lnTo>
                    <a:pt x="6404" y="24769"/>
                  </a:lnTo>
                  <a:lnTo>
                    <a:pt x="9691" y="21583"/>
                  </a:lnTo>
                  <a:lnTo>
                    <a:pt x="13208" y="19970"/>
                  </a:lnTo>
                  <a:lnTo>
                    <a:pt x="43887" y="18756"/>
                  </a:lnTo>
                  <a:lnTo>
                    <a:pt x="52077" y="18703"/>
                  </a:lnTo>
                  <a:lnTo>
                    <a:pt x="67580" y="24150"/>
                  </a:lnTo>
                  <a:lnTo>
                    <a:pt x="68315" y="25149"/>
                  </a:lnTo>
                  <a:lnTo>
                    <a:pt x="69769" y="31296"/>
                  </a:lnTo>
                  <a:lnTo>
                    <a:pt x="59642" y="30659"/>
                  </a:lnTo>
                  <a:lnTo>
                    <a:pt x="40135" y="25619"/>
                  </a:lnTo>
                  <a:lnTo>
                    <a:pt x="28936" y="25910"/>
                  </a:lnTo>
                  <a:lnTo>
                    <a:pt x="0" y="31374"/>
                  </a:lnTo>
                  <a:lnTo>
                    <a:pt x="20666" y="26354"/>
                  </a:lnTo>
                  <a:lnTo>
                    <a:pt x="40817" y="24500"/>
                  </a:lnTo>
                  <a:lnTo>
                    <a:pt x="50307" y="18949"/>
                  </a:lnTo>
                  <a:lnTo>
                    <a:pt x="50608" y="22132"/>
                  </a:lnTo>
                  <a:lnTo>
                    <a:pt x="49945" y="23098"/>
                  </a:lnTo>
                  <a:lnTo>
                    <a:pt x="44385" y="25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3" name="SMARTInkShape-Group685">
            <a:extLst>
              <a:ext uri="{FF2B5EF4-FFF2-40B4-BE49-F238E27FC236}">
                <a16:creationId xmlns:a16="http://schemas.microsoft.com/office/drawing/2014/main" id="{6F8DDFD2-DE8D-B4F8-33B3-B9D12FFD4DE6}"/>
              </a:ext>
            </a:extLst>
          </p:cNvPr>
          <p:cNvGrpSpPr/>
          <p:nvPr/>
        </p:nvGrpSpPr>
        <p:grpSpPr>
          <a:xfrm>
            <a:off x="2813050" y="4806950"/>
            <a:ext cx="19051" cy="120651"/>
            <a:chOff x="2813050" y="4806950"/>
            <a:chExt cx="19051" cy="120651"/>
          </a:xfrm>
        </p:grpSpPr>
        <p:sp>
          <p:nvSpPr>
            <p:cNvPr id="2191" name="SMARTInkShape-3609">
              <a:extLst>
                <a:ext uri="{FF2B5EF4-FFF2-40B4-BE49-F238E27FC236}">
                  <a16:creationId xmlns:a16="http://schemas.microsoft.com/office/drawing/2014/main" id="{FEEE49A6-078C-0AFA-0420-7BCAB11A8DC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825750" y="4806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SMARTInkShape-3610">
              <a:extLst>
                <a:ext uri="{FF2B5EF4-FFF2-40B4-BE49-F238E27FC236}">
                  <a16:creationId xmlns:a16="http://schemas.microsoft.com/office/drawing/2014/main" id="{5E623EF9-28C3-7F12-A2B0-724F104DAB9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13050" y="4902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4364" y="16593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1" name="SMARTInkShape-Group686">
            <a:extLst>
              <a:ext uri="{FF2B5EF4-FFF2-40B4-BE49-F238E27FC236}">
                <a16:creationId xmlns:a16="http://schemas.microsoft.com/office/drawing/2014/main" id="{5E955FCB-25FA-07D4-897E-15090253F444}"/>
              </a:ext>
            </a:extLst>
          </p:cNvPr>
          <p:cNvGrpSpPr/>
          <p:nvPr/>
        </p:nvGrpSpPr>
        <p:grpSpPr>
          <a:xfrm>
            <a:off x="1689178" y="5219991"/>
            <a:ext cx="742873" cy="182693"/>
            <a:chOff x="1689178" y="5219991"/>
            <a:chExt cx="742873" cy="182693"/>
          </a:xfrm>
        </p:grpSpPr>
        <p:sp>
          <p:nvSpPr>
            <p:cNvPr id="2194" name="SMARTInkShape-3611">
              <a:extLst>
                <a:ext uri="{FF2B5EF4-FFF2-40B4-BE49-F238E27FC236}">
                  <a16:creationId xmlns:a16="http://schemas.microsoft.com/office/drawing/2014/main" id="{50EAFBE2-13B6-FD17-DEEB-8BBA0F2F41B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689178" y="5327650"/>
              <a:ext cx="133273" cy="6351"/>
            </a:xfrm>
            <a:custGeom>
              <a:avLst/>
              <a:gdLst/>
              <a:ahLst/>
              <a:cxnLst/>
              <a:rect l="0" t="0" r="0" b="0"/>
              <a:pathLst>
                <a:path w="133273" h="6351">
                  <a:moveTo>
                    <a:pt x="6272" y="6350"/>
                  </a:moveTo>
                  <a:lnTo>
                    <a:pt x="6272" y="6350"/>
                  </a:lnTo>
                  <a:lnTo>
                    <a:pt x="0" y="6350"/>
                  </a:lnTo>
                  <a:lnTo>
                    <a:pt x="6418" y="5645"/>
                  </a:lnTo>
                  <a:lnTo>
                    <a:pt x="35898" y="883"/>
                  </a:lnTo>
                  <a:lnTo>
                    <a:pt x="63003" y="174"/>
                  </a:lnTo>
                  <a:lnTo>
                    <a:pt x="90621" y="34"/>
                  </a:lnTo>
                  <a:lnTo>
                    <a:pt x="1332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SMARTInkShape-3612">
              <a:extLst>
                <a:ext uri="{FF2B5EF4-FFF2-40B4-BE49-F238E27FC236}">
                  <a16:creationId xmlns:a16="http://schemas.microsoft.com/office/drawing/2014/main" id="{80580C0C-0867-BF4C-49BD-CD495A33B3E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879600" y="5219991"/>
              <a:ext cx="10408" cy="152110"/>
            </a:xfrm>
            <a:custGeom>
              <a:avLst/>
              <a:gdLst/>
              <a:ahLst/>
              <a:cxnLst/>
              <a:rect l="0" t="0" r="0" b="0"/>
              <a:pathLst>
                <a:path w="10408" h="152110">
                  <a:moveTo>
                    <a:pt x="0" y="18759"/>
                  </a:moveTo>
                  <a:lnTo>
                    <a:pt x="0" y="18759"/>
                  </a:lnTo>
                  <a:lnTo>
                    <a:pt x="0" y="9921"/>
                  </a:lnTo>
                  <a:lnTo>
                    <a:pt x="705" y="8634"/>
                  </a:lnTo>
                  <a:lnTo>
                    <a:pt x="1881" y="7775"/>
                  </a:lnTo>
                  <a:lnTo>
                    <a:pt x="3371" y="7203"/>
                  </a:lnTo>
                  <a:lnTo>
                    <a:pt x="4364" y="6117"/>
                  </a:lnTo>
                  <a:lnTo>
                    <a:pt x="5467" y="3028"/>
                  </a:lnTo>
                  <a:lnTo>
                    <a:pt x="6467" y="1921"/>
                  </a:lnTo>
                  <a:lnTo>
                    <a:pt x="9460" y="692"/>
                  </a:lnTo>
                  <a:lnTo>
                    <a:pt x="9834" y="364"/>
                  </a:lnTo>
                  <a:lnTo>
                    <a:pt x="9378" y="146"/>
                  </a:lnTo>
                  <a:lnTo>
                    <a:pt x="8369" y="0"/>
                  </a:lnTo>
                  <a:lnTo>
                    <a:pt x="8401" y="608"/>
                  </a:lnTo>
                  <a:lnTo>
                    <a:pt x="10319" y="3166"/>
                  </a:lnTo>
                  <a:lnTo>
                    <a:pt x="10407" y="5542"/>
                  </a:lnTo>
                  <a:lnTo>
                    <a:pt x="6093" y="33327"/>
                  </a:lnTo>
                  <a:lnTo>
                    <a:pt x="1413" y="60234"/>
                  </a:lnTo>
                  <a:lnTo>
                    <a:pt x="279" y="86297"/>
                  </a:lnTo>
                  <a:lnTo>
                    <a:pt x="55" y="114258"/>
                  </a:lnTo>
                  <a:lnTo>
                    <a:pt x="722" y="135876"/>
                  </a:lnTo>
                  <a:lnTo>
                    <a:pt x="6350" y="1521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SMARTInkShape-3613">
              <a:extLst>
                <a:ext uri="{FF2B5EF4-FFF2-40B4-BE49-F238E27FC236}">
                  <a16:creationId xmlns:a16="http://schemas.microsoft.com/office/drawing/2014/main" id="{200FD541-F66E-B9E5-7CB0-6497277BD50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931283" y="5346700"/>
              <a:ext cx="18168" cy="12701"/>
            </a:xfrm>
            <a:custGeom>
              <a:avLst/>
              <a:gdLst/>
              <a:ahLst/>
              <a:cxnLst/>
              <a:rect l="0" t="0" r="0" b="0"/>
              <a:pathLst>
                <a:path w="181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5"/>
                  </a:lnTo>
                  <a:lnTo>
                    <a:pt x="441" y="10819"/>
                  </a:lnTo>
                  <a:lnTo>
                    <a:pt x="0" y="9330"/>
                  </a:lnTo>
                  <a:lnTo>
                    <a:pt x="411" y="8336"/>
                  </a:lnTo>
                  <a:lnTo>
                    <a:pt x="1391" y="7674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7" name="SMARTInkShape-3614">
              <a:extLst>
                <a:ext uri="{FF2B5EF4-FFF2-40B4-BE49-F238E27FC236}">
                  <a16:creationId xmlns:a16="http://schemas.microsoft.com/office/drawing/2014/main" id="{E5515673-CA6C-39D5-440E-1E9E79CDB63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35496" y="5226419"/>
              <a:ext cx="59994" cy="171082"/>
            </a:xfrm>
            <a:custGeom>
              <a:avLst/>
              <a:gdLst/>
              <a:ahLst/>
              <a:cxnLst/>
              <a:rect l="0" t="0" r="0" b="0"/>
              <a:pathLst>
                <a:path w="59994" h="171082">
                  <a:moveTo>
                    <a:pt x="47304" y="44081"/>
                  </a:moveTo>
                  <a:lnTo>
                    <a:pt x="47304" y="44081"/>
                  </a:lnTo>
                  <a:lnTo>
                    <a:pt x="47304" y="28110"/>
                  </a:lnTo>
                  <a:lnTo>
                    <a:pt x="46599" y="27084"/>
                  </a:lnTo>
                  <a:lnTo>
                    <a:pt x="45423" y="26400"/>
                  </a:lnTo>
                  <a:lnTo>
                    <a:pt x="43933" y="25944"/>
                  </a:lnTo>
                  <a:lnTo>
                    <a:pt x="42940" y="24934"/>
                  </a:lnTo>
                  <a:lnTo>
                    <a:pt x="41837" y="21930"/>
                  </a:lnTo>
                  <a:lnTo>
                    <a:pt x="40977" y="3838"/>
                  </a:lnTo>
                  <a:lnTo>
                    <a:pt x="40264" y="2436"/>
                  </a:lnTo>
                  <a:lnTo>
                    <a:pt x="39083" y="1501"/>
                  </a:lnTo>
                  <a:lnTo>
                    <a:pt x="37590" y="877"/>
                  </a:lnTo>
                  <a:lnTo>
                    <a:pt x="28747" y="0"/>
                  </a:lnTo>
                  <a:lnTo>
                    <a:pt x="23064" y="1676"/>
                  </a:lnTo>
                  <a:lnTo>
                    <a:pt x="20560" y="3111"/>
                  </a:lnTo>
                  <a:lnTo>
                    <a:pt x="10296" y="15243"/>
                  </a:lnTo>
                  <a:lnTo>
                    <a:pt x="136" y="36381"/>
                  </a:lnTo>
                  <a:lnTo>
                    <a:pt x="0" y="46303"/>
                  </a:lnTo>
                  <a:lnTo>
                    <a:pt x="5661" y="69920"/>
                  </a:lnTo>
                  <a:lnTo>
                    <a:pt x="11393" y="78614"/>
                  </a:lnTo>
                  <a:lnTo>
                    <a:pt x="17938" y="84123"/>
                  </a:lnTo>
                  <a:lnTo>
                    <a:pt x="23198" y="86572"/>
                  </a:lnTo>
                  <a:lnTo>
                    <a:pt x="30127" y="87950"/>
                  </a:lnTo>
                  <a:lnTo>
                    <a:pt x="34496" y="86392"/>
                  </a:lnTo>
                  <a:lnTo>
                    <a:pt x="36648" y="84988"/>
                  </a:lnTo>
                  <a:lnTo>
                    <a:pt x="50827" y="65752"/>
                  </a:lnTo>
                  <a:lnTo>
                    <a:pt x="54977" y="56881"/>
                  </a:lnTo>
                  <a:lnTo>
                    <a:pt x="57770" y="52592"/>
                  </a:lnTo>
                  <a:lnTo>
                    <a:pt x="59342" y="47621"/>
                  </a:lnTo>
                  <a:lnTo>
                    <a:pt x="59563" y="47853"/>
                  </a:lnTo>
                  <a:lnTo>
                    <a:pt x="59993" y="73900"/>
                  </a:lnTo>
                  <a:lnTo>
                    <a:pt x="58119" y="94309"/>
                  </a:lnTo>
                  <a:lnTo>
                    <a:pt x="54536" y="123539"/>
                  </a:lnTo>
                  <a:lnTo>
                    <a:pt x="53732" y="153524"/>
                  </a:lnTo>
                  <a:lnTo>
                    <a:pt x="53654" y="1710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SMARTInkShape-3615">
              <a:extLst>
                <a:ext uri="{FF2B5EF4-FFF2-40B4-BE49-F238E27FC236}">
                  <a16:creationId xmlns:a16="http://schemas.microsoft.com/office/drawing/2014/main" id="{1EC50C6B-EA3B-7B79-A6CC-533FC37517A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178050" y="5232685"/>
              <a:ext cx="69822" cy="169999"/>
            </a:xfrm>
            <a:custGeom>
              <a:avLst/>
              <a:gdLst/>
              <a:ahLst/>
              <a:cxnLst/>
              <a:rect l="0" t="0" r="0" b="0"/>
              <a:pathLst>
                <a:path w="69822" h="169999">
                  <a:moveTo>
                    <a:pt x="57150" y="12415"/>
                  </a:moveTo>
                  <a:lnTo>
                    <a:pt x="57150" y="12415"/>
                  </a:lnTo>
                  <a:lnTo>
                    <a:pt x="60521" y="12415"/>
                  </a:lnTo>
                  <a:lnTo>
                    <a:pt x="64057" y="10534"/>
                  </a:lnTo>
                  <a:lnTo>
                    <a:pt x="68705" y="6948"/>
                  </a:lnTo>
                  <a:lnTo>
                    <a:pt x="69341" y="4576"/>
                  </a:lnTo>
                  <a:lnTo>
                    <a:pt x="69821" y="0"/>
                  </a:lnTo>
                  <a:lnTo>
                    <a:pt x="61116" y="9204"/>
                  </a:lnTo>
                  <a:lnTo>
                    <a:pt x="52289" y="22312"/>
                  </a:lnTo>
                  <a:lnTo>
                    <a:pt x="43701" y="33042"/>
                  </a:lnTo>
                  <a:lnTo>
                    <a:pt x="30092" y="63423"/>
                  </a:lnTo>
                  <a:lnTo>
                    <a:pt x="17599" y="94431"/>
                  </a:lnTo>
                  <a:lnTo>
                    <a:pt x="14857" y="122166"/>
                  </a:lnTo>
                  <a:lnTo>
                    <a:pt x="19894" y="151217"/>
                  </a:lnTo>
                  <a:lnTo>
                    <a:pt x="23658" y="162299"/>
                  </a:lnTo>
                  <a:lnTo>
                    <a:pt x="27684" y="167224"/>
                  </a:lnTo>
                  <a:lnTo>
                    <a:pt x="33706" y="169414"/>
                  </a:lnTo>
                  <a:lnTo>
                    <a:pt x="37287" y="169998"/>
                  </a:lnTo>
                  <a:lnTo>
                    <a:pt x="43148" y="168764"/>
                  </a:lnTo>
                  <a:lnTo>
                    <a:pt x="45699" y="167447"/>
                  </a:lnTo>
                  <a:lnTo>
                    <a:pt x="50414" y="160341"/>
                  </a:lnTo>
                  <a:lnTo>
                    <a:pt x="52660" y="155482"/>
                  </a:lnTo>
                  <a:lnTo>
                    <a:pt x="53273" y="144439"/>
                  </a:lnTo>
                  <a:lnTo>
                    <a:pt x="47917" y="116733"/>
                  </a:lnTo>
                  <a:lnTo>
                    <a:pt x="38735" y="95771"/>
                  </a:lnTo>
                  <a:lnTo>
                    <a:pt x="34290" y="91269"/>
                  </a:lnTo>
                  <a:lnTo>
                    <a:pt x="23707" y="86266"/>
                  </a:lnTo>
                  <a:lnTo>
                    <a:pt x="15710" y="85925"/>
                  </a:lnTo>
                  <a:lnTo>
                    <a:pt x="12590" y="86822"/>
                  </a:lnTo>
                  <a:lnTo>
                    <a:pt x="0" y="1013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SMARTInkShape-3616">
              <a:extLst>
                <a:ext uri="{FF2B5EF4-FFF2-40B4-BE49-F238E27FC236}">
                  <a16:creationId xmlns:a16="http://schemas.microsoft.com/office/drawing/2014/main" id="{799BFF93-117E-20A8-F4E2-00191665792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381250" y="5251450"/>
              <a:ext cx="44451" cy="6273"/>
            </a:xfrm>
            <a:custGeom>
              <a:avLst/>
              <a:gdLst/>
              <a:ahLst/>
              <a:cxnLst/>
              <a:rect l="0" t="0" r="0" b="0"/>
              <a:pathLst>
                <a:path w="44451" h="6273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789" y="5958"/>
                  </a:lnTo>
                  <a:lnTo>
                    <a:pt x="20394" y="6272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SMARTInkShape-3617">
              <a:extLst>
                <a:ext uri="{FF2B5EF4-FFF2-40B4-BE49-F238E27FC236}">
                  <a16:creationId xmlns:a16="http://schemas.microsoft.com/office/drawing/2014/main" id="{C15C8BC8-63AB-CCC2-690D-54DB8563AE4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374900" y="5295900"/>
              <a:ext cx="57151" cy="11818"/>
            </a:xfrm>
            <a:custGeom>
              <a:avLst/>
              <a:gdLst/>
              <a:ahLst/>
              <a:cxnLst/>
              <a:rect l="0" t="0" r="0" b="0"/>
              <a:pathLst>
                <a:path w="571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1" y="11817"/>
                  </a:lnTo>
                  <a:lnTo>
                    <a:pt x="30507" y="7155"/>
                  </a:lnTo>
                  <a:lnTo>
                    <a:pt x="46765" y="580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3" name="SMARTInkShape-Group687">
            <a:extLst>
              <a:ext uri="{FF2B5EF4-FFF2-40B4-BE49-F238E27FC236}">
                <a16:creationId xmlns:a16="http://schemas.microsoft.com/office/drawing/2014/main" id="{68F58025-6F38-D2AB-4D21-A5FA9F4E3152}"/>
              </a:ext>
            </a:extLst>
          </p:cNvPr>
          <p:cNvGrpSpPr/>
          <p:nvPr/>
        </p:nvGrpSpPr>
        <p:grpSpPr>
          <a:xfrm>
            <a:off x="2597150" y="5118100"/>
            <a:ext cx="2075533" cy="371636"/>
            <a:chOff x="2597150" y="5118100"/>
            <a:chExt cx="2075533" cy="371636"/>
          </a:xfrm>
        </p:grpSpPr>
        <p:sp>
          <p:nvSpPr>
            <p:cNvPr id="2202" name="SMARTInkShape-3618">
              <a:extLst>
                <a:ext uri="{FF2B5EF4-FFF2-40B4-BE49-F238E27FC236}">
                  <a16:creationId xmlns:a16="http://schemas.microsoft.com/office/drawing/2014/main" id="{735685F7-133C-87CF-1160-A32FC79FFD2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597150" y="5252595"/>
              <a:ext cx="11557" cy="144906"/>
            </a:xfrm>
            <a:custGeom>
              <a:avLst/>
              <a:gdLst/>
              <a:ahLst/>
              <a:cxnLst/>
              <a:rect l="0" t="0" r="0" b="0"/>
              <a:pathLst>
                <a:path w="11557" h="144906">
                  <a:moveTo>
                    <a:pt x="0" y="11555"/>
                  </a:moveTo>
                  <a:lnTo>
                    <a:pt x="0" y="11555"/>
                  </a:lnTo>
                  <a:lnTo>
                    <a:pt x="11556" y="0"/>
                  </a:lnTo>
                  <a:lnTo>
                    <a:pt x="8990" y="2565"/>
                  </a:lnTo>
                  <a:lnTo>
                    <a:pt x="4817" y="29343"/>
                  </a:lnTo>
                  <a:lnTo>
                    <a:pt x="952" y="57480"/>
                  </a:lnTo>
                  <a:lnTo>
                    <a:pt x="282" y="82234"/>
                  </a:lnTo>
                  <a:lnTo>
                    <a:pt x="84" y="108540"/>
                  </a:lnTo>
                  <a:lnTo>
                    <a:pt x="6350" y="1449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SMARTInkShape-3619">
              <a:extLst>
                <a:ext uri="{FF2B5EF4-FFF2-40B4-BE49-F238E27FC236}">
                  <a16:creationId xmlns:a16="http://schemas.microsoft.com/office/drawing/2014/main" id="{229D939F-F0C9-E21D-B4BB-122AA04CD30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603500" y="5224797"/>
              <a:ext cx="95251" cy="161692"/>
            </a:xfrm>
            <a:custGeom>
              <a:avLst/>
              <a:gdLst/>
              <a:ahLst/>
              <a:cxnLst/>
              <a:rect l="0" t="0" r="0" b="0"/>
              <a:pathLst>
                <a:path w="95251" h="161692">
                  <a:moveTo>
                    <a:pt x="0" y="52053"/>
                  </a:moveTo>
                  <a:lnTo>
                    <a:pt x="0" y="52053"/>
                  </a:lnTo>
                  <a:lnTo>
                    <a:pt x="0" y="39692"/>
                  </a:lnTo>
                  <a:lnTo>
                    <a:pt x="0" y="42825"/>
                  </a:lnTo>
                  <a:lnTo>
                    <a:pt x="13815" y="67928"/>
                  </a:lnTo>
                  <a:lnTo>
                    <a:pt x="26482" y="95875"/>
                  </a:lnTo>
                  <a:lnTo>
                    <a:pt x="45593" y="125709"/>
                  </a:lnTo>
                  <a:lnTo>
                    <a:pt x="59910" y="146644"/>
                  </a:lnTo>
                  <a:lnTo>
                    <a:pt x="77147" y="161476"/>
                  </a:lnTo>
                  <a:lnTo>
                    <a:pt x="78948" y="161691"/>
                  </a:lnTo>
                  <a:lnTo>
                    <a:pt x="80149" y="160423"/>
                  </a:lnTo>
                  <a:lnTo>
                    <a:pt x="81483" y="153839"/>
                  </a:lnTo>
                  <a:lnTo>
                    <a:pt x="81528" y="134972"/>
                  </a:lnTo>
                  <a:lnTo>
                    <a:pt x="78798" y="114957"/>
                  </a:lnTo>
                  <a:lnTo>
                    <a:pt x="79718" y="83268"/>
                  </a:lnTo>
                  <a:lnTo>
                    <a:pt x="77243" y="58244"/>
                  </a:lnTo>
                  <a:lnTo>
                    <a:pt x="76406" y="31247"/>
                  </a:lnTo>
                  <a:lnTo>
                    <a:pt x="72582" y="8668"/>
                  </a:lnTo>
                  <a:lnTo>
                    <a:pt x="74122" y="1491"/>
                  </a:lnTo>
                  <a:lnTo>
                    <a:pt x="76932" y="0"/>
                  </a:lnTo>
                  <a:lnTo>
                    <a:pt x="95250" y="12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SMARTInkShape-3620">
              <a:extLst>
                <a:ext uri="{FF2B5EF4-FFF2-40B4-BE49-F238E27FC236}">
                  <a16:creationId xmlns:a16="http://schemas.microsoft.com/office/drawing/2014/main" id="{F7E9F41C-AC35-B330-7104-F9608DA8420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76279" y="5248816"/>
              <a:ext cx="44651" cy="113407"/>
            </a:xfrm>
            <a:custGeom>
              <a:avLst/>
              <a:gdLst/>
              <a:ahLst/>
              <a:cxnLst/>
              <a:rect l="0" t="0" r="0" b="0"/>
              <a:pathLst>
                <a:path w="44651" h="113407">
                  <a:moveTo>
                    <a:pt x="36771" y="47084"/>
                  </a:moveTo>
                  <a:lnTo>
                    <a:pt x="36771" y="47084"/>
                  </a:lnTo>
                  <a:lnTo>
                    <a:pt x="36771" y="34875"/>
                  </a:lnTo>
                  <a:lnTo>
                    <a:pt x="38652" y="29192"/>
                  </a:lnTo>
                  <a:lnTo>
                    <a:pt x="40142" y="26690"/>
                  </a:lnTo>
                  <a:lnTo>
                    <a:pt x="40429" y="23611"/>
                  </a:lnTo>
                  <a:lnTo>
                    <a:pt x="36480" y="5385"/>
                  </a:lnTo>
                  <a:lnTo>
                    <a:pt x="33584" y="799"/>
                  </a:lnTo>
                  <a:lnTo>
                    <a:pt x="31824" y="0"/>
                  </a:lnTo>
                  <a:lnTo>
                    <a:pt x="29945" y="172"/>
                  </a:lnTo>
                  <a:lnTo>
                    <a:pt x="27987" y="993"/>
                  </a:lnTo>
                  <a:lnTo>
                    <a:pt x="18490" y="12261"/>
                  </a:lnTo>
                  <a:lnTo>
                    <a:pt x="5401" y="43047"/>
                  </a:lnTo>
                  <a:lnTo>
                    <a:pt x="0" y="68315"/>
                  </a:lnTo>
                  <a:lnTo>
                    <a:pt x="2436" y="85830"/>
                  </a:lnTo>
                  <a:lnTo>
                    <a:pt x="10997" y="104425"/>
                  </a:lnTo>
                  <a:lnTo>
                    <a:pt x="15355" y="108595"/>
                  </a:lnTo>
                  <a:lnTo>
                    <a:pt x="25842" y="113228"/>
                  </a:lnTo>
                  <a:lnTo>
                    <a:pt x="33795" y="113406"/>
                  </a:lnTo>
                  <a:lnTo>
                    <a:pt x="36904" y="112465"/>
                  </a:lnTo>
                  <a:lnTo>
                    <a:pt x="42239" y="105776"/>
                  </a:lnTo>
                  <a:lnTo>
                    <a:pt x="44650" y="101029"/>
                  </a:lnTo>
                  <a:lnTo>
                    <a:pt x="44154" y="69473"/>
                  </a:lnTo>
                  <a:lnTo>
                    <a:pt x="41444" y="41393"/>
                  </a:lnTo>
                  <a:lnTo>
                    <a:pt x="30421" y="89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SMARTInkShape-3621">
              <a:extLst>
                <a:ext uri="{FF2B5EF4-FFF2-40B4-BE49-F238E27FC236}">
                  <a16:creationId xmlns:a16="http://schemas.microsoft.com/office/drawing/2014/main" id="{9951B5E6-EFA9-6644-FD51-B9AF616727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876550" y="5273381"/>
              <a:ext cx="19051" cy="117770"/>
            </a:xfrm>
            <a:custGeom>
              <a:avLst/>
              <a:gdLst/>
              <a:ahLst/>
              <a:cxnLst/>
              <a:rect l="0" t="0" r="0" b="0"/>
              <a:pathLst>
                <a:path w="19051" h="117770">
                  <a:moveTo>
                    <a:pt x="19050" y="16169"/>
                  </a:moveTo>
                  <a:lnTo>
                    <a:pt x="19050" y="16169"/>
                  </a:lnTo>
                  <a:lnTo>
                    <a:pt x="19050" y="0"/>
                  </a:lnTo>
                  <a:lnTo>
                    <a:pt x="18345" y="14195"/>
                  </a:lnTo>
                  <a:lnTo>
                    <a:pt x="8925" y="44645"/>
                  </a:lnTo>
                  <a:lnTo>
                    <a:pt x="6859" y="72463"/>
                  </a:lnTo>
                  <a:lnTo>
                    <a:pt x="0" y="117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SMARTInkShape-3622">
              <a:extLst>
                <a:ext uri="{FF2B5EF4-FFF2-40B4-BE49-F238E27FC236}">
                  <a16:creationId xmlns:a16="http://schemas.microsoft.com/office/drawing/2014/main" id="{1A847AFD-6E3B-789D-6956-16CFAA33DE2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884606" y="5232802"/>
              <a:ext cx="80845" cy="145649"/>
            </a:xfrm>
            <a:custGeom>
              <a:avLst/>
              <a:gdLst/>
              <a:ahLst/>
              <a:cxnLst/>
              <a:rect l="0" t="0" r="0" b="0"/>
              <a:pathLst>
                <a:path w="80845" h="145649">
                  <a:moveTo>
                    <a:pt x="4644" y="69448"/>
                  </a:moveTo>
                  <a:lnTo>
                    <a:pt x="4644" y="69448"/>
                  </a:lnTo>
                  <a:lnTo>
                    <a:pt x="5349" y="48491"/>
                  </a:lnTo>
                  <a:lnTo>
                    <a:pt x="21651" y="17050"/>
                  </a:lnTo>
                  <a:lnTo>
                    <a:pt x="25843" y="11353"/>
                  </a:lnTo>
                  <a:lnTo>
                    <a:pt x="35541" y="4179"/>
                  </a:lnTo>
                  <a:lnTo>
                    <a:pt x="43981" y="955"/>
                  </a:lnTo>
                  <a:lnTo>
                    <a:pt x="50950" y="0"/>
                  </a:lnTo>
                  <a:lnTo>
                    <a:pt x="57210" y="3540"/>
                  </a:lnTo>
                  <a:lnTo>
                    <a:pt x="63990" y="9816"/>
                  </a:lnTo>
                  <a:lnTo>
                    <a:pt x="69355" y="17310"/>
                  </a:lnTo>
                  <a:lnTo>
                    <a:pt x="72210" y="25344"/>
                  </a:lnTo>
                  <a:lnTo>
                    <a:pt x="72773" y="34323"/>
                  </a:lnTo>
                  <a:lnTo>
                    <a:pt x="70672" y="45370"/>
                  </a:lnTo>
                  <a:lnTo>
                    <a:pt x="63623" y="55454"/>
                  </a:lnTo>
                  <a:lnTo>
                    <a:pt x="45222" y="70055"/>
                  </a:lnTo>
                  <a:lnTo>
                    <a:pt x="14025" y="84132"/>
                  </a:lnTo>
                  <a:lnTo>
                    <a:pt x="2133" y="88341"/>
                  </a:lnTo>
                  <a:lnTo>
                    <a:pt x="854" y="89805"/>
                  </a:lnTo>
                  <a:lnTo>
                    <a:pt x="0" y="91485"/>
                  </a:lnTo>
                  <a:lnTo>
                    <a:pt x="137" y="93312"/>
                  </a:lnTo>
                  <a:lnTo>
                    <a:pt x="2171" y="97223"/>
                  </a:lnTo>
                  <a:lnTo>
                    <a:pt x="33559" y="122499"/>
                  </a:lnTo>
                  <a:lnTo>
                    <a:pt x="62766" y="139182"/>
                  </a:lnTo>
                  <a:lnTo>
                    <a:pt x="80844" y="1456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SMARTInkShape-3623">
              <a:extLst>
                <a:ext uri="{FF2B5EF4-FFF2-40B4-BE49-F238E27FC236}">
                  <a16:creationId xmlns:a16="http://schemas.microsoft.com/office/drawing/2014/main" id="{B87815B5-2DA0-A02C-E9D2-F6BE6223D79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009925" y="5239184"/>
              <a:ext cx="101576" cy="151967"/>
            </a:xfrm>
            <a:custGeom>
              <a:avLst/>
              <a:gdLst/>
              <a:ahLst/>
              <a:cxnLst/>
              <a:rect l="0" t="0" r="0" b="0"/>
              <a:pathLst>
                <a:path w="101576" h="151967">
                  <a:moveTo>
                    <a:pt x="25375" y="50366"/>
                  </a:moveTo>
                  <a:lnTo>
                    <a:pt x="25375" y="50366"/>
                  </a:lnTo>
                  <a:lnTo>
                    <a:pt x="25375" y="44094"/>
                  </a:lnTo>
                  <a:lnTo>
                    <a:pt x="24670" y="70047"/>
                  </a:lnTo>
                  <a:lnTo>
                    <a:pt x="19908" y="95875"/>
                  </a:lnTo>
                  <a:lnTo>
                    <a:pt x="13635" y="126266"/>
                  </a:lnTo>
                  <a:lnTo>
                    <a:pt x="12700" y="138210"/>
                  </a:lnTo>
                  <a:lnTo>
                    <a:pt x="8312" y="112458"/>
                  </a:lnTo>
                  <a:lnTo>
                    <a:pt x="6208" y="84677"/>
                  </a:lnTo>
                  <a:lnTo>
                    <a:pt x="2136" y="54810"/>
                  </a:lnTo>
                  <a:lnTo>
                    <a:pt x="402" y="24720"/>
                  </a:lnTo>
                  <a:lnTo>
                    <a:pt x="0" y="7528"/>
                  </a:lnTo>
                  <a:lnTo>
                    <a:pt x="697" y="6990"/>
                  </a:lnTo>
                  <a:lnTo>
                    <a:pt x="3353" y="6394"/>
                  </a:lnTo>
                  <a:lnTo>
                    <a:pt x="4344" y="6940"/>
                  </a:lnTo>
                  <a:lnTo>
                    <a:pt x="5004" y="8010"/>
                  </a:lnTo>
                  <a:lnTo>
                    <a:pt x="7149" y="12491"/>
                  </a:lnTo>
                  <a:lnTo>
                    <a:pt x="20554" y="38531"/>
                  </a:lnTo>
                  <a:lnTo>
                    <a:pt x="34792" y="67649"/>
                  </a:lnTo>
                  <a:lnTo>
                    <a:pt x="35887" y="72470"/>
                  </a:lnTo>
                  <a:lnTo>
                    <a:pt x="40866" y="79710"/>
                  </a:lnTo>
                  <a:lnTo>
                    <a:pt x="44169" y="82629"/>
                  </a:lnTo>
                  <a:lnTo>
                    <a:pt x="47782" y="83163"/>
                  </a:lnTo>
                  <a:lnTo>
                    <a:pt x="55560" y="79995"/>
                  </a:lnTo>
                  <a:lnTo>
                    <a:pt x="61839" y="73882"/>
                  </a:lnTo>
                  <a:lnTo>
                    <a:pt x="81567" y="42652"/>
                  </a:lnTo>
                  <a:lnTo>
                    <a:pt x="86709" y="24561"/>
                  </a:lnTo>
                  <a:lnTo>
                    <a:pt x="89153" y="9625"/>
                  </a:lnTo>
                  <a:lnTo>
                    <a:pt x="94286" y="1030"/>
                  </a:lnTo>
                  <a:lnTo>
                    <a:pt x="93894" y="542"/>
                  </a:lnTo>
                  <a:lnTo>
                    <a:pt x="91576" y="0"/>
                  </a:lnTo>
                  <a:lnTo>
                    <a:pt x="91381" y="1972"/>
                  </a:lnTo>
                  <a:lnTo>
                    <a:pt x="94579" y="29490"/>
                  </a:lnTo>
                  <a:lnTo>
                    <a:pt x="95034" y="56567"/>
                  </a:lnTo>
                  <a:lnTo>
                    <a:pt x="95168" y="83561"/>
                  </a:lnTo>
                  <a:lnTo>
                    <a:pt x="95218" y="114545"/>
                  </a:lnTo>
                  <a:lnTo>
                    <a:pt x="95930" y="139930"/>
                  </a:lnTo>
                  <a:lnTo>
                    <a:pt x="101575" y="151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SMARTInkShape-3624">
              <a:extLst>
                <a:ext uri="{FF2B5EF4-FFF2-40B4-BE49-F238E27FC236}">
                  <a16:creationId xmlns:a16="http://schemas.microsoft.com/office/drawing/2014/main" id="{8CA6BD9A-20B0-6CF1-B9CE-42C814C5DF5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168650" y="5353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SMARTInkShape-3625">
              <a:extLst>
                <a:ext uri="{FF2B5EF4-FFF2-40B4-BE49-F238E27FC236}">
                  <a16:creationId xmlns:a16="http://schemas.microsoft.com/office/drawing/2014/main" id="{2C6E5792-2D36-B5E8-606F-6FC7F6D2450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219450" y="5252075"/>
              <a:ext cx="104089" cy="124940"/>
            </a:xfrm>
            <a:custGeom>
              <a:avLst/>
              <a:gdLst/>
              <a:ahLst/>
              <a:cxnLst/>
              <a:rect l="0" t="0" r="0" b="0"/>
              <a:pathLst>
                <a:path w="104089" h="124940">
                  <a:moveTo>
                    <a:pt x="95250" y="18425"/>
                  </a:moveTo>
                  <a:lnTo>
                    <a:pt x="95250" y="18425"/>
                  </a:lnTo>
                  <a:lnTo>
                    <a:pt x="104088" y="4119"/>
                  </a:lnTo>
                  <a:lnTo>
                    <a:pt x="103965" y="2538"/>
                  </a:lnTo>
                  <a:lnTo>
                    <a:pt x="102470" y="1483"/>
                  </a:lnTo>
                  <a:lnTo>
                    <a:pt x="93627" y="0"/>
                  </a:lnTo>
                  <a:lnTo>
                    <a:pt x="85356" y="358"/>
                  </a:lnTo>
                  <a:lnTo>
                    <a:pt x="56683" y="8250"/>
                  </a:lnTo>
                  <a:lnTo>
                    <a:pt x="44703" y="14312"/>
                  </a:lnTo>
                  <a:lnTo>
                    <a:pt x="29841" y="26902"/>
                  </a:lnTo>
                  <a:lnTo>
                    <a:pt x="29066" y="29722"/>
                  </a:lnTo>
                  <a:lnTo>
                    <a:pt x="30087" y="36616"/>
                  </a:lnTo>
                  <a:lnTo>
                    <a:pt x="34628" y="45060"/>
                  </a:lnTo>
                  <a:lnTo>
                    <a:pt x="43813" y="52030"/>
                  </a:lnTo>
                  <a:lnTo>
                    <a:pt x="63695" y="59695"/>
                  </a:lnTo>
                  <a:lnTo>
                    <a:pt x="87035" y="77177"/>
                  </a:lnTo>
                  <a:lnTo>
                    <a:pt x="89774" y="80877"/>
                  </a:lnTo>
                  <a:lnTo>
                    <a:pt x="90894" y="84049"/>
                  </a:lnTo>
                  <a:lnTo>
                    <a:pt x="90935" y="86868"/>
                  </a:lnTo>
                  <a:lnTo>
                    <a:pt x="90257" y="89454"/>
                  </a:lnTo>
                  <a:lnTo>
                    <a:pt x="82560" y="99835"/>
                  </a:lnTo>
                  <a:lnTo>
                    <a:pt x="67971" y="111848"/>
                  </a:lnTo>
                  <a:lnTo>
                    <a:pt x="58196" y="116391"/>
                  </a:lnTo>
                  <a:lnTo>
                    <a:pt x="31052" y="123910"/>
                  </a:lnTo>
                  <a:lnTo>
                    <a:pt x="13904" y="124939"/>
                  </a:lnTo>
                  <a:lnTo>
                    <a:pt x="0" y="12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SMARTInkShape-3626">
              <a:extLst>
                <a:ext uri="{FF2B5EF4-FFF2-40B4-BE49-F238E27FC236}">
                  <a16:creationId xmlns:a16="http://schemas.microsoft.com/office/drawing/2014/main" id="{7691F97F-DC8B-AADE-6BB3-3AD343FA503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40100" y="53594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10831" y="4364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SMARTInkShape-3627">
              <a:extLst>
                <a:ext uri="{FF2B5EF4-FFF2-40B4-BE49-F238E27FC236}">
                  <a16:creationId xmlns:a16="http://schemas.microsoft.com/office/drawing/2014/main" id="{457873AE-091A-0F1F-EE33-E42A318BEAB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73450" y="5239273"/>
              <a:ext cx="18712" cy="158228"/>
            </a:xfrm>
            <a:custGeom>
              <a:avLst/>
              <a:gdLst/>
              <a:ahLst/>
              <a:cxnLst/>
              <a:rect l="0" t="0" r="0" b="0"/>
              <a:pathLst>
                <a:path w="18712" h="158228">
                  <a:moveTo>
                    <a:pt x="6350" y="12177"/>
                  </a:moveTo>
                  <a:lnTo>
                    <a:pt x="6350" y="12177"/>
                  </a:lnTo>
                  <a:lnTo>
                    <a:pt x="9721" y="5435"/>
                  </a:lnTo>
                  <a:lnTo>
                    <a:pt x="11419" y="3449"/>
                  </a:lnTo>
                  <a:lnTo>
                    <a:pt x="17905" y="0"/>
                  </a:lnTo>
                  <a:lnTo>
                    <a:pt x="18711" y="9746"/>
                  </a:lnTo>
                  <a:lnTo>
                    <a:pt x="9549" y="38481"/>
                  </a:lnTo>
                  <a:lnTo>
                    <a:pt x="4715" y="59852"/>
                  </a:lnTo>
                  <a:lnTo>
                    <a:pt x="2095" y="81579"/>
                  </a:lnTo>
                  <a:lnTo>
                    <a:pt x="621" y="108000"/>
                  </a:lnTo>
                  <a:lnTo>
                    <a:pt x="122" y="136311"/>
                  </a:lnTo>
                  <a:lnTo>
                    <a:pt x="0" y="15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SMARTInkShape-3628">
              <a:extLst>
                <a:ext uri="{FF2B5EF4-FFF2-40B4-BE49-F238E27FC236}">
                  <a16:creationId xmlns:a16="http://schemas.microsoft.com/office/drawing/2014/main" id="{6422AB84-69AB-6730-ABAC-846D20C326E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81425" y="5251712"/>
              <a:ext cx="12414" cy="139439"/>
            </a:xfrm>
            <a:custGeom>
              <a:avLst/>
              <a:gdLst/>
              <a:ahLst/>
              <a:cxnLst/>
              <a:rect l="0" t="0" r="0" b="0"/>
              <a:pathLst>
                <a:path w="12414" h="139439">
                  <a:moveTo>
                    <a:pt x="6325" y="6088"/>
                  </a:moveTo>
                  <a:lnTo>
                    <a:pt x="6325" y="6088"/>
                  </a:lnTo>
                  <a:lnTo>
                    <a:pt x="6325" y="2717"/>
                  </a:lnTo>
                  <a:lnTo>
                    <a:pt x="7030" y="1724"/>
                  </a:lnTo>
                  <a:lnTo>
                    <a:pt x="8206" y="1062"/>
                  </a:lnTo>
                  <a:lnTo>
                    <a:pt x="11792" y="0"/>
                  </a:lnTo>
                  <a:lnTo>
                    <a:pt x="12086" y="618"/>
                  </a:lnTo>
                  <a:lnTo>
                    <a:pt x="12413" y="3186"/>
                  </a:lnTo>
                  <a:lnTo>
                    <a:pt x="7185" y="34444"/>
                  </a:lnTo>
                  <a:lnTo>
                    <a:pt x="2131" y="62542"/>
                  </a:lnTo>
                  <a:lnTo>
                    <a:pt x="614" y="86942"/>
                  </a:lnTo>
                  <a:lnTo>
                    <a:pt x="101" y="114827"/>
                  </a:lnTo>
                  <a:lnTo>
                    <a:pt x="0" y="131127"/>
                  </a:lnTo>
                  <a:lnTo>
                    <a:pt x="697" y="133898"/>
                  </a:lnTo>
                  <a:lnTo>
                    <a:pt x="6325" y="139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SMARTInkShape-3629">
              <a:extLst>
                <a:ext uri="{FF2B5EF4-FFF2-40B4-BE49-F238E27FC236}">
                  <a16:creationId xmlns:a16="http://schemas.microsoft.com/office/drawing/2014/main" id="{AEC906F8-FB7A-969E-4BA4-A8937285A41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68700" y="5245362"/>
              <a:ext cx="98591" cy="126226"/>
            </a:xfrm>
            <a:custGeom>
              <a:avLst/>
              <a:gdLst/>
              <a:ahLst/>
              <a:cxnLst/>
              <a:rect l="0" t="0" r="0" b="0"/>
              <a:pathLst>
                <a:path w="98591" h="126226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11555" y="0"/>
                  </a:lnTo>
                  <a:lnTo>
                    <a:pt x="19103" y="6558"/>
                  </a:lnTo>
                  <a:lnTo>
                    <a:pt x="36568" y="34461"/>
                  </a:lnTo>
                  <a:lnTo>
                    <a:pt x="45956" y="50713"/>
                  </a:lnTo>
                  <a:lnTo>
                    <a:pt x="56904" y="76937"/>
                  </a:lnTo>
                  <a:lnTo>
                    <a:pt x="76446" y="105938"/>
                  </a:lnTo>
                  <a:lnTo>
                    <a:pt x="93638" y="125009"/>
                  </a:lnTo>
                  <a:lnTo>
                    <a:pt x="96415" y="125969"/>
                  </a:lnTo>
                  <a:lnTo>
                    <a:pt x="98144" y="126225"/>
                  </a:lnTo>
                  <a:lnTo>
                    <a:pt x="98590" y="124279"/>
                  </a:lnTo>
                  <a:lnTo>
                    <a:pt x="95829" y="96806"/>
                  </a:lnTo>
                  <a:lnTo>
                    <a:pt x="95422" y="66365"/>
                  </a:lnTo>
                  <a:lnTo>
                    <a:pt x="91930" y="37275"/>
                  </a:lnTo>
                  <a:lnTo>
                    <a:pt x="92128" y="25122"/>
                  </a:lnTo>
                  <a:lnTo>
                    <a:pt x="93169" y="20894"/>
                  </a:lnTo>
                  <a:lnTo>
                    <a:pt x="93157" y="17370"/>
                  </a:lnTo>
                  <a:lnTo>
                    <a:pt x="88900" y="6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SMARTInkShape-3630">
              <a:extLst>
                <a:ext uri="{FF2B5EF4-FFF2-40B4-BE49-F238E27FC236}">
                  <a16:creationId xmlns:a16="http://schemas.microsoft.com/office/drawing/2014/main" id="{115D5B08-0DC3-D779-E272-EB4EA56096D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14750" y="5219700"/>
              <a:ext cx="107951" cy="142972"/>
            </a:xfrm>
            <a:custGeom>
              <a:avLst/>
              <a:gdLst/>
              <a:ahLst/>
              <a:cxnLst/>
              <a:rect l="0" t="0" r="0" b="0"/>
              <a:pathLst>
                <a:path w="107951" h="142972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6907" y="26724"/>
                  </a:lnTo>
                  <a:lnTo>
                    <a:pt x="15732" y="25478"/>
                  </a:lnTo>
                  <a:lnTo>
                    <a:pt x="16838" y="26157"/>
                  </a:lnTo>
                  <a:lnTo>
                    <a:pt x="17575" y="27316"/>
                  </a:lnTo>
                  <a:lnTo>
                    <a:pt x="23947" y="53964"/>
                  </a:lnTo>
                  <a:lnTo>
                    <a:pt x="26851" y="73374"/>
                  </a:lnTo>
                  <a:lnTo>
                    <a:pt x="34153" y="99317"/>
                  </a:lnTo>
                  <a:lnTo>
                    <a:pt x="46369" y="128023"/>
                  </a:lnTo>
                  <a:lnTo>
                    <a:pt x="55020" y="142489"/>
                  </a:lnTo>
                  <a:lnTo>
                    <a:pt x="56436" y="142971"/>
                  </a:lnTo>
                  <a:lnTo>
                    <a:pt x="58085" y="142586"/>
                  </a:lnTo>
                  <a:lnTo>
                    <a:pt x="63777" y="138674"/>
                  </a:lnTo>
                  <a:lnTo>
                    <a:pt x="65801" y="136899"/>
                  </a:lnTo>
                  <a:lnTo>
                    <a:pt x="72021" y="124289"/>
                  </a:lnTo>
                  <a:lnTo>
                    <a:pt x="79739" y="96701"/>
                  </a:lnTo>
                  <a:lnTo>
                    <a:pt x="85758" y="66373"/>
                  </a:lnTo>
                  <a:lnTo>
                    <a:pt x="92437" y="38951"/>
                  </a:lnTo>
                  <a:lnTo>
                    <a:pt x="99243" y="7429"/>
                  </a:lnTo>
                  <a:lnTo>
                    <a:pt x="100553" y="3302"/>
                  </a:lnTo>
                  <a:lnTo>
                    <a:pt x="101607" y="220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SMARTInkShape-3631">
              <a:extLst>
                <a:ext uri="{FF2B5EF4-FFF2-40B4-BE49-F238E27FC236}">
                  <a16:creationId xmlns:a16="http://schemas.microsoft.com/office/drawing/2014/main" id="{FFD847A1-5E4F-2EAD-B1BD-B2B5B75FEBD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934267" y="5126915"/>
              <a:ext cx="116635" cy="334086"/>
            </a:xfrm>
            <a:custGeom>
              <a:avLst/>
              <a:gdLst/>
              <a:ahLst/>
              <a:cxnLst/>
              <a:rect l="0" t="0" r="0" b="0"/>
              <a:pathLst>
                <a:path w="116635" h="334086">
                  <a:moveTo>
                    <a:pt x="78933" y="22935"/>
                  </a:moveTo>
                  <a:lnTo>
                    <a:pt x="78933" y="22935"/>
                  </a:lnTo>
                  <a:lnTo>
                    <a:pt x="105415" y="8008"/>
                  </a:lnTo>
                  <a:lnTo>
                    <a:pt x="112493" y="1736"/>
                  </a:lnTo>
                  <a:lnTo>
                    <a:pt x="114006" y="1041"/>
                  </a:lnTo>
                  <a:lnTo>
                    <a:pt x="115015" y="1283"/>
                  </a:lnTo>
                  <a:lnTo>
                    <a:pt x="115688" y="2150"/>
                  </a:lnTo>
                  <a:lnTo>
                    <a:pt x="116137" y="2023"/>
                  </a:lnTo>
                  <a:lnTo>
                    <a:pt x="116634" y="0"/>
                  </a:lnTo>
                  <a:lnTo>
                    <a:pt x="111212" y="2394"/>
                  </a:lnTo>
                  <a:lnTo>
                    <a:pt x="80858" y="23705"/>
                  </a:lnTo>
                  <a:lnTo>
                    <a:pt x="51065" y="55403"/>
                  </a:lnTo>
                  <a:lnTo>
                    <a:pt x="29527" y="82108"/>
                  </a:lnTo>
                  <a:lnTo>
                    <a:pt x="17728" y="107966"/>
                  </a:lnTo>
                  <a:lnTo>
                    <a:pt x="9763" y="136089"/>
                  </a:lnTo>
                  <a:lnTo>
                    <a:pt x="2934" y="164176"/>
                  </a:lnTo>
                  <a:lnTo>
                    <a:pt x="0" y="183781"/>
                  </a:lnTo>
                  <a:lnTo>
                    <a:pt x="1610" y="210685"/>
                  </a:lnTo>
                  <a:lnTo>
                    <a:pt x="3105" y="235826"/>
                  </a:lnTo>
                  <a:lnTo>
                    <a:pt x="9574" y="267403"/>
                  </a:lnTo>
                  <a:lnTo>
                    <a:pt x="17460" y="295042"/>
                  </a:lnTo>
                  <a:lnTo>
                    <a:pt x="25506" y="311088"/>
                  </a:lnTo>
                  <a:lnTo>
                    <a:pt x="47183" y="334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SMARTInkShape-3632">
              <a:extLst>
                <a:ext uri="{FF2B5EF4-FFF2-40B4-BE49-F238E27FC236}">
                  <a16:creationId xmlns:a16="http://schemas.microsoft.com/office/drawing/2014/main" id="{41DFEBC9-56D0-CFBF-29D8-F72D2F92F94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95750" y="5254373"/>
              <a:ext cx="69772" cy="124080"/>
            </a:xfrm>
            <a:custGeom>
              <a:avLst/>
              <a:gdLst/>
              <a:ahLst/>
              <a:cxnLst/>
              <a:rect l="0" t="0" r="0" b="0"/>
              <a:pathLst>
                <a:path w="69772" h="124080">
                  <a:moveTo>
                    <a:pt x="57150" y="35177"/>
                  </a:moveTo>
                  <a:lnTo>
                    <a:pt x="57150" y="35177"/>
                  </a:lnTo>
                  <a:lnTo>
                    <a:pt x="60521" y="31806"/>
                  </a:lnTo>
                  <a:lnTo>
                    <a:pt x="62176" y="28270"/>
                  </a:lnTo>
                  <a:lnTo>
                    <a:pt x="63238" y="23622"/>
                  </a:lnTo>
                  <a:lnTo>
                    <a:pt x="68944" y="17110"/>
                  </a:lnTo>
                  <a:lnTo>
                    <a:pt x="69582" y="13048"/>
                  </a:lnTo>
                  <a:lnTo>
                    <a:pt x="69771" y="7375"/>
                  </a:lnTo>
                  <a:lnTo>
                    <a:pt x="69092" y="6059"/>
                  </a:lnTo>
                  <a:lnTo>
                    <a:pt x="67933" y="5182"/>
                  </a:lnTo>
                  <a:lnTo>
                    <a:pt x="64765" y="3502"/>
                  </a:lnTo>
                  <a:lnTo>
                    <a:pt x="61005" y="403"/>
                  </a:lnTo>
                  <a:lnTo>
                    <a:pt x="58309" y="0"/>
                  </a:lnTo>
                  <a:lnTo>
                    <a:pt x="47772" y="2803"/>
                  </a:lnTo>
                  <a:lnTo>
                    <a:pt x="35713" y="8808"/>
                  </a:lnTo>
                  <a:lnTo>
                    <a:pt x="11410" y="30511"/>
                  </a:lnTo>
                  <a:lnTo>
                    <a:pt x="5071" y="46038"/>
                  </a:lnTo>
                  <a:lnTo>
                    <a:pt x="1502" y="74614"/>
                  </a:lnTo>
                  <a:lnTo>
                    <a:pt x="2327" y="101660"/>
                  </a:lnTo>
                  <a:lnTo>
                    <a:pt x="3668" y="109133"/>
                  </a:lnTo>
                  <a:lnTo>
                    <a:pt x="6678" y="114820"/>
                  </a:lnTo>
                  <a:lnTo>
                    <a:pt x="15668" y="123020"/>
                  </a:lnTo>
                  <a:lnTo>
                    <a:pt x="20323" y="124079"/>
                  </a:lnTo>
                  <a:lnTo>
                    <a:pt x="24838" y="123372"/>
                  </a:lnTo>
                  <a:lnTo>
                    <a:pt x="29259" y="121490"/>
                  </a:lnTo>
                  <a:lnTo>
                    <a:pt x="36052" y="111873"/>
                  </a:lnTo>
                  <a:lnTo>
                    <a:pt x="38852" y="105357"/>
                  </a:lnTo>
                  <a:lnTo>
                    <a:pt x="39420" y="75962"/>
                  </a:lnTo>
                  <a:lnTo>
                    <a:pt x="35120" y="50554"/>
                  </a:lnTo>
                  <a:lnTo>
                    <a:pt x="31005" y="23712"/>
                  </a:lnTo>
                  <a:lnTo>
                    <a:pt x="19948" y="5971"/>
                  </a:lnTo>
                  <a:lnTo>
                    <a:pt x="17532" y="3006"/>
                  </a:lnTo>
                  <a:lnTo>
                    <a:pt x="15216" y="1735"/>
                  </a:lnTo>
                  <a:lnTo>
                    <a:pt x="12966" y="1594"/>
                  </a:lnTo>
                  <a:lnTo>
                    <a:pt x="0" y="3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SMARTInkShape-3633">
              <a:extLst>
                <a:ext uri="{FF2B5EF4-FFF2-40B4-BE49-F238E27FC236}">
                  <a16:creationId xmlns:a16="http://schemas.microsoft.com/office/drawing/2014/main" id="{0157ED24-7864-7558-2960-B6038BAA4B3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03700" y="5334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5"/>
                  </a:lnTo>
                  <a:lnTo>
                    <a:pt x="1324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SMARTInkShape-3634">
              <a:extLst>
                <a:ext uri="{FF2B5EF4-FFF2-40B4-BE49-F238E27FC236}">
                  <a16:creationId xmlns:a16="http://schemas.microsoft.com/office/drawing/2014/main" id="{7FFEB579-D49A-C2D1-650D-F5149BAEBCA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255217" y="5245100"/>
              <a:ext cx="66081" cy="134878"/>
            </a:xfrm>
            <a:custGeom>
              <a:avLst/>
              <a:gdLst/>
              <a:ahLst/>
              <a:cxnLst/>
              <a:rect l="0" t="0" r="0" b="0"/>
              <a:pathLst>
                <a:path w="66081" h="134878">
                  <a:moveTo>
                    <a:pt x="50083" y="38100"/>
                  </a:moveTo>
                  <a:lnTo>
                    <a:pt x="50083" y="38100"/>
                  </a:lnTo>
                  <a:lnTo>
                    <a:pt x="50083" y="26545"/>
                  </a:lnTo>
                  <a:lnTo>
                    <a:pt x="46712" y="22369"/>
                  </a:lnTo>
                  <a:lnTo>
                    <a:pt x="41294" y="20524"/>
                  </a:lnTo>
                  <a:lnTo>
                    <a:pt x="37874" y="20033"/>
                  </a:lnTo>
                  <a:lnTo>
                    <a:pt x="30310" y="23250"/>
                  </a:lnTo>
                  <a:lnTo>
                    <a:pt x="26318" y="26084"/>
                  </a:lnTo>
                  <a:lnTo>
                    <a:pt x="7451" y="54871"/>
                  </a:lnTo>
                  <a:lnTo>
                    <a:pt x="2913" y="66015"/>
                  </a:lnTo>
                  <a:lnTo>
                    <a:pt x="0" y="96165"/>
                  </a:lnTo>
                  <a:lnTo>
                    <a:pt x="1013" y="111179"/>
                  </a:lnTo>
                  <a:lnTo>
                    <a:pt x="8810" y="126859"/>
                  </a:lnTo>
                  <a:lnTo>
                    <a:pt x="13630" y="133522"/>
                  </a:lnTo>
                  <a:lnTo>
                    <a:pt x="18020" y="134877"/>
                  </a:lnTo>
                  <a:lnTo>
                    <a:pt x="30423" y="134498"/>
                  </a:lnTo>
                  <a:lnTo>
                    <a:pt x="41580" y="130097"/>
                  </a:lnTo>
                  <a:lnTo>
                    <a:pt x="46531" y="126948"/>
                  </a:lnTo>
                  <a:lnTo>
                    <a:pt x="60241" y="105661"/>
                  </a:lnTo>
                  <a:lnTo>
                    <a:pt x="65181" y="85060"/>
                  </a:lnTo>
                  <a:lnTo>
                    <a:pt x="66080" y="55307"/>
                  </a:lnTo>
                  <a:lnTo>
                    <a:pt x="63760" y="31203"/>
                  </a:lnTo>
                  <a:lnTo>
                    <a:pt x="61806" y="16691"/>
                  </a:lnTo>
                  <a:lnTo>
                    <a:pt x="4373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" name="SMARTInkShape-3635">
              <a:extLst>
                <a:ext uri="{FF2B5EF4-FFF2-40B4-BE49-F238E27FC236}">
                  <a16:creationId xmlns:a16="http://schemas.microsoft.com/office/drawing/2014/main" id="{7F7D15C4-6301-A9D0-73A7-95495C6901D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68800" y="5251889"/>
              <a:ext cx="101601" cy="106981"/>
            </a:xfrm>
            <a:custGeom>
              <a:avLst/>
              <a:gdLst/>
              <a:ahLst/>
              <a:cxnLst/>
              <a:rect l="0" t="0" r="0" b="0"/>
              <a:pathLst>
                <a:path w="101601" h="106981">
                  <a:moveTo>
                    <a:pt x="0" y="24961"/>
                  </a:moveTo>
                  <a:lnTo>
                    <a:pt x="0" y="24961"/>
                  </a:lnTo>
                  <a:lnTo>
                    <a:pt x="5070" y="19186"/>
                  </a:lnTo>
                  <a:lnTo>
                    <a:pt x="11536" y="9766"/>
                  </a:lnTo>
                  <a:lnTo>
                    <a:pt x="18298" y="4567"/>
                  </a:lnTo>
                  <a:lnTo>
                    <a:pt x="33409" y="1045"/>
                  </a:lnTo>
                  <a:lnTo>
                    <a:pt x="44550" y="0"/>
                  </a:lnTo>
                  <a:lnTo>
                    <a:pt x="46633" y="559"/>
                  </a:lnTo>
                  <a:lnTo>
                    <a:pt x="48022" y="1637"/>
                  </a:lnTo>
                  <a:lnTo>
                    <a:pt x="51858" y="10289"/>
                  </a:lnTo>
                  <a:lnTo>
                    <a:pt x="53622" y="15180"/>
                  </a:lnTo>
                  <a:lnTo>
                    <a:pt x="53701" y="24377"/>
                  </a:lnTo>
                  <a:lnTo>
                    <a:pt x="46112" y="51826"/>
                  </a:lnTo>
                  <a:lnTo>
                    <a:pt x="39376" y="73294"/>
                  </a:lnTo>
                  <a:lnTo>
                    <a:pt x="20561" y="104824"/>
                  </a:lnTo>
                  <a:lnTo>
                    <a:pt x="20763" y="105719"/>
                  </a:lnTo>
                  <a:lnTo>
                    <a:pt x="21603" y="106316"/>
                  </a:lnTo>
                  <a:lnTo>
                    <a:pt x="25124" y="106980"/>
                  </a:lnTo>
                  <a:lnTo>
                    <a:pt x="51278" y="106759"/>
                  </a:lnTo>
                  <a:lnTo>
                    <a:pt x="80609" y="98667"/>
                  </a:lnTo>
                  <a:lnTo>
                    <a:pt x="101600" y="88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SMARTInkShape-3636">
              <a:extLst>
                <a:ext uri="{FF2B5EF4-FFF2-40B4-BE49-F238E27FC236}">
                  <a16:creationId xmlns:a16="http://schemas.microsoft.com/office/drawing/2014/main" id="{94D10C2E-68D1-1444-C3B4-5885887E2F3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83100" y="5251896"/>
              <a:ext cx="73705" cy="118922"/>
            </a:xfrm>
            <a:custGeom>
              <a:avLst/>
              <a:gdLst/>
              <a:ahLst/>
              <a:cxnLst/>
              <a:rect l="0" t="0" r="0" b="0"/>
              <a:pathLst>
                <a:path w="73705" h="118922">
                  <a:moveTo>
                    <a:pt x="31750" y="31304"/>
                  </a:moveTo>
                  <a:lnTo>
                    <a:pt x="31750" y="31304"/>
                  </a:lnTo>
                  <a:lnTo>
                    <a:pt x="35121" y="27934"/>
                  </a:lnTo>
                  <a:lnTo>
                    <a:pt x="36776" y="24396"/>
                  </a:lnTo>
                  <a:lnTo>
                    <a:pt x="37217" y="22466"/>
                  </a:lnTo>
                  <a:lnTo>
                    <a:pt x="50638" y="0"/>
                  </a:lnTo>
                  <a:lnTo>
                    <a:pt x="36970" y="9782"/>
                  </a:lnTo>
                  <a:lnTo>
                    <a:pt x="24131" y="23420"/>
                  </a:lnTo>
                  <a:lnTo>
                    <a:pt x="20321" y="26048"/>
                  </a:lnTo>
                  <a:lnTo>
                    <a:pt x="17781" y="29917"/>
                  </a:lnTo>
                  <a:lnTo>
                    <a:pt x="13703" y="47571"/>
                  </a:lnTo>
                  <a:lnTo>
                    <a:pt x="13369" y="50616"/>
                  </a:lnTo>
                  <a:lnTo>
                    <a:pt x="14557" y="53351"/>
                  </a:lnTo>
                  <a:lnTo>
                    <a:pt x="19640" y="58271"/>
                  </a:lnTo>
                  <a:lnTo>
                    <a:pt x="26603" y="60929"/>
                  </a:lnTo>
                  <a:lnTo>
                    <a:pt x="57916" y="67335"/>
                  </a:lnTo>
                  <a:lnTo>
                    <a:pt x="70155" y="69497"/>
                  </a:lnTo>
                  <a:lnTo>
                    <a:pt x="72170" y="70877"/>
                  </a:lnTo>
                  <a:lnTo>
                    <a:pt x="73513" y="72503"/>
                  </a:lnTo>
                  <a:lnTo>
                    <a:pt x="73704" y="74997"/>
                  </a:lnTo>
                  <a:lnTo>
                    <a:pt x="72033" y="81532"/>
                  </a:lnTo>
                  <a:lnTo>
                    <a:pt x="55736" y="102151"/>
                  </a:lnTo>
                  <a:lnTo>
                    <a:pt x="33557" y="115872"/>
                  </a:lnTo>
                  <a:lnTo>
                    <a:pt x="17704" y="118921"/>
                  </a:lnTo>
                  <a:lnTo>
                    <a:pt x="0" y="1138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1" name="SMARTInkShape-3637">
              <a:extLst>
                <a:ext uri="{FF2B5EF4-FFF2-40B4-BE49-F238E27FC236}">
                  <a16:creationId xmlns:a16="http://schemas.microsoft.com/office/drawing/2014/main" id="{89FE1E7C-6D6B-D5B5-0A8E-9376E4D918F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495800" y="520700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0" y="50800"/>
                  </a:moveTo>
                  <a:lnTo>
                    <a:pt x="0" y="50800"/>
                  </a:lnTo>
                  <a:lnTo>
                    <a:pt x="22490" y="33777"/>
                  </a:lnTo>
                  <a:lnTo>
                    <a:pt x="50766" y="25109"/>
                  </a:lnTo>
                  <a:lnTo>
                    <a:pt x="75082" y="19582"/>
                  </a:lnTo>
                  <a:lnTo>
                    <a:pt x="77571" y="19405"/>
                  </a:lnTo>
                  <a:lnTo>
                    <a:pt x="82219" y="1732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SMARTInkShape-3638">
              <a:extLst>
                <a:ext uri="{FF2B5EF4-FFF2-40B4-BE49-F238E27FC236}">
                  <a16:creationId xmlns:a16="http://schemas.microsoft.com/office/drawing/2014/main" id="{67BDA4C4-F92A-0C91-1225-234254B3EBC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552950" y="5118100"/>
              <a:ext cx="119733" cy="371636"/>
            </a:xfrm>
            <a:custGeom>
              <a:avLst/>
              <a:gdLst/>
              <a:ahLst/>
              <a:cxnLst/>
              <a:rect l="0" t="0" r="0" b="0"/>
              <a:pathLst>
                <a:path w="119733" h="371636">
                  <a:moveTo>
                    <a:pt x="38100" y="0"/>
                  </a:moveTo>
                  <a:lnTo>
                    <a:pt x="38100" y="0"/>
                  </a:lnTo>
                  <a:lnTo>
                    <a:pt x="62518" y="15580"/>
                  </a:lnTo>
                  <a:lnTo>
                    <a:pt x="88213" y="44830"/>
                  </a:lnTo>
                  <a:lnTo>
                    <a:pt x="99515" y="65494"/>
                  </a:lnTo>
                  <a:lnTo>
                    <a:pt x="109655" y="94390"/>
                  </a:lnTo>
                  <a:lnTo>
                    <a:pt x="112924" y="117416"/>
                  </a:lnTo>
                  <a:lnTo>
                    <a:pt x="113892" y="145484"/>
                  </a:lnTo>
                  <a:lnTo>
                    <a:pt x="117550" y="172772"/>
                  </a:lnTo>
                  <a:lnTo>
                    <a:pt x="119732" y="198732"/>
                  </a:lnTo>
                  <a:lnTo>
                    <a:pt x="117007" y="224296"/>
                  </a:lnTo>
                  <a:lnTo>
                    <a:pt x="113424" y="253855"/>
                  </a:lnTo>
                  <a:lnTo>
                    <a:pt x="100591" y="284258"/>
                  </a:lnTo>
                  <a:lnTo>
                    <a:pt x="84467" y="310855"/>
                  </a:lnTo>
                  <a:lnTo>
                    <a:pt x="59249" y="340386"/>
                  </a:lnTo>
                  <a:lnTo>
                    <a:pt x="37236" y="362778"/>
                  </a:lnTo>
                  <a:lnTo>
                    <a:pt x="30426" y="365846"/>
                  </a:lnTo>
                  <a:lnTo>
                    <a:pt x="11114" y="37163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8" name="SMARTInkShape-Group688">
            <a:extLst>
              <a:ext uri="{FF2B5EF4-FFF2-40B4-BE49-F238E27FC236}">
                <a16:creationId xmlns:a16="http://schemas.microsoft.com/office/drawing/2014/main" id="{AC81606D-30D4-F171-1928-9D5C63589B7A}"/>
              </a:ext>
            </a:extLst>
          </p:cNvPr>
          <p:cNvGrpSpPr/>
          <p:nvPr/>
        </p:nvGrpSpPr>
        <p:grpSpPr>
          <a:xfrm>
            <a:off x="1628518" y="5607341"/>
            <a:ext cx="411381" cy="190210"/>
            <a:chOff x="1628518" y="5607341"/>
            <a:chExt cx="411381" cy="190210"/>
          </a:xfrm>
        </p:grpSpPr>
        <p:sp>
          <p:nvSpPr>
            <p:cNvPr id="2224" name="SMARTInkShape-3639">
              <a:extLst>
                <a:ext uri="{FF2B5EF4-FFF2-40B4-BE49-F238E27FC236}">
                  <a16:creationId xmlns:a16="http://schemas.microsoft.com/office/drawing/2014/main" id="{BD43EE4A-6E42-B9EB-9EB5-7E79C8F6A25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628518" y="5613478"/>
              <a:ext cx="16133" cy="184073"/>
            </a:xfrm>
            <a:custGeom>
              <a:avLst/>
              <a:gdLst/>
              <a:ahLst/>
              <a:cxnLst/>
              <a:rect l="0" t="0" r="0" b="0"/>
              <a:pathLst>
                <a:path w="16133" h="184073">
                  <a:moveTo>
                    <a:pt x="16132" y="6272"/>
                  </a:moveTo>
                  <a:lnTo>
                    <a:pt x="16132" y="6272"/>
                  </a:lnTo>
                  <a:lnTo>
                    <a:pt x="16132" y="0"/>
                  </a:lnTo>
                  <a:lnTo>
                    <a:pt x="12761" y="24347"/>
                  </a:lnTo>
                  <a:lnTo>
                    <a:pt x="6006" y="52646"/>
                  </a:lnTo>
                  <a:lnTo>
                    <a:pt x="3489" y="82807"/>
                  </a:lnTo>
                  <a:lnTo>
                    <a:pt x="0" y="106090"/>
                  </a:lnTo>
                  <a:lnTo>
                    <a:pt x="2545" y="134802"/>
                  </a:lnTo>
                  <a:lnTo>
                    <a:pt x="6628" y="164070"/>
                  </a:lnTo>
                  <a:lnTo>
                    <a:pt x="9782" y="1840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SMARTInkShape-3640">
              <a:extLst>
                <a:ext uri="{FF2B5EF4-FFF2-40B4-BE49-F238E27FC236}">
                  <a16:creationId xmlns:a16="http://schemas.microsoft.com/office/drawing/2014/main" id="{D1A612D8-702D-F702-BC03-7C9CB45DA36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689100" y="5749729"/>
              <a:ext cx="25401" cy="9722"/>
            </a:xfrm>
            <a:custGeom>
              <a:avLst/>
              <a:gdLst/>
              <a:ahLst/>
              <a:cxnLst/>
              <a:rect l="0" t="0" r="0" b="0"/>
              <a:pathLst>
                <a:path w="25401" h="9722">
                  <a:moveTo>
                    <a:pt x="25400" y="3371"/>
                  </a:moveTo>
                  <a:lnTo>
                    <a:pt x="25400" y="3371"/>
                  </a:lnTo>
                  <a:lnTo>
                    <a:pt x="22029" y="0"/>
                  </a:lnTo>
                  <a:lnTo>
                    <a:pt x="14730" y="227"/>
                  </a:lnTo>
                  <a:lnTo>
                    <a:pt x="862" y="3187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6" name="SMARTInkShape-3641">
              <a:extLst>
                <a:ext uri="{FF2B5EF4-FFF2-40B4-BE49-F238E27FC236}">
                  <a16:creationId xmlns:a16="http://schemas.microsoft.com/office/drawing/2014/main" id="{DBC0365D-C53E-8A20-3206-57EEAC624AA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776164" y="5608379"/>
              <a:ext cx="103437" cy="170122"/>
            </a:xfrm>
            <a:custGeom>
              <a:avLst/>
              <a:gdLst/>
              <a:ahLst/>
              <a:cxnLst/>
              <a:rect l="0" t="0" r="0" b="0"/>
              <a:pathLst>
                <a:path w="103437" h="170122">
                  <a:moveTo>
                    <a:pt x="90736" y="55821"/>
                  </a:moveTo>
                  <a:lnTo>
                    <a:pt x="90736" y="55821"/>
                  </a:lnTo>
                  <a:lnTo>
                    <a:pt x="90736" y="37188"/>
                  </a:lnTo>
                  <a:lnTo>
                    <a:pt x="85667" y="36147"/>
                  </a:lnTo>
                  <a:lnTo>
                    <a:pt x="75809" y="27943"/>
                  </a:lnTo>
                  <a:lnTo>
                    <a:pt x="60391" y="7705"/>
                  </a:lnTo>
                  <a:lnTo>
                    <a:pt x="50387" y="1661"/>
                  </a:lnTo>
                  <a:lnTo>
                    <a:pt x="45051" y="0"/>
                  </a:lnTo>
                  <a:lnTo>
                    <a:pt x="27968" y="5807"/>
                  </a:lnTo>
                  <a:lnTo>
                    <a:pt x="11774" y="19835"/>
                  </a:lnTo>
                  <a:lnTo>
                    <a:pt x="1410" y="37398"/>
                  </a:lnTo>
                  <a:lnTo>
                    <a:pt x="0" y="47868"/>
                  </a:lnTo>
                  <a:lnTo>
                    <a:pt x="2431" y="57931"/>
                  </a:lnTo>
                  <a:lnTo>
                    <a:pt x="8215" y="69459"/>
                  </a:lnTo>
                  <a:lnTo>
                    <a:pt x="12439" y="73380"/>
                  </a:lnTo>
                  <a:lnTo>
                    <a:pt x="27085" y="78897"/>
                  </a:lnTo>
                  <a:lnTo>
                    <a:pt x="33754" y="80189"/>
                  </a:lnTo>
                  <a:lnTo>
                    <a:pt x="48217" y="77544"/>
                  </a:lnTo>
                  <a:lnTo>
                    <a:pt x="59166" y="72292"/>
                  </a:lnTo>
                  <a:lnTo>
                    <a:pt x="66879" y="66267"/>
                  </a:lnTo>
                  <a:lnTo>
                    <a:pt x="87292" y="40056"/>
                  </a:lnTo>
                  <a:lnTo>
                    <a:pt x="90283" y="31830"/>
                  </a:lnTo>
                  <a:lnTo>
                    <a:pt x="90433" y="32066"/>
                  </a:lnTo>
                  <a:lnTo>
                    <a:pt x="90724" y="60965"/>
                  </a:lnTo>
                  <a:lnTo>
                    <a:pt x="90734" y="90618"/>
                  </a:lnTo>
                  <a:lnTo>
                    <a:pt x="94107" y="122039"/>
                  </a:lnTo>
                  <a:lnTo>
                    <a:pt x="97203" y="153307"/>
                  </a:lnTo>
                  <a:lnTo>
                    <a:pt x="103436" y="170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7" name="SMARTInkShape-3642">
              <a:extLst>
                <a:ext uri="{FF2B5EF4-FFF2-40B4-BE49-F238E27FC236}">
                  <a16:creationId xmlns:a16="http://schemas.microsoft.com/office/drawing/2014/main" id="{6C19596A-DED6-3C0E-ECA9-CA668F57C9B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943100" y="5607341"/>
              <a:ext cx="96799" cy="169201"/>
            </a:xfrm>
            <a:custGeom>
              <a:avLst/>
              <a:gdLst/>
              <a:ahLst/>
              <a:cxnLst/>
              <a:rect l="0" t="0" r="0" b="0"/>
              <a:pathLst>
                <a:path w="96799" h="169201">
                  <a:moveTo>
                    <a:pt x="88900" y="18759"/>
                  </a:moveTo>
                  <a:lnTo>
                    <a:pt x="88900" y="18759"/>
                  </a:lnTo>
                  <a:lnTo>
                    <a:pt x="88900" y="15389"/>
                  </a:lnTo>
                  <a:lnTo>
                    <a:pt x="90781" y="11851"/>
                  </a:lnTo>
                  <a:lnTo>
                    <a:pt x="94367" y="7204"/>
                  </a:lnTo>
                  <a:lnTo>
                    <a:pt x="95227" y="0"/>
                  </a:lnTo>
                  <a:lnTo>
                    <a:pt x="67412" y="21790"/>
                  </a:lnTo>
                  <a:lnTo>
                    <a:pt x="55644" y="34552"/>
                  </a:lnTo>
                  <a:lnTo>
                    <a:pt x="36092" y="65467"/>
                  </a:lnTo>
                  <a:lnTo>
                    <a:pt x="23576" y="91885"/>
                  </a:lnTo>
                  <a:lnTo>
                    <a:pt x="19944" y="122678"/>
                  </a:lnTo>
                  <a:lnTo>
                    <a:pt x="19447" y="134560"/>
                  </a:lnTo>
                  <a:lnTo>
                    <a:pt x="22989" y="146427"/>
                  </a:lnTo>
                  <a:lnTo>
                    <a:pt x="25910" y="152554"/>
                  </a:lnTo>
                  <a:lnTo>
                    <a:pt x="36680" y="161243"/>
                  </a:lnTo>
                  <a:lnTo>
                    <a:pt x="50875" y="166753"/>
                  </a:lnTo>
                  <a:lnTo>
                    <a:pt x="66591" y="169200"/>
                  </a:lnTo>
                  <a:lnTo>
                    <a:pt x="79220" y="166526"/>
                  </a:lnTo>
                  <a:lnTo>
                    <a:pt x="95455" y="156681"/>
                  </a:lnTo>
                  <a:lnTo>
                    <a:pt x="96798" y="153041"/>
                  </a:lnTo>
                  <a:lnTo>
                    <a:pt x="96408" y="143351"/>
                  </a:lnTo>
                  <a:lnTo>
                    <a:pt x="85480" y="122624"/>
                  </a:lnTo>
                  <a:lnTo>
                    <a:pt x="80270" y="117636"/>
                  </a:lnTo>
                  <a:lnTo>
                    <a:pt x="68837" y="112094"/>
                  </a:lnTo>
                  <a:lnTo>
                    <a:pt x="39181" y="108535"/>
                  </a:lnTo>
                  <a:lnTo>
                    <a:pt x="16627" y="108624"/>
                  </a:lnTo>
                  <a:lnTo>
                    <a:pt x="0" y="114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1" name="SMARTInkShape-Group689">
            <a:extLst>
              <a:ext uri="{FF2B5EF4-FFF2-40B4-BE49-F238E27FC236}">
                <a16:creationId xmlns:a16="http://schemas.microsoft.com/office/drawing/2014/main" id="{56A02FEC-C590-A0D1-EA09-4B4E93E62F85}"/>
              </a:ext>
            </a:extLst>
          </p:cNvPr>
          <p:cNvGrpSpPr/>
          <p:nvPr/>
        </p:nvGrpSpPr>
        <p:grpSpPr>
          <a:xfrm>
            <a:off x="2279650" y="5638800"/>
            <a:ext cx="82551" cy="57151"/>
            <a:chOff x="2279650" y="5638800"/>
            <a:chExt cx="82551" cy="57151"/>
          </a:xfrm>
        </p:grpSpPr>
        <p:sp>
          <p:nvSpPr>
            <p:cNvPr id="2229" name="SMARTInkShape-3643">
              <a:extLst>
                <a:ext uri="{FF2B5EF4-FFF2-40B4-BE49-F238E27FC236}">
                  <a16:creationId xmlns:a16="http://schemas.microsoft.com/office/drawing/2014/main" id="{D7FEE094-0F4D-6E39-B624-A0F3D4E3B57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279650" y="5638800"/>
              <a:ext cx="63501" cy="10009"/>
            </a:xfrm>
            <a:custGeom>
              <a:avLst/>
              <a:gdLst/>
              <a:ahLst/>
              <a:cxnLst/>
              <a:rect l="0" t="0" r="0" b="0"/>
              <a:pathLst>
                <a:path w="63501" h="1000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3" y="7055"/>
                  </a:lnTo>
                  <a:lnTo>
                    <a:pt x="5025" y="8232"/>
                  </a:lnTo>
                  <a:lnTo>
                    <a:pt x="5467" y="9721"/>
                  </a:lnTo>
                  <a:lnTo>
                    <a:pt x="7878" y="10008"/>
                  </a:lnTo>
                  <a:lnTo>
                    <a:pt x="38898" y="6534"/>
                  </a:lnTo>
                  <a:lnTo>
                    <a:pt x="43864" y="4550"/>
                  </a:lnTo>
                  <a:lnTo>
                    <a:pt x="48423" y="202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SMARTInkShape-3644">
              <a:extLst>
                <a:ext uri="{FF2B5EF4-FFF2-40B4-BE49-F238E27FC236}">
                  <a16:creationId xmlns:a16="http://schemas.microsoft.com/office/drawing/2014/main" id="{3F1AC074-CAAE-67DC-7029-EFA50528196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279650" y="56769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5" y="8728"/>
                  </a:lnTo>
                  <a:lnTo>
                    <a:pt x="1881" y="10052"/>
                  </a:lnTo>
                  <a:lnTo>
                    <a:pt x="12209" y="15548"/>
                  </a:lnTo>
                  <a:lnTo>
                    <a:pt x="40930" y="18357"/>
                  </a:lnTo>
                  <a:lnTo>
                    <a:pt x="825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5" name="SMARTInkShape-Group690">
            <a:extLst>
              <a:ext uri="{FF2B5EF4-FFF2-40B4-BE49-F238E27FC236}">
                <a16:creationId xmlns:a16="http://schemas.microsoft.com/office/drawing/2014/main" id="{76C4DAC6-0B02-DB6A-8C12-3421603B370B}"/>
              </a:ext>
            </a:extLst>
          </p:cNvPr>
          <p:cNvGrpSpPr/>
          <p:nvPr/>
        </p:nvGrpSpPr>
        <p:grpSpPr>
          <a:xfrm>
            <a:off x="2616200" y="5626100"/>
            <a:ext cx="1390651" cy="165101"/>
            <a:chOff x="2616200" y="5626100"/>
            <a:chExt cx="1390651" cy="165101"/>
          </a:xfrm>
        </p:grpSpPr>
        <p:sp>
          <p:nvSpPr>
            <p:cNvPr id="2232" name="SMARTInkShape-3645">
              <a:extLst>
                <a:ext uri="{FF2B5EF4-FFF2-40B4-BE49-F238E27FC236}">
                  <a16:creationId xmlns:a16="http://schemas.microsoft.com/office/drawing/2014/main" id="{3B159690-9DDA-8377-3510-DA9C82DBD97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616200" y="5651916"/>
              <a:ext cx="18896" cy="120235"/>
            </a:xfrm>
            <a:custGeom>
              <a:avLst/>
              <a:gdLst/>
              <a:ahLst/>
              <a:cxnLst/>
              <a:rect l="0" t="0" r="0" b="0"/>
              <a:pathLst>
                <a:path w="18896" h="120235">
                  <a:moveTo>
                    <a:pt x="6350" y="18634"/>
                  </a:moveTo>
                  <a:lnTo>
                    <a:pt x="6350" y="18634"/>
                  </a:lnTo>
                  <a:lnTo>
                    <a:pt x="15078" y="9200"/>
                  </a:lnTo>
                  <a:lnTo>
                    <a:pt x="18895" y="0"/>
                  </a:lnTo>
                  <a:lnTo>
                    <a:pt x="10198" y="29506"/>
                  </a:lnTo>
                  <a:lnTo>
                    <a:pt x="4975" y="59699"/>
                  </a:lnTo>
                  <a:lnTo>
                    <a:pt x="983" y="91187"/>
                  </a:lnTo>
                  <a:lnTo>
                    <a:pt x="0" y="120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SMARTInkShape-3646">
              <a:extLst>
                <a:ext uri="{FF2B5EF4-FFF2-40B4-BE49-F238E27FC236}">
                  <a16:creationId xmlns:a16="http://schemas.microsoft.com/office/drawing/2014/main" id="{48C33359-DAA9-B72E-E373-4A9FA7E8308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22550" y="5651500"/>
              <a:ext cx="107951" cy="125910"/>
            </a:xfrm>
            <a:custGeom>
              <a:avLst/>
              <a:gdLst/>
              <a:ahLst/>
              <a:cxnLst/>
              <a:rect l="0" t="0" r="0" b="0"/>
              <a:pathLst>
                <a:path w="107951" h="125910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11740" y="78"/>
                  </a:lnTo>
                  <a:lnTo>
                    <a:pt x="21454" y="26521"/>
                  </a:lnTo>
                  <a:lnTo>
                    <a:pt x="30396" y="51727"/>
                  </a:lnTo>
                  <a:lnTo>
                    <a:pt x="43137" y="81269"/>
                  </a:lnTo>
                  <a:lnTo>
                    <a:pt x="52658" y="100955"/>
                  </a:lnTo>
                  <a:lnTo>
                    <a:pt x="65932" y="112619"/>
                  </a:lnTo>
                  <a:lnTo>
                    <a:pt x="87489" y="125909"/>
                  </a:lnTo>
                  <a:lnTo>
                    <a:pt x="95224" y="119934"/>
                  </a:lnTo>
                  <a:lnTo>
                    <a:pt x="103081" y="109227"/>
                  </a:lnTo>
                  <a:lnTo>
                    <a:pt x="106508" y="93747"/>
                  </a:lnTo>
                  <a:lnTo>
                    <a:pt x="107523" y="69012"/>
                  </a:lnTo>
                  <a:lnTo>
                    <a:pt x="107866" y="384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SMARTInkShape-3647">
              <a:extLst>
                <a:ext uri="{FF2B5EF4-FFF2-40B4-BE49-F238E27FC236}">
                  <a16:creationId xmlns:a16="http://schemas.microsoft.com/office/drawing/2014/main" id="{A3AD688A-212A-67EF-0280-1237AA6D805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00737" y="5651500"/>
              <a:ext cx="53959" cy="87192"/>
            </a:xfrm>
            <a:custGeom>
              <a:avLst/>
              <a:gdLst/>
              <a:ahLst/>
              <a:cxnLst/>
              <a:rect l="0" t="0" r="0" b="0"/>
              <a:pathLst>
                <a:path w="53959" h="87192">
                  <a:moveTo>
                    <a:pt x="25013" y="31750"/>
                  </a:moveTo>
                  <a:lnTo>
                    <a:pt x="25013" y="31750"/>
                  </a:lnTo>
                  <a:lnTo>
                    <a:pt x="28384" y="28380"/>
                  </a:lnTo>
                  <a:lnTo>
                    <a:pt x="30039" y="24842"/>
                  </a:lnTo>
                  <a:lnTo>
                    <a:pt x="31285" y="10551"/>
                  </a:lnTo>
                  <a:lnTo>
                    <a:pt x="30606" y="9150"/>
                  </a:lnTo>
                  <a:lnTo>
                    <a:pt x="29447" y="8217"/>
                  </a:lnTo>
                  <a:lnTo>
                    <a:pt x="27969" y="7595"/>
                  </a:lnTo>
                  <a:lnTo>
                    <a:pt x="26984" y="6474"/>
                  </a:lnTo>
                  <a:lnTo>
                    <a:pt x="25889" y="3347"/>
                  </a:lnTo>
                  <a:lnTo>
                    <a:pt x="24186" y="2937"/>
                  </a:lnTo>
                  <a:lnTo>
                    <a:pt x="18531" y="4363"/>
                  </a:lnTo>
                  <a:lnTo>
                    <a:pt x="13195" y="9229"/>
                  </a:lnTo>
                  <a:lnTo>
                    <a:pt x="6224" y="21785"/>
                  </a:lnTo>
                  <a:lnTo>
                    <a:pt x="1572" y="37029"/>
                  </a:lnTo>
                  <a:lnTo>
                    <a:pt x="0" y="58193"/>
                  </a:lnTo>
                  <a:lnTo>
                    <a:pt x="3099" y="73138"/>
                  </a:lnTo>
                  <a:lnTo>
                    <a:pt x="6170" y="76981"/>
                  </a:lnTo>
                  <a:lnTo>
                    <a:pt x="15227" y="83133"/>
                  </a:lnTo>
                  <a:lnTo>
                    <a:pt x="32227" y="87191"/>
                  </a:lnTo>
                  <a:lnTo>
                    <a:pt x="42565" y="86259"/>
                  </a:lnTo>
                  <a:lnTo>
                    <a:pt x="47298" y="85023"/>
                  </a:lnTo>
                  <a:lnTo>
                    <a:pt x="50453" y="82082"/>
                  </a:lnTo>
                  <a:lnTo>
                    <a:pt x="53958" y="73170"/>
                  </a:lnTo>
                  <a:lnTo>
                    <a:pt x="52561" y="49510"/>
                  </a:lnTo>
                  <a:lnTo>
                    <a:pt x="44308" y="26899"/>
                  </a:lnTo>
                  <a:lnTo>
                    <a:pt x="186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SMARTInkShape-3648">
              <a:extLst>
                <a:ext uri="{FF2B5EF4-FFF2-40B4-BE49-F238E27FC236}">
                  <a16:creationId xmlns:a16="http://schemas.microsoft.com/office/drawing/2014/main" id="{07B7897B-35D2-B4BB-36B9-EDAEC8EBE0A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02833" y="5665422"/>
              <a:ext cx="5468" cy="119429"/>
            </a:xfrm>
            <a:custGeom>
              <a:avLst/>
              <a:gdLst/>
              <a:ahLst/>
              <a:cxnLst/>
              <a:rect l="0" t="0" r="0" b="0"/>
              <a:pathLst>
                <a:path w="5468" h="119429">
                  <a:moveTo>
                    <a:pt x="5467" y="17828"/>
                  </a:moveTo>
                  <a:lnTo>
                    <a:pt x="5467" y="17828"/>
                  </a:lnTo>
                  <a:lnTo>
                    <a:pt x="2096" y="14458"/>
                  </a:lnTo>
                  <a:lnTo>
                    <a:pt x="441" y="10920"/>
                  </a:lnTo>
                  <a:lnTo>
                    <a:pt x="0" y="8990"/>
                  </a:lnTo>
                  <a:lnTo>
                    <a:pt x="411" y="6998"/>
                  </a:lnTo>
                  <a:lnTo>
                    <a:pt x="4662" y="0"/>
                  </a:lnTo>
                  <a:lnTo>
                    <a:pt x="5229" y="5883"/>
                  </a:lnTo>
                  <a:lnTo>
                    <a:pt x="5436" y="33345"/>
                  </a:lnTo>
                  <a:lnTo>
                    <a:pt x="5463" y="64504"/>
                  </a:lnTo>
                  <a:lnTo>
                    <a:pt x="5466" y="93004"/>
                  </a:lnTo>
                  <a:lnTo>
                    <a:pt x="5467" y="119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SMARTInkShape-3649">
              <a:extLst>
                <a:ext uri="{FF2B5EF4-FFF2-40B4-BE49-F238E27FC236}">
                  <a16:creationId xmlns:a16="http://schemas.microsoft.com/office/drawing/2014/main" id="{FCAD1272-A806-CA1E-99B6-37039585173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98579" y="5627250"/>
              <a:ext cx="117672" cy="163951"/>
            </a:xfrm>
            <a:custGeom>
              <a:avLst/>
              <a:gdLst/>
              <a:ahLst/>
              <a:cxnLst/>
              <a:rect l="0" t="0" r="0" b="0"/>
              <a:pathLst>
                <a:path w="117672" h="163951">
                  <a:moveTo>
                    <a:pt x="3371" y="75050"/>
                  </a:moveTo>
                  <a:lnTo>
                    <a:pt x="3371" y="75050"/>
                  </a:lnTo>
                  <a:lnTo>
                    <a:pt x="0" y="68308"/>
                  </a:lnTo>
                  <a:lnTo>
                    <a:pt x="226" y="59353"/>
                  </a:lnTo>
                  <a:lnTo>
                    <a:pt x="6121" y="39729"/>
                  </a:lnTo>
                  <a:lnTo>
                    <a:pt x="15396" y="26563"/>
                  </a:lnTo>
                  <a:lnTo>
                    <a:pt x="43672" y="3918"/>
                  </a:lnTo>
                  <a:lnTo>
                    <a:pt x="56313" y="352"/>
                  </a:lnTo>
                  <a:lnTo>
                    <a:pt x="69700" y="0"/>
                  </a:lnTo>
                  <a:lnTo>
                    <a:pt x="80829" y="2419"/>
                  </a:lnTo>
                  <a:lnTo>
                    <a:pt x="89067" y="7727"/>
                  </a:lnTo>
                  <a:lnTo>
                    <a:pt x="92252" y="11118"/>
                  </a:lnTo>
                  <a:lnTo>
                    <a:pt x="95790" y="20530"/>
                  </a:lnTo>
                  <a:lnTo>
                    <a:pt x="96734" y="26004"/>
                  </a:lnTo>
                  <a:lnTo>
                    <a:pt x="95952" y="31064"/>
                  </a:lnTo>
                  <a:lnTo>
                    <a:pt x="91320" y="40449"/>
                  </a:lnTo>
                  <a:lnTo>
                    <a:pt x="80779" y="50295"/>
                  </a:lnTo>
                  <a:lnTo>
                    <a:pt x="58800" y="64306"/>
                  </a:lnTo>
                  <a:lnTo>
                    <a:pt x="29895" y="74600"/>
                  </a:lnTo>
                  <a:lnTo>
                    <a:pt x="8014" y="81210"/>
                  </a:lnTo>
                  <a:lnTo>
                    <a:pt x="6466" y="82685"/>
                  </a:lnTo>
                  <a:lnTo>
                    <a:pt x="5434" y="84373"/>
                  </a:lnTo>
                  <a:lnTo>
                    <a:pt x="6169" y="90012"/>
                  </a:lnTo>
                  <a:lnTo>
                    <a:pt x="9554" y="97222"/>
                  </a:lnTo>
                  <a:lnTo>
                    <a:pt x="23819" y="114145"/>
                  </a:lnTo>
                  <a:lnTo>
                    <a:pt x="51480" y="136707"/>
                  </a:lnTo>
                  <a:lnTo>
                    <a:pt x="81316" y="155754"/>
                  </a:lnTo>
                  <a:lnTo>
                    <a:pt x="88813" y="160307"/>
                  </a:lnTo>
                  <a:lnTo>
                    <a:pt x="117671" y="163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7" name="SMARTInkShape-3650">
              <a:extLst>
                <a:ext uri="{FF2B5EF4-FFF2-40B4-BE49-F238E27FC236}">
                  <a16:creationId xmlns:a16="http://schemas.microsoft.com/office/drawing/2014/main" id="{A6C6659E-445B-BA32-44D1-311AEDA460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48078" y="5639814"/>
              <a:ext cx="139623" cy="151387"/>
            </a:xfrm>
            <a:custGeom>
              <a:avLst/>
              <a:gdLst/>
              <a:ahLst/>
              <a:cxnLst/>
              <a:rect l="0" t="0" r="0" b="0"/>
              <a:pathLst>
                <a:path w="139623" h="151387">
                  <a:moveTo>
                    <a:pt x="6272" y="62486"/>
                  </a:moveTo>
                  <a:lnTo>
                    <a:pt x="6272" y="62486"/>
                  </a:lnTo>
                  <a:lnTo>
                    <a:pt x="6272" y="59116"/>
                  </a:lnTo>
                  <a:lnTo>
                    <a:pt x="4391" y="55578"/>
                  </a:lnTo>
                  <a:lnTo>
                    <a:pt x="1908" y="51656"/>
                  </a:lnTo>
                  <a:lnTo>
                    <a:pt x="0" y="43798"/>
                  </a:lnTo>
                  <a:lnTo>
                    <a:pt x="5396" y="43468"/>
                  </a:lnTo>
                  <a:lnTo>
                    <a:pt x="6926" y="74534"/>
                  </a:lnTo>
                  <a:lnTo>
                    <a:pt x="11288" y="100457"/>
                  </a:lnTo>
                  <a:lnTo>
                    <a:pt x="15730" y="125960"/>
                  </a:lnTo>
                  <a:lnTo>
                    <a:pt x="24155" y="143036"/>
                  </a:lnTo>
                  <a:lnTo>
                    <a:pt x="24544" y="142292"/>
                  </a:lnTo>
                  <a:lnTo>
                    <a:pt x="25254" y="116776"/>
                  </a:lnTo>
                  <a:lnTo>
                    <a:pt x="24596" y="90723"/>
                  </a:lnTo>
                  <a:lnTo>
                    <a:pt x="20952" y="64816"/>
                  </a:lnTo>
                  <a:lnTo>
                    <a:pt x="17482" y="36422"/>
                  </a:lnTo>
                  <a:lnTo>
                    <a:pt x="14062" y="24189"/>
                  </a:lnTo>
                  <a:lnTo>
                    <a:pt x="12706" y="12418"/>
                  </a:lnTo>
                  <a:lnTo>
                    <a:pt x="27822" y="32686"/>
                  </a:lnTo>
                  <a:lnTo>
                    <a:pt x="35392" y="42054"/>
                  </a:lnTo>
                  <a:lnTo>
                    <a:pt x="49792" y="66120"/>
                  </a:lnTo>
                  <a:lnTo>
                    <a:pt x="61362" y="71157"/>
                  </a:lnTo>
                  <a:lnTo>
                    <a:pt x="85045" y="74390"/>
                  </a:lnTo>
                  <a:lnTo>
                    <a:pt x="98913" y="71579"/>
                  </a:lnTo>
                  <a:lnTo>
                    <a:pt x="107653" y="62529"/>
                  </a:lnTo>
                  <a:lnTo>
                    <a:pt x="123235" y="35812"/>
                  </a:lnTo>
                  <a:lnTo>
                    <a:pt x="126707" y="4122"/>
                  </a:lnTo>
                  <a:lnTo>
                    <a:pt x="126880" y="0"/>
                  </a:lnTo>
                  <a:lnTo>
                    <a:pt x="126916" y="26750"/>
                  </a:lnTo>
                  <a:lnTo>
                    <a:pt x="126920" y="50486"/>
                  </a:lnTo>
                  <a:lnTo>
                    <a:pt x="130293" y="80420"/>
                  </a:lnTo>
                  <a:lnTo>
                    <a:pt x="130067" y="91859"/>
                  </a:lnTo>
                  <a:lnTo>
                    <a:pt x="129026" y="101646"/>
                  </a:lnTo>
                  <a:lnTo>
                    <a:pt x="137170" y="132374"/>
                  </a:lnTo>
                  <a:lnTo>
                    <a:pt x="139622" y="1513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SMARTInkShape-3651">
              <a:extLst>
                <a:ext uri="{FF2B5EF4-FFF2-40B4-BE49-F238E27FC236}">
                  <a16:creationId xmlns:a16="http://schemas.microsoft.com/office/drawing/2014/main" id="{C95514EF-9F21-8A4E-0849-FB23D3C2020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51200" y="5765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SMARTInkShape-3652">
              <a:extLst>
                <a:ext uri="{FF2B5EF4-FFF2-40B4-BE49-F238E27FC236}">
                  <a16:creationId xmlns:a16="http://schemas.microsoft.com/office/drawing/2014/main" id="{E9974C62-A5A7-5A95-D159-F6F82102E6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78200" y="5657950"/>
              <a:ext cx="102386" cy="120298"/>
            </a:xfrm>
            <a:custGeom>
              <a:avLst/>
              <a:gdLst/>
              <a:ahLst/>
              <a:cxnLst/>
              <a:rect l="0" t="0" r="0" b="0"/>
              <a:pathLst>
                <a:path w="102386" h="120298">
                  <a:moveTo>
                    <a:pt x="69850" y="12600"/>
                  </a:moveTo>
                  <a:lnTo>
                    <a:pt x="69850" y="12600"/>
                  </a:lnTo>
                  <a:lnTo>
                    <a:pt x="73221" y="12600"/>
                  </a:lnTo>
                  <a:lnTo>
                    <a:pt x="76757" y="10718"/>
                  </a:lnTo>
                  <a:lnTo>
                    <a:pt x="86857" y="2475"/>
                  </a:lnTo>
                  <a:lnTo>
                    <a:pt x="91744" y="663"/>
                  </a:lnTo>
                  <a:lnTo>
                    <a:pt x="91502" y="408"/>
                  </a:lnTo>
                  <a:lnTo>
                    <a:pt x="82672" y="0"/>
                  </a:lnTo>
                  <a:lnTo>
                    <a:pt x="58212" y="6821"/>
                  </a:lnTo>
                  <a:lnTo>
                    <a:pt x="49155" y="11442"/>
                  </a:lnTo>
                  <a:lnTo>
                    <a:pt x="33725" y="22145"/>
                  </a:lnTo>
                  <a:lnTo>
                    <a:pt x="28394" y="24604"/>
                  </a:lnTo>
                  <a:lnTo>
                    <a:pt x="23673" y="28048"/>
                  </a:lnTo>
                  <a:lnTo>
                    <a:pt x="21105" y="31931"/>
                  </a:lnTo>
                  <a:lnTo>
                    <a:pt x="20420" y="33954"/>
                  </a:lnTo>
                  <a:lnTo>
                    <a:pt x="21374" y="36008"/>
                  </a:lnTo>
                  <a:lnTo>
                    <a:pt x="26198" y="40172"/>
                  </a:lnTo>
                  <a:lnTo>
                    <a:pt x="45156" y="47889"/>
                  </a:lnTo>
                  <a:lnTo>
                    <a:pt x="59555" y="51278"/>
                  </a:lnTo>
                  <a:lnTo>
                    <a:pt x="82475" y="64896"/>
                  </a:lnTo>
                  <a:lnTo>
                    <a:pt x="100545" y="81533"/>
                  </a:lnTo>
                  <a:lnTo>
                    <a:pt x="102308" y="85366"/>
                  </a:lnTo>
                  <a:lnTo>
                    <a:pt x="102385" y="93389"/>
                  </a:lnTo>
                  <a:lnTo>
                    <a:pt x="100067" y="99776"/>
                  </a:lnTo>
                  <a:lnTo>
                    <a:pt x="98462" y="102467"/>
                  </a:lnTo>
                  <a:lnTo>
                    <a:pt x="91033" y="107340"/>
                  </a:lnTo>
                  <a:lnTo>
                    <a:pt x="59992" y="117660"/>
                  </a:lnTo>
                  <a:lnTo>
                    <a:pt x="31404" y="120297"/>
                  </a:lnTo>
                  <a:lnTo>
                    <a:pt x="17458" y="119769"/>
                  </a:lnTo>
                  <a:lnTo>
                    <a:pt x="0" y="114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0" name="SMARTInkShape-3653">
              <a:extLst>
                <a:ext uri="{FF2B5EF4-FFF2-40B4-BE49-F238E27FC236}">
                  <a16:creationId xmlns:a16="http://schemas.microsoft.com/office/drawing/2014/main" id="{189B8590-E372-F83B-0BAA-A7A3EEB5222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11550" y="57404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SMARTInkShape-3654">
              <a:extLst>
                <a:ext uri="{FF2B5EF4-FFF2-40B4-BE49-F238E27FC236}">
                  <a16:creationId xmlns:a16="http://schemas.microsoft.com/office/drawing/2014/main" id="{F11F8128-758C-B924-83E1-2216FEA5642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06800" y="5626100"/>
              <a:ext cx="15995" cy="133351"/>
            </a:xfrm>
            <a:custGeom>
              <a:avLst/>
              <a:gdLst/>
              <a:ahLst/>
              <a:cxnLst/>
              <a:rect l="0" t="0" r="0" b="0"/>
              <a:pathLst>
                <a:path w="15995" h="133351">
                  <a:moveTo>
                    <a:pt x="6350" y="0"/>
                  </a:moveTo>
                  <a:lnTo>
                    <a:pt x="6350" y="0"/>
                  </a:lnTo>
                  <a:lnTo>
                    <a:pt x="12438" y="0"/>
                  </a:lnTo>
                  <a:lnTo>
                    <a:pt x="15994" y="3371"/>
                  </a:lnTo>
                  <a:lnTo>
                    <a:pt x="15810" y="10671"/>
                  </a:lnTo>
                  <a:lnTo>
                    <a:pt x="12404" y="38669"/>
                  </a:lnTo>
                  <a:lnTo>
                    <a:pt x="3916" y="66554"/>
                  </a:lnTo>
                  <a:lnTo>
                    <a:pt x="774" y="9752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SMARTInkShape-3655">
              <a:extLst>
                <a:ext uri="{FF2B5EF4-FFF2-40B4-BE49-F238E27FC236}">
                  <a16:creationId xmlns:a16="http://schemas.microsoft.com/office/drawing/2014/main" id="{5960A653-7EB8-303D-F10E-A62DAE3EB7E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27450" y="56261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6327" y="0"/>
                  </a:lnTo>
                  <a:lnTo>
                    <a:pt x="6350" y="27941"/>
                  </a:lnTo>
                  <a:lnTo>
                    <a:pt x="6350" y="59367"/>
                  </a:lnTo>
                  <a:lnTo>
                    <a:pt x="4469" y="83207"/>
                  </a:lnTo>
                  <a:lnTo>
                    <a:pt x="2692" y="98364"/>
                  </a:lnTo>
                  <a:lnTo>
                    <a:pt x="5729" y="127549"/>
                  </a:lnTo>
                  <a:lnTo>
                    <a:pt x="6933" y="147439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SMARTInkShape-3656">
              <a:extLst>
                <a:ext uri="{FF2B5EF4-FFF2-40B4-BE49-F238E27FC236}">
                  <a16:creationId xmlns:a16="http://schemas.microsoft.com/office/drawing/2014/main" id="{D83FB3D5-645F-3345-ADF2-C1FE1C75D45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08400" y="5638900"/>
              <a:ext cx="129430" cy="148630"/>
            </a:xfrm>
            <a:custGeom>
              <a:avLst/>
              <a:gdLst/>
              <a:ahLst/>
              <a:cxnLst/>
              <a:rect l="0" t="0" r="0" b="0"/>
              <a:pathLst>
                <a:path w="129430" h="148630">
                  <a:moveTo>
                    <a:pt x="0" y="12600"/>
                  </a:moveTo>
                  <a:lnTo>
                    <a:pt x="0" y="12600"/>
                  </a:lnTo>
                  <a:lnTo>
                    <a:pt x="0" y="239"/>
                  </a:lnTo>
                  <a:lnTo>
                    <a:pt x="3371" y="0"/>
                  </a:lnTo>
                  <a:lnTo>
                    <a:pt x="6907" y="1826"/>
                  </a:lnTo>
                  <a:lnTo>
                    <a:pt x="8838" y="3301"/>
                  </a:lnTo>
                  <a:lnTo>
                    <a:pt x="14927" y="12118"/>
                  </a:lnTo>
                  <a:lnTo>
                    <a:pt x="29178" y="38773"/>
                  </a:lnTo>
                  <a:lnTo>
                    <a:pt x="38368" y="51749"/>
                  </a:lnTo>
                  <a:lnTo>
                    <a:pt x="48135" y="79313"/>
                  </a:lnTo>
                  <a:lnTo>
                    <a:pt x="49023" y="84591"/>
                  </a:lnTo>
                  <a:lnTo>
                    <a:pt x="60387" y="102135"/>
                  </a:lnTo>
                  <a:lnTo>
                    <a:pt x="88793" y="132914"/>
                  </a:lnTo>
                  <a:lnTo>
                    <a:pt x="112360" y="147851"/>
                  </a:lnTo>
                  <a:lnTo>
                    <a:pt x="115829" y="148629"/>
                  </a:lnTo>
                  <a:lnTo>
                    <a:pt x="118847" y="148441"/>
                  </a:lnTo>
                  <a:lnTo>
                    <a:pt x="121565" y="147612"/>
                  </a:lnTo>
                  <a:lnTo>
                    <a:pt x="126466" y="142925"/>
                  </a:lnTo>
                  <a:lnTo>
                    <a:pt x="128761" y="139700"/>
                  </a:lnTo>
                  <a:lnTo>
                    <a:pt x="129429" y="130472"/>
                  </a:lnTo>
                  <a:lnTo>
                    <a:pt x="124109" y="103930"/>
                  </a:lnTo>
                  <a:lnTo>
                    <a:pt x="121675" y="76427"/>
                  </a:lnTo>
                  <a:lnTo>
                    <a:pt x="117194" y="46375"/>
                  </a:lnTo>
                  <a:lnTo>
                    <a:pt x="118607" y="31466"/>
                  </a:lnTo>
                  <a:lnTo>
                    <a:pt x="114300" y="18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SMARTInkShape-3657">
              <a:extLst>
                <a:ext uri="{FF2B5EF4-FFF2-40B4-BE49-F238E27FC236}">
                  <a16:creationId xmlns:a16="http://schemas.microsoft.com/office/drawing/2014/main" id="{E44EF19D-66B5-A075-A3FC-B46CEED1898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86200" y="5626100"/>
              <a:ext cx="120651" cy="145792"/>
            </a:xfrm>
            <a:custGeom>
              <a:avLst/>
              <a:gdLst/>
              <a:ahLst/>
              <a:cxnLst/>
              <a:rect l="0" t="0" r="0" b="0"/>
              <a:pathLst>
                <a:path w="120651" h="145792">
                  <a:moveTo>
                    <a:pt x="0" y="38100"/>
                  </a:moveTo>
                  <a:lnTo>
                    <a:pt x="0" y="38100"/>
                  </a:lnTo>
                  <a:lnTo>
                    <a:pt x="0" y="13139"/>
                  </a:lnTo>
                  <a:lnTo>
                    <a:pt x="8838" y="21577"/>
                  </a:lnTo>
                  <a:lnTo>
                    <a:pt x="14073" y="52526"/>
                  </a:lnTo>
                  <a:lnTo>
                    <a:pt x="18249" y="67089"/>
                  </a:lnTo>
                  <a:lnTo>
                    <a:pt x="30546" y="91699"/>
                  </a:lnTo>
                  <a:lnTo>
                    <a:pt x="43349" y="119949"/>
                  </a:lnTo>
                  <a:lnTo>
                    <a:pt x="58762" y="139431"/>
                  </a:lnTo>
                  <a:lnTo>
                    <a:pt x="64452" y="143109"/>
                  </a:lnTo>
                  <a:lnTo>
                    <a:pt x="92520" y="145791"/>
                  </a:lnTo>
                  <a:lnTo>
                    <a:pt x="101327" y="142172"/>
                  </a:lnTo>
                  <a:lnTo>
                    <a:pt x="105651" y="139231"/>
                  </a:lnTo>
                  <a:lnTo>
                    <a:pt x="110456" y="132201"/>
                  </a:lnTo>
                  <a:lnTo>
                    <a:pt x="113161" y="118428"/>
                  </a:lnTo>
                  <a:lnTo>
                    <a:pt x="114075" y="91440"/>
                  </a:lnTo>
                  <a:lnTo>
                    <a:pt x="118620" y="63297"/>
                  </a:lnTo>
                  <a:lnTo>
                    <a:pt x="120249" y="3505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4" name="SMARTInkShape-Group691">
            <a:extLst>
              <a:ext uri="{FF2B5EF4-FFF2-40B4-BE49-F238E27FC236}">
                <a16:creationId xmlns:a16="http://schemas.microsoft.com/office/drawing/2014/main" id="{AA3F2058-D36E-5E94-4A50-D66A2A8F1C7E}"/>
              </a:ext>
            </a:extLst>
          </p:cNvPr>
          <p:cNvGrpSpPr/>
          <p:nvPr/>
        </p:nvGrpSpPr>
        <p:grpSpPr>
          <a:xfrm>
            <a:off x="4168494" y="5524500"/>
            <a:ext cx="806807" cy="361951"/>
            <a:chOff x="4168494" y="5524500"/>
            <a:chExt cx="806807" cy="361951"/>
          </a:xfrm>
        </p:grpSpPr>
        <p:sp>
          <p:nvSpPr>
            <p:cNvPr id="2246" name="SMARTInkShape-3658">
              <a:extLst>
                <a:ext uri="{FF2B5EF4-FFF2-40B4-BE49-F238E27FC236}">
                  <a16:creationId xmlns:a16="http://schemas.microsoft.com/office/drawing/2014/main" id="{F077BCAF-E455-B4BB-B8A0-73912587415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68494" y="5569237"/>
              <a:ext cx="72852" cy="250243"/>
            </a:xfrm>
            <a:custGeom>
              <a:avLst/>
              <a:gdLst/>
              <a:ahLst/>
              <a:cxnLst/>
              <a:rect l="0" t="0" r="0" b="0"/>
              <a:pathLst>
                <a:path w="72852" h="250243">
                  <a:moveTo>
                    <a:pt x="28856" y="18763"/>
                  </a:moveTo>
                  <a:lnTo>
                    <a:pt x="28856" y="18763"/>
                  </a:lnTo>
                  <a:lnTo>
                    <a:pt x="32227" y="15393"/>
                  </a:lnTo>
                  <a:lnTo>
                    <a:pt x="37645" y="13737"/>
                  </a:lnTo>
                  <a:lnTo>
                    <a:pt x="44051" y="12296"/>
                  </a:lnTo>
                  <a:lnTo>
                    <a:pt x="52330" y="8224"/>
                  </a:lnTo>
                  <a:lnTo>
                    <a:pt x="62700" y="5998"/>
                  </a:lnTo>
                  <a:lnTo>
                    <a:pt x="72851" y="0"/>
                  </a:lnTo>
                  <a:lnTo>
                    <a:pt x="42532" y="31099"/>
                  </a:lnTo>
                  <a:lnTo>
                    <a:pt x="29145" y="56755"/>
                  </a:lnTo>
                  <a:lnTo>
                    <a:pt x="18123" y="82232"/>
                  </a:lnTo>
                  <a:lnTo>
                    <a:pt x="11449" y="112753"/>
                  </a:lnTo>
                  <a:lnTo>
                    <a:pt x="5766" y="143529"/>
                  </a:lnTo>
                  <a:lnTo>
                    <a:pt x="2031" y="170721"/>
                  </a:lnTo>
                  <a:lnTo>
                    <a:pt x="0" y="182961"/>
                  </a:lnTo>
                  <a:lnTo>
                    <a:pt x="2861" y="213491"/>
                  </a:lnTo>
                  <a:lnTo>
                    <a:pt x="14339" y="243414"/>
                  </a:lnTo>
                  <a:lnTo>
                    <a:pt x="18988" y="249564"/>
                  </a:lnTo>
                  <a:lnTo>
                    <a:pt x="20867" y="250242"/>
                  </a:lnTo>
                  <a:lnTo>
                    <a:pt x="28856" y="247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SMARTInkShape-3659">
              <a:extLst>
                <a:ext uri="{FF2B5EF4-FFF2-40B4-BE49-F238E27FC236}">
                  <a16:creationId xmlns:a16="http://schemas.microsoft.com/office/drawing/2014/main" id="{7D3C245F-A9E7-A481-5F1F-D3A73ADDFF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81638" y="5621432"/>
              <a:ext cx="103578" cy="142002"/>
            </a:xfrm>
            <a:custGeom>
              <a:avLst/>
              <a:gdLst/>
              <a:ahLst/>
              <a:cxnLst/>
              <a:rect l="0" t="0" r="0" b="0"/>
              <a:pathLst>
                <a:path w="103578" h="142002">
                  <a:moveTo>
                    <a:pt x="42712" y="55468"/>
                  </a:moveTo>
                  <a:lnTo>
                    <a:pt x="42712" y="55468"/>
                  </a:lnTo>
                  <a:lnTo>
                    <a:pt x="43417" y="41670"/>
                  </a:lnTo>
                  <a:lnTo>
                    <a:pt x="48179" y="28364"/>
                  </a:lnTo>
                  <a:lnTo>
                    <a:pt x="48801" y="21723"/>
                  </a:lnTo>
                  <a:lnTo>
                    <a:pt x="48183" y="20272"/>
                  </a:lnTo>
                  <a:lnTo>
                    <a:pt x="47064" y="19304"/>
                  </a:lnTo>
                  <a:lnTo>
                    <a:pt x="45614" y="18659"/>
                  </a:lnTo>
                  <a:lnTo>
                    <a:pt x="30088" y="21122"/>
                  </a:lnTo>
                  <a:lnTo>
                    <a:pt x="19227" y="28209"/>
                  </a:lnTo>
                  <a:lnTo>
                    <a:pt x="10402" y="38414"/>
                  </a:lnTo>
                  <a:lnTo>
                    <a:pt x="4128" y="50006"/>
                  </a:lnTo>
                  <a:lnTo>
                    <a:pt x="0" y="71802"/>
                  </a:lnTo>
                  <a:lnTo>
                    <a:pt x="2969" y="102335"/>
                  </a:lnTo>
                  <a:lnTo>
                    <a:pt x="3882" y="111105"/>
                  </a:lnTo>
                  <a:lnTo>
                    <a:pt x="9932" y="119236"/>
                  </a:lnTo>
                  <a:lnTo>
                    <a:pt x="31063" y="135955"/>
                  </a:lnTo>
                  <a:lnTo>
                    <a:pt x="45061" y="140629"/>
                  </a:lnTo>
                  <a:lnTo>
                    <a:pt x="59983" y="142001"/>
                  </a:lnTo>
                  <a:lnTo>
                    <a:pt x="73671" y="140258"/>
                  </a:lnTo>
                  <a:lnTo>
                    <a:pt x="84930" y="135251"/>
                  </a:lnTo>
                  <a:lnTo>
                    <a:pt x="100283" y="123909"/>
                  </a:lnTo>
                  <a:lnTo>
                    <a:pt x="103577" y="111756"/>
                  </a:lnTo>
                  <a:lnTo>
                    <a:pt x="103550" y="83200"/>
                  </a:lnTo>
                  <a:lnTo>
                    <a:pt x="99073" y="53572"/>
                  </a:lnTo>
                  <a:lnTo>
                    <a:pt x="92833" y="23024"/>
                  </a:lnTo>
                  <a:lnTo>
                    <a:pt x="87095" y="13767"/>
                  </a:lnTo>
                  <a:lnTo>
                    <a:pt x="77960" y="6831"/>
                  </a:lnTo>
                  <a:lnTo>
                    <a:pt x="66844" y="2101"/>
                  </a:lnTo>
                  <a:lnTo>
                    <a:pt x="54849" y="0"/>
                  </a:lnTo>
                  <a:lnTo>
                    <a:pt x="44343" y="946"/>
                  </a:lnTo>
                  <a:lnTo>
                    <a:pt x="39566" y="2187"/>
                  </a:lnTo>
                  <a:lnTo>
                    <a:pt x="36382" y="5131"/>
                  </a:lnTo>
                  <a:lnTo>
                    <a:pt x="30012" y="23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SMARTInkShape-3660">
              <a:extLst>
                <a:ext uri="{FF2B5EF4-FFF2-40B4-BE49-F238E27FC236}">
                  <a16:creationId xmlns:a16="http://schemas.microsoft.com/office/drawing/2014/main" id="{910F779C-A795-EEE5-8639-B1A004F6789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32300" y="57721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2308" y="6350"/>
                  </a:lnTo>
                  <a:lnTo>
                    <a:pt x="7117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SMARTInkShape-3661">
              <a:extLst>
                <a:ext uri="{FF2B5EF4-FFF2-40B4-BE49-F238E27FC236}">
                  <a16:creationId xmlns:a16="http://schemas.microsoft.com/office/drawing/2014/main" id="{4D5E40CC-5877-5B73-66D9-F62783746E0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87294" y="5620019"/>
              <a:ext cx="91057" cy="171182"/>
            </a:xfrm>
            <a:custGeom>
              <a:avLst/>
              <a:gdLst/>
              <a:ahLst/>
              <a:cxnLst/>
              <a:rect l="0" t="0" r="0" b="0"/>
              <a:pathLst>
                <a:path w="91057" h="171182">
                  <a:moveTo>
                    <a:pt x="91056" y="56881"/>
                  </a:moveTo>
                  <a:lnTo>
                    <a:pt x="91056" y="56881"/>
                  </a:lnTo>
                  <a:lnTo>
                    <a:pt x="91056" y="53510"/>
                  </a:lnTo>
                  <a:lnTo>
                    <a:pt x="87397" y="41686"/>
                  </a:lnTo>
                  <a:lnTo>
                    <a:pt x="90872" y="26453"/>
                  </a:lnTo>
                  <a:lnTo>
                    <a:pt x="86006" y="18398"/>
                  </a:lnTo>
                  <a:lnTo>
                    <a:pt x="85573" y="16409"/>
                  </a:lnTo>
                  <a:lnTo>
                    <a:pt x="84578" y="15083"/>
                  </a:lnTo>
                  <a:lnTo>
                    <a:pt x="80513" y="12511"/>
                  </a:lnTo>
                  <a:lnTo>
                    <a:pt x="79314" y="9409"/>
                  </a:lnTo>
                  <a:lnTo>
                    <a:pt x="78290" y="8299"/>
                  </a:lnTo>
                  <a:lnTo>
                    <a:pt x="75269" y="7067"/>
                  </a:lnTo>
                  <a:lnTo>
                    <a:pt x="63647" y="4330"/>
                  </a:lnTo>
                  <a:lnTo>
                    <a:pt x="56296" y="1774"/>
                  </a:lnTo>
                  <a:lnTo>
                    <a:pt x="39276" y="0"/>
                  </a:lnTo>
                  <a:lnTo>
                    <a:pt x="32531" y="3614"/>
                  </a:lnTo>
                  <a:lnTo>
                    <a:pt x="6453" y="27988"/>
                  </a:lnTo>
                  <a:lnTo>
                    <a:pt x="1008" y="36044"/>
                  </a:lnTo>
                  <a:lnTo>
                    <a:pt x="0" y="48090"/>
                  </a:lnTo>
                  <a:lnTo>
                    <a:pt x="719" y="55254"/>
                  </a:lnTo>
                  <a:lnTo>
                    <a:pt x="5280" y="65095"/>
                  </a:lnTo>
                  <a:lnTo>
                    <a:pt x="12718" y="71820"/>
                  </a:lnTo>
                  <a:lnTo>
                    <a:pt x="30698" y="80764"/>
                  </a:lnTo>
                  <a:lnTo>
                    <a:pt x="43069" y="78461"/>
                  </a:lnTo>
                  <a:lnTo>
                    <a:pt x="50443" y="73292"/>
                  </a:lnTo>
                  <a:lnTo>
                    <a:pt x="72343" y="52181"/>
                  </a:lnTo>
                  <a:lnTo>
                    <a:pt x="76463" y="49514"/>
                  </a:lnTo>
                  <a:lnTo>
                    <a:pt x="79211" y="46325"/>
                  </a:lnTo>
                  <a:lnTo>
                    <a:pt x="88588" y="27195"/>
                  </a:lnTo>
                  <a:lnTo>
                    <a:pt x="90959" y="13090"/>
                  </a:lnTo>
                  <a:lnTo>
                    <a:pt x="91028" y="15998"/>
                  </a:lnTo>
                  <a:lnTo>
                    <a:pt x="87392" y="38510"/>
                  </a:lnTo>
                  <a:lnTo>
                    <a:pt x="88951" y="62648"/>
                  </a:lnTo>
                  <a:lnTo>
                    <a:pt x="86278" y="89713"/>
                  </a:lnTo>
                  <a:lnTo>
                    <a:pt x="85016" y="116335"/>
                  </a:lnTo>
                  <a:lnTo>
                    <a:pt x="84768" y="144982"/>
                  </a:lnTo>
                  <a:lnTo>
                    <a:pt x="84706" y="171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0" name="SMARTInkShape-3662">
              <a:extLst>
                <a:ext uri="{FF2B5EF4-FFF2-40B4-BE49-F238E27FC236}">
                  <a16:creationId xmlns:a16="http://schemas.microsoft.com/office/drawing/2014/main" id="{1E0F0299-3B3B-7137-61DB-3E159BC3DF5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10100" y="5638802"/>
              <a:ext cx="114267" cy="146049"/>
            </a:xfrm>
            <a:custGeom>
              <a:avLst/>
              <a:gdLst/>
              <a:ahLst/>
              <a:cxnLst/>
              <a:rect l="0" t="0" r="0" b="0"/>
              <a:pathLst>
                <a:path w="114267" h="146049">
                  <a:moveTo>
                    <a:pt x="0" y="25398"/>
                  </a:moveTo>
                  <a:lnTo>
                    <a:pt x="0" y="25398"/>
                  </a:lnTo>
                  <a:lnTo>
                    <a:pt x="0" y="16560"/>
                  </a:lnTo>
                  <a:lnTo>
                    <a:pt x="1411" y="14568"/>
                  </a:lnTo>
                  <a:lnTo>
                    <a:pt x="6742" y="10471"/>
                  </a:lnTo>
                  <a:lnTo>
                    <a:pt x="13815" y="8180"/>
                  </a:lnTo>
                  <a:lnTo>
                    <a:pt x="42741" y="6589"/>
                  </a:lnTo>
                  <a:lnTo>
                    <a:pt x="64626" y="4514"/>
                  </a:lnTo>
                  <a:lnTo>
                    <a:pt x="95806" y="263"/>
                  </a:lnTo>
                  <a:lnTo>
                    <a:pt x="113916" y="0"/>
                  </a:lnTo>
                  <a:lnTo>
                    <a:pt x="114266" y="18950"/>
                  </a:lnTo>
                  <a:lnTo>
                    <a:pt x="109224" y="49498"/>
                  </a:lnTo>
                  <a:lnTo>
                    <a:pt x="103315" y="78946"/>
                  </a:lnTo>
                  <a:lnTo>
                    <a:pt x="101825" y="108310"/>
                  </a:lnTo>
                  <a:lnTo>
                    <a:pt x="101630" y="136375"/>
                  </a:lnTo>
                  <a:lnTo>
                    <a:pt x="101600" y="1460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SMARTInkShape-3663">
              <a:extLst>
                <a:ext uri="{FF2B5EF4-FFF2-40B4-BE49-F238E27FC236}">
                  <a16:creationId xmlns:a16="http://schemas.microsoft.com/office/drawing/2014/main" id="{918617CF-531C-9CC4-BB79-DC06927AA58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75200" y="5614155"/>
              <a:ext cx="84898" cy="126246"/>
            </a:xfrm>
            <a:custGeom>
              <a:avLst/>
              <a:gdLst/>
              <a:ahLst/>
              <a:cxnLst/>
              <a:rect l="0" t="0" r="0" b="0"/>
              <a:pathLst>
                <a:path w="84898" h="126246">
                  <a:moveTo>
                    <a:pt x="31750" y="30995"/>
                  </a:moveTo>
                  <a:lnTo>
                    <a:pt x="31750" y="30995"/>
                  </a:lnTo>
                  <a:lnTo>
                    <a:pt x="50383" y="0"/>
                  </a:lnTo>
                  <a:lnTo>
                    <a:pt x="44943" y="9533"/>
                  </a:lnTo>
                  <a:lnTo>
                    <a:pt x="16953" y="39392"/>
                  </a:lnTo>
                  <a:lnTo>
                    <a:pt x="6772" y="51495"/>
                  </a:lnTo>
                  <a:lnTo>
                    <a:pt x="4515" y="55245"/>
                  </a:lnTo>
                  <a:lnTo>
                    <a:pt x="1338" y="70636"/>
                  </a:lnTo>
                  <a:lnTo>
                    <a:pt x="1597" y="74355"/>
                  </a:lnTo>
                  <a:lnTo>
                    <a:pt x="2476" y="76836"/>
                  </a:lnTo>
                  <a:lnTo>
                    <a:pt x="3767" y="78489"/>
                  </a:lnTo>
                  <a:lnTo>
                    <a:pt x="15698" y="84186"/>
                  </a:lnTo>
                  <a:lnTo>
                    <a:pt x="34329" y="87362"/>
                  </a:lnTo>
                  <a:lnTo>
                    <a:pt x="63840" y="88042"/>
                  </a:lnTo>
                  <a:lnTo>
                    <a:pt x="83953" y="88136"/>
                  </a:lnTo>
                  <a:lnTo>
                    <a:pt x="84897" y="88845"/>
                  </a:lnTo>
                  <a:lnTo>
                    <a:pt x="84821" y="90022"/>
                  </a:lnTo>
                  <a:lnTo>
                    <a:pt x="81342" y="95051"/>
                  </a:lnTo>
                  <a:lnTo>
                    <a:pt x="70474" y="106443"/>
                  </a:lnTo>
                  <a:lnTo>
                    <a:pt x="62836" y="110388"/>
                  </a:lnTo>
                  <a:lnTo>
                    <a:pt x="31134" y="120175"/>
                  </a:lnTo>
                  <a:lnTo>
                    <a:pt x="0" y="1262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SMARTInkShape-3664">
              <a:extLst>
                <a:ext uri="{FF2B5EF4-FFF2-40B4-BE49-F238E27FC236}">
                  <a16:creationId xmlns:a16="http://schemas.microsoft.com/office/drawing/2014/main" id="{CDB699B3-359B-1D69-4554-4FA90D77A57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87900" y="55943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8789" y="20374"/>
                  </a:lnTo>
                  <a:lnTo>
                    <a:pt x="19773" y="17561"/>
                  </a:lnTo>
                  <a:lnTo>
                    <a:pt x="50822" y="75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SMARTInkShape-3665">
              <a:extLst>
                <a:ext uri="{FF2B5EF4-FFF2-40B4-BE49-F238E27FC236}">
                  <a16:creationId xmlns:a16="http://schemas.microsoft.com/office/drawing/2014/main" id="{AB4288F5-53D6-FA6D-9F63-65FBC13AF01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76800" y="5524500"/>
              <a:ext cx="98501" cy="361951"/>
            </a:xfrm>
            <a:custGeom>
              <a:avLst/>
              <a:gdLst/>
              <a:ahLst/>
              <a:cxnLst/>
              <a:rect l="0" t="0" r="0" b="0"/>
              <a:pathLst>
                <a:path w="98501" h="361951">
                  <a:moveTo>
                    <a:pt x="12700" y="0"/>
                  </a:moveTo>
                  <a:lnTo>
                    <a:pt x="12700" y="0"/>
                  </a:lnTo>
                  <a:lnTo>
                    <a:pt x="36465" y="29232"/>
                  </a:lnTo>
                  <a:lnTo>
                    <a:pt x="53012" y="55922"/>
                  </a:lnTo>
                  <a:lnTo>
                    <a:pt x="67988" y="84189"/>
                  </a:lnTo>
                  <a:lnTo>
                    <a:pt x="73766" y="110317"/>
                  </a:lnTo>
                  <a:lnTo>
                    <a:pt x="77361" y="138520"/>
                  </a:lnTo>
                  <a:lnTo>
                    <a:pt x="84776" y="164751"/>
                  </a:lnTo>
                  <a:lnTo>
                    <a:pt x="92147" y="190396"/>
                  </a:lnTo>
                  <a:lnTo>
                    <a:pt x="96212" y="215869"/>
                  </a:lnTo>
                  <a:lnTo>
                    <a:pt x="98500" y="232820"/>
                  </a:lnTo>
                  <a:lnTo>
                    <a:pt x="95115" y="258935"/>
                  </a:lnTo>
                  <a:lnTo>
                    <a:pt x="85489" y="287996"/>
                  </a:lnTo>
                  <a:lnTo>
                    <a:pt x="69594" y="319694"/>
                  </a:lnTo>
                  <a:lnTo>
                    <a:pt x="59858" y="330469"/>
                  </a:lnTo>
                  <a:lnTo>
                    <a:pt x="29267" y="34986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-Value</a:t>
            </a:r>
          </a:p>
        </p:txBody>
      </p:sp>
      <p:grpSp>
        <p:nvGrpSpPr>
          <p:cNvPr id="1093" name="SMARTInkShape-Group692">
            <a:extLst>
              <a:ext uri="{FF2B5EF4-FFF2-40B4-BE49-F238E27FC236}">
                <a16:creationId xmlns:a16="http://schemas.microsoft.com/office/drawing/2014/main" id="{FC9C794D-EA99-D529-5CCE-7D05BF49CBE0}"/>
              </a:ext>
            </a:extLst>
          </p:cNvPr>
          <p:cNvGrpSpPr/>
          <p:nvPr/>
        </p:nvGrpSpPr>
        <p:grpSpPr>
          <a:xfrm>
            <a:off x="615950" y="1499744"/>
            <a:ext cx="946151" cy="430657"/>
            <a:chOff x="615950" y="1499744"/>
            <a:chExt cx="946151" cy="430657"/>
          </a:xfrm>
        </p:grpSpPr>
        <p:sp>
          <p:nvSpPr>
            <p:cNvPr id="1087" name="SMARTInkShape-3666">
              <a:extLst>
                <a:ext uri="{FF2B5EF4-FFF2-40B4-BE49-F238E27FC236}">
                  <a16:creationId xmlns:a16="http://schemas.microsoft.com/office/drawing/2014/main" id="{CCC0C31F-76B0-40C4-D0D6-F1745F84E82E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47984" y="1663707"/>
              <a:ext cx="12417" cy="266694"/>
            </a:xfrm>
            <a:custGeom>
              <a:avLst/>
              <a:gdLst/>
              <a:ahLst/>
              <a:cxnLst/>
              <a:rect l="0" t="0" r="0" b="0"/>
              <a:pathLst>
                <a:path w="12417" h="266694">
                  <a:moveTo>
                    <a:pt x="12416" y="6343"/>
                  </a:moveTo>
                  <a:lnTo>
                    <a:pt x="12416" y="6343"/>
                  </a:lnTo>
                  <a:lnTo>
                    <a:pt x="12416" y="0"/>
                  </a:lnTo>
                  <a:lnTo>
                    <a:pt x="12416" y="24412"/>
                  </a:lnTo>
                  <a:lnTo>
                    <a:pt x="9045" y="54265"/>
                  </a:lnTo>
                  <a:lnTo>
                    <a:pt x="6949" y="79809"/>
                  </a:lnTo>
                  <a:lnTo>
                    <a:pt x="2957" y="110896"/>
                  </a:lnTo>
                  <a:lnTo>
                    <a:pt x="1156" y="136537"/>
                  </a:lnTo>
                  <a:lnTo>
                    <a:pt x="356" y="162985"/>
                  </a:lnTo>
                  <a:lnTo>
                    <a:pt x="0" y="186498"/>
                  </a:lnTo>
                  <a:lnTo>
                    <a:pt x="478" y="216541"/>
                  </a:lnTo>
                  <a:lnTo>
                    <a:pt x="6066" y="266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667">
              <a:extLst>
                <a:ext uri="{FF2B5EF4-FFF2-40B4-BE49-F238E27FC236}">
                  <a16:creationId xmlns:a16="http://schemas.microsoft.com/office/drawing/2014/main" id="{78E2CA89-B55F-E950-CBC2-96A699141A09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15950" y="1639663"/>
              <a:ext cx="131043" cy="157388"/>
            </a:xfrm>
            <a:custGeom>
              <a:avLst/>
              <a:gdLst/>
              <a:ahLst/>
              <a:cxnLst/>
              <a:rect l="0" t="0" r="0" b="0"/>
              <a:pathLst>
                <a:path w="131043" h="157388">
                  <a:moveTo>
                    <a:pt x="44450" y="74837"/>
                  </a:moveTo>
                  <a:lnTo>
                    <a:pt x="44450" y="74837"/>
                  </a:lnTo>
                  <a:lnTo>
                    <a:pt x="44450" y="44799"/>
                  </a:lnTo>
                  <a:lnTo>
                    <a:pt x="49520" y="28190"/>
                  </a:lnTo>
                  <a:lnTo>
                    <a:pt x="53288" y="19768"/>
                  </a:lnTo>
                  <a:lnTo>
                    <a:pt x="59197" y="13203"/>
                  </a:lnTo>
                  <a:lnTo>
                    <a:pt x="72338" y="5540"/>
                  </a:lnTo>
                  <a:lnTo>
                    <a:pt x="88999" y="0"/>
                  </a:lnTo>
                  <a:lnTo>
                    <a:pt x="103511" y="2412"/>
                  </a:lnTo>
                  <a:lnTo>
                    <a:pt x="111386" y="7605"/>
                  </a:lnTo>
                  <a:lnTo>
                    <a:pt x="125562" y="25808"/>
                  </a:lnTo>
                  <a:lnTo>
                    <a:pt x="129889" y="37524"/>
                  </a:lnTo>
                  <a:lnTo>
                    <a:pt x="131042" y="43612"/>
                  </a:lnTo>
                  <a:lnTo>
                    <a:pt x="128561" y="57902"/>
                  </a:lnTo>
                  <a:lnTo>
                    <a:pt x="118842" y="79958"/>
                  </a:lnTo>
                  <a:lnTo>
                    <a:pt x="97022" y="104548"/>
                  </a:lnTo>
                  <a:lnTo>
                    <a:pt x="65862" y="125783"/>
                  </a:lnTo>
                  <a:lnTo>
                    <a:pt x="35561" y="142416"/>
                  </a:lnTo>
                  <a:lnTo>
                    <a:pt x="8566" y="155306"/>
                  </a:lnTo>
                  <a:lnTo>
                    <a:pt x="0" y="157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668">
              <a:extLst>
                <a:ext uri="{FF2B5EF4-FFF2-40B4-BE49-F238E27FC236}">
                  <a16:creationId xmlns:a16="http://schemas.microsoft.com/office/drawing/2014/main" id="{D129DE21-C760-6162-8FC2-F66419004A90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863862" y="1695450"/>
              <a:ext cx="133089" cy="9722"/>
            </a:xfrm>
            <a:custGeom>
              <a:avLst/>
              <a:gdLst/>
              <a:ahLst/>
              <a:cxnLst/>
              <a:rect l="0" t="0" r="0" b="0"/>
              <a:pathLst>
                <a:path w="133089" h="9722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3187" y="9721"/>
                  </a:lnTo>
                  <a:lnTo>
                    <a:pt x="10443" y="9495"/>
                  </a:lnTo>
                  <a:lnTo>
                    <a:pt x="39090" y="6971"/>
                  </a:lnTo>
                  <a:lnTo>
                    <a:pt x="65098" y="3163"/>
                  </a:lnTo>
                  <a:lnTo>
                    <a:pt x="90679" y="937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3669">
              <a:extLst>
                <a:ext uri="{FF2B5EF4-FFF2-40B4-BE49-F238E27FC236}">
                  <a16:creationId xmlns:a16="http://schemas.microsoft.com/office/drawing/2014/main" id="{71BECD91-4C4A-7F00-F615-C4718888D406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092200" y="1670050"/>
              <a:ext cx="152401" cy="105342"/>
            </a:xfrm>
            <a:custGeom>
              <a:avLst/>
              <a:gdLst/>
              <a:ahLst/>
              <a:cxnLst/>
              <a:rect l="0" t="0" r="0" b="0"/>
              <a:pathLst>
                <a:path w="152401" h="105342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8" y="1324"/>
                  </a:lnTo>
                  <a:lnTo>
                    <a:pt x="8838" y="883"/>
                  </a:lnTo>
                  <a:lnTo>
                    <a:pt x="10831" y="1294"/>
                  </a:lnTo>
                  <a:lnTo>
                    <a:pt x="14927" y="3633"/>
                  </a:lnTo>
                  <a:lnTo>
                    <a:pt x="21199" y="15658"/>
                  </a:lnTo>
                  <a:lnTo>
                    <a:pt x="31754" y="42958"/>
                  </a:lnTo>
                  <a:lnTo>
                    <a:pt x="42334" y="70490"/>
                  </a:lnTo>
                  <a:lnTo>
                    <a:pt x="46567" y="82834"/>
                  </a:lnTo>
                  <a:lnTo>
                    <a:pt x="54563" y="93495"/>
                  </a:lnTo>
                  <a:lnTo>
                    <a:pt x="64467" y="101526"/>
                  </a:lnTo>
                  <a:lnTo>
                    <a:pt x="73572" y="105095"/>
                  </a:lnTo>
                  <a:lnTo>
                    <a:pt x="77271" y="105341"/>
                  </a:lnTo>
                  <a:lnTo>
                    <a:pt x="83261" y="103733"/>
                  </a:lnTo>
                  <a:lnTo>
                    <a:pt x="93971" y="92119"/>
                  </a:lnTo>
                  <a:lnTo>
                    <a:pt x="109384" y="61206"/>
                  </a:lnTo>
                  <a:lnTo>
                    <a:pt x="121075" y="37420"/>
                  </a:lnTo>
                  <a:lnTo>
                    <a:pt x="137667" y="108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3670">
              <a:extLst>
                <a:ext uri="{FF2B5EF4-FFF2-40B4-BE49-F238E27FC236}">
                  <a16:creationId xmlns:a16="http://schemas.microsoft.com/office/drawing/2014/main" id="{8510453F-9084-4540-5C5C-F90DBE84B827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333983" y="1635014"/>
              <a:ext cx="151918" cy="134879"/>
            </a:xfrm>
            <a:custGeom>
              <a:avLst/>
              <a:gdLst/>
              <a:ahLst/>
              <a:cxnLst/>
              <a:rect l="0" t="0" r="0" b="0"/>
              <a:pathLst>
                <a:path w="151918" h="134879">
                  <a:moveTo>
                    <a:pt x="56667" y="35036"/>
                  </a:moveTo>
                  <a:lnTo>
                    <a:pt x="56667" y="35036"/>
                  </a:lnTo>
                  <a:lnTo>
                    <a:pt x="70973" y="26198"/>
                  </a:lnTo>
                  <a:lnTo>
                    <a:pt x="73609" y="22171"/>
                  </a:lnTo>
                  <a:lnTo>
                    <a:pt x="75594" y="16348"/>
                  </a:lnTo>
                  <a:lnTo>
                    <a:pt x="75717" y="3571"/>
                  </a:lnTo>
                  <a:lnTo>
                    <a:pt x="68975" y="0"/>
                  </a:lnTo>
                  <a:lnTo>
                    <a:pt x="60020" y="179"/>
                  </a:lnTo>
                  <a:lnTo>
                    <a:pt x="54669" y="1215"/>
                  </a:lnTo>
                  <a:lnTo>
                    <a:pt x="44961" y="8010"/>
                  </a:lnTo>
                  <a:lnTo>
                    <a:pt x="18654" y="36775"/>
                  </a:lnTo>
                  <a:lnTo>
                    <a:pt x="5022" y="60779"/>
                  </a:lnTo>
                  <a:lnTo>
                    <a:pt x="604" y="90268"/>
                  </a:lnTo>
                  <a:lnTo>
                    <a:pt x="0" y="104034"/>
                  </a:lnTo>
                  <a:lnTo>
                    <a:pt x="3495" y="115326"/>
                  </a:lnTo>
                  <a:lnTo>
                    <a:pt x="13865" y="130702"/>
                  </a:lnTo>
                  <a:lnTo>
                    <a:pt x="20240" y="133999"/>
                  </a:lnTo>
                  <a:lnTo>
                    <a:pt x="23916" y="134878"/>
                  </a:lnTo>
                  <a:lnTo>
                    <a:pt x="31763" y="133973"/>
                  </a:lnTo>
                  <a:lnTo>
                    <a:pt x="35831" y="132744"/>
                  </a:lnTo>
                  <a:lnTo>
                    <a:pt x="42233" y="127616"/>
                  </a:lnTo>
                  <a:lnTo>
                    <a:pt x="61540" y="102770"/>
                  </a:lnTo>
                  <a:lnTo>
                    <a:pt x="77747" y="71247"/>
                  </a:lnTo>
                  <a:lnTo>
                    <a:pt x="81498" y="54952"/>
                  </a:lnTo>
                  <a:lnTo>
                    <a:pt x="81955" y="49161"/>
                  </a:lnTo>
                  <a:lnTo>
                    <a:pt x="81339" y="59568"/>
                  </a:lnTo>
                  <a:lnTo>
                    <a:pt x="78402" y="77504"/>
                  </a:lnTo>
                  <a:lnTo>
                    <a:pt x="84816" y="100226"/>
                  </a:lnTo>
                  <a:lnTo>
                    <a:pt x="90721" y="111345"/>
                  </a:lnTo>
                  <a:lnTo>
                    <a:pt x="100495" y="114812"/>
                  </a:lnTo>
                  <a:lnTo>
                    <a:pt x="113540" y="115648"/>
                  </a:lnTo>
                  <a:lnTo>
                    <a:pt x="131374" y="112151"/>
                  </a:lnTo>
                  <a:lnTo>
                    <a:pt x="151917" y="92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671">
              <a:extLst>
                <a:ext uri="{FF2B5EF4-FFF2-40B4-BE49-F238E27FC236}">
                  <a16:creationId xmlns:a16="http://schemas.microsoft.com/office/drawing/2014/main" id="{B65DC34B-BCEB-D6F9-06A2-ED7C8A2D69EF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543050" y="1499744"/>
              <a:ext cx="19051" cy="316357"/>
            </a:xfrm>
            <a:custGeom>
              <a:avLst/>
              <a:gdLst/>
              <a:ahLst/>
              <a:cxnLst/>
              <a:rect l="0" t="0" r="0" b="0"/>
              <a:pathLst>
                <a:path w="19051" h="31635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8"/>
                  </a:lnTo>
                  <a:lnTo>
                    <a:pt x="6088" y="0"/>
                  </a:lnTo>
                  <a:lnTo>
                    <a:pt x="9644" y="5937"/>
                  </a:lnTo>
                  <a:lnTo>
                    <a:pt x="12096" y="34383"/>
                  </a:lnTo>
                  <a:lnTo>
                    <a:pt x="10699" y="63729"/>
                  </a:lnTo>
                  <a:lnTo>
                    <a:pt x="7209" y="93123"/>
                  </a:lnTo>
                  <a:lnTo>
                    <a:pt x="6519" y="124381"/>
                  </a:lnTo>
                  <a:lnTo>
                    <a:pt x="5695" y="149330"/>
                  </a:lnTo>
                  <a:lnTo>
                    <a:pt x="2001" y="173890"/>
                  </a:lnTo>
                  <a:lnTo>
                    <a:pt x="395" y="203391"/>
                  </a:lnTo>
                  <a:lnTo>
                    <a:pt x="117" y="231615"/>
                  </a:lnTo>
                  <a:lnTo>
                    <a:pt x="1916" y="261144"/>
                  </a:lnTo>
                  <a:lnTo>
                    <a:pt x="6472" y="292361"/>
                  </a:lnTo>
                  <a:lnTo>
                    <a:pt x="11247" y="308306"/>
                  </a:lnTo>
                  <a:lnTo>
                    <a:pt x="19050" y="316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6" name="SMARTInkShape-Group693">
            <a:extLst>
              <a:ext uri="{FF2B5EF4-FFF2-40B4-BE49-F238E27FC236}">
                <a16:creationId xmlns:a16="http://schemas.microsoft.com/office/drawing/2014/main" id="{26E3850F-3427-CEE7-0D03-5697A1FE10F2}"/>
              </a:ext>
            </a:extLst>
          </p:cNvPr>
          <p:cNvGrpSpPr/>
          <p:nvPr/>
        </p:nvGrpSpPr>
        <p:grpSpPr>
          <a:xfrm>
            <a:off x="1701800" y="1610983"/>
            <a:ext cx="393701" cy="185957"/>
            <a:chOff x="1701800" y="1610983"/>
            <a:chExt cx="393701" cy="185957"/>
          </a:xfrm>
        </p:grpSpPr>
        <p:sp>
          <p:nvSpPr>
            <p:cNvPr id="1094" name="SMARTInkShape-3672">
              <a:extLst>
                <a:ext uri="{FF2B5EF4-FFF2-40B4-BE49-F238E27FC236}">
                  <a16:creationId xmlns:a16="http://schemas.microsoft.com/office/drawing/2014/main" id="{65EAC1FF-AE9A-30B9-D78C-B5AACA0C778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701800" y="1641235"/>
              <a:ext cx="101601" cy="155705"/>
            </a:xfrm>
            <a:custGeom>
              <a:avLst/>
              <a:gdLst/>
              <a:ahLst/>
              <a:cxnLst/>
              <a:rect l="0" t="0" r="0" b="0"/>
              <a:pathLst>
                <a:path w="101601" h="155705">
                  <a:moveTo>
                    <a:pt x="0" y="35165"/>
                  </a:moveTo>
                  <a:lnTo>
                    <a:pt x="0" y="35165"/>
                  </a:lnTo>
                  <a:lnTo>
                    <a:pt x="0" y="29698"/>
                  </a:lnTo>
                  <a:lnTo>
                    <a:pt x="706" y="29403"/>
                  </a:lnTo>
                  <a:lnTo>
                    <a:pt x="3371" y="29076"/>
                  </a:lnTo>
                  <a:lnTo>
                    <a:pt x="4364" y="28284"/>
                  </a:lnTo>
                  <a:lnTo>
                    <a:pt x="6349" y="22470"/>
                  </a:lnTo>
                  <a:lnTo>
                    <a:pt x="6350" y="22467"/>
                  </a:lnTo>
                  <a:lnTo>
                    <a:pt x="6350" y="16376"/>
                  </a:lnTo>
                  <a:lnTo>
                    <a:pt x="12438" y="16122"/>
                  </a:lnTo>
                  <a:lnTo>
                    <a:pt x="12700" y="9788"/>
                  </a:lnTo>
                  <a:lnTo>
                    <a:pt x="9042" y="9770"/>
                  </a:lnTo>
                  <a:lnTo>
                    <a:pt x="10604" y="9767"/>
                  </a:lnTo>
                  <a:lnTo>
                    <a:pt x="10597" y="10472"/>
                  </a:lnTo>
                  <a:lnTo>
                    <a:pt x="7922" y="14835"/>
                  </a:lnTo>
                  <a:lnTo>
                    <a:pt x="6110" y="20596"/>
                  </a:lnTo>
                  <a:lnTo>
                    <a:pt x="2124" y="26772"/>
                  </a:lnTo>
                  <a:lnTo>
                    <a:pt x="629" y="33776"/>
                  </a:lnTo>
                  <a:lnTo>
                    <a:pt x="37" y="62613"/>
                  </a:lnTo>
                  <a:lnTo>
                    <a:pt x="710" y="87515"/>
                  </a:lnTo>
                  <a:lnTo>
                    <a:pt x="10984" y="117682"/>
                  </a:lnTo>
                  <a:lnTo>
                    <a:pt x="12643" y="125461"/>
                  </a:lnTo>
                  <a:lnTo>
                    <a:pt x="17544" y="133808"/>
                  </a:lnTo>
                  <a:lnTo>
                    <a:pt x="24170" y="140749"/>
                  </a:lnTo>
                  <a:lnTo>
                    <a:pt x="44068" y="153919"/>
                  </a:lnTo>
                  <a:lnTo>
                    <a:pt x="54983" y="155565"/>
                  </a:lnTo>
                  <a:lnTo>
                    <a:pt x="59244" y="155704"/>
                  </a:lnTo>
                  <a:lnTo>
                    <a:pt x="65372" y="150121"/>
                  </a:lnTo>
                  <a:lnTo>
                    <a:pt x="68981" y="145669"/>
                  </a:lnTo>
                  <a:lnTo>
                    <a:pt x="77432" y="122548"/>
                  </a:lnTo>
                  <a:lnTo>
                    <a:pt x="84405" y="93355"/>
                  </a:lnTo>
                  <a:lnTo>
                    <a:pt x="87568" y="65734"/>
                  </a:lnTo>
                  <a:lnTo>
                    <a:pt x="88505" y="39675"/>
                  </a:lnTo>
                  <a:lnTo>
                    <a:pt x="88848" y="9653"/>
                  </a:lnTo>
                  <a:lnTo>
                    <a:pt x="88890" y="4647"/>
                  </a:lnTo>
                  <a:lnTo>
                    <a:pt x="92268" y="409"/>
                  </a:lnTo>
                  <a:lnTo>
                    <a:pt x="93968" y="0"/>
                  </a:lnTo>
                  <a:lnTo>
                    <a:pt x="101600" y="3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673">
              <a:extLst>
                <a:ext uri="{FF2B5EF4-FFF2-40B4-BE49-F238E27FC236}">
                  <a16:creationId xmlns:a16="http://schemas.microsoft.com/office/drawing/2014/main" id="{F11E3291-34F2-2420-538D-687767C3DBA0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890299" y="1610983"/>
              <a:ext cx="205202" cy="171280"/>
            </a:xfrm>
            <a:custGeom>
              <a:avLst/>
              <a:gdLst/>
              <a:ahLst/>
              <a:cxnLst/>
              <a:rect l="0" t="0" r="0" b="0"/>
              <a:pathLst>
                <a:path w="205202" h="171280">
                  <a:moveTo>
                    <a:pt x="2001" y="78117"/>
                  </a:moveTo>
                  <a:lnTo>
                    <a:pt x="2001" y="78117"/>
                  </a:lnTo>
                  <a:lnTo>
                    <a:pt x="5372" y="78117"/>
                  </a:lnTo>
                  <a:lnTo>
                    <a:pt x="8908" y="79998"/>
                  </a:lnTo>
                  <a:lnTo>
                    <a:pt x="10839" y="81488"/>
                  </a:lnTo>
                  <a:lnTo>
                    <a:pt x="16747" y="83143"/>
                  </a:lnTo>
                  <a:lnTo>
                    <a:pt x="45571" y="84293"/>
                  </a:lnTo>
                  <a:lnTo>
                    <a:pt x="71677" y="82551"/>
                  </a:lnTo>
                  <a:lnTo>
                    <a:pt x="90850" y="75668"/>
                  </a:lnTo>
                  <a:lnTo>
                    <a:pt x="113210" y="60992"/>
                  </a:lnTo>
                  <a:lnTo>
                    <a:pt x="127345" y="45911"/>
                  </a:lnTo>
                  <a:lnTo>
                    <a:pt x="130014" y="41829"/>
                  </a:lnTo>
                  <a:lnTo>
                    <a:pt x="133769" y="25973"/>
                  </a:lnTo>
                  <a:lnTo>
                    <a:pt x="132767" y="15901"/>
                  </a:lnTo>
                  <a:lnTo>
                    <a:pt x="131511" y="11240"/>
                  </a:lnTo>
                  <a:lnTo>
                    <a:pt x="128558" y="7426"/>
                  </a:lnTo>
                  <a:lnTo>
                    <a:pt x="119632" y="1308"/>
                  </a:lnTo>
                  <a:lnTo>
                    <a:pt x="104846" y="0"/>
                  </a:lnTo>
                  <a:lnTo>
                    <a:pt x="88633" y="2476"/>
                  </a:lnTo>
                  <a:lnTo>
                    <a:pt x="76722" y="8280"/>
                  </a:lnTo>
                  <a:lnTo>
                    <a:pt x="45893" y="32250"/>
                  </a:lnTo>
                  <a:lnTo>
                    <a:pt x="19777" y="61486"/>
                  </a:lnTo>
                  <a:lnTo>
                    <a:pt x="6624" y="91136"/>
                  </a:lnTo>
                  <a:lnTo>
                    <a:pt x="0" y="109962"/>
                  </a:lnTo>
                  <a:lnTo>
                    <a:pt x="311" y="132316"/>
                  </a:lnTo>
                  <a:lnTo>
                    <a:pt x="8242" y="153443"/>
                  </a:lnTo>
                  <a:lnTo>
                    <a:pt x="19357" y="162865"/>
                  </a:lnTo>
                  <a:lnTo>
                    <a:pt x="33703" y="168700"/>
                  </a:lnTo>
                  <a:lnTo>
                    <a:pt x="59058" y="171279"/>
                  </a:lnTo>
                  <a:lnTo>
                    <a:pt x="89933" y="167888"/>
                  </a:lnTo>
                  <a:lnTo>
                    <a:pt x="120082" y="158539"/>
                  </a:lnTo>
                  <a:lnTo>
                    <a:pt x="147290" y="149218"/>
                  </a:lnTo>
                  <a:lnTo>
                    <a:pt x="175107" y="141988"/>
                  </a:lnTo>
                  <a:lnTo>
                    <a:pt x="205201" y="135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SMARTInkShape-Group694">
            <a:extLst>
              <a:ext uri="{FF2B5EF4-FFF2-40B4-BE49-F238E27FC236}">
                <a16:creationId xmlns:a16="http://schemas.microsoft.com/office/drawing/2014/main" id="{54160094-C370-21A4-F726-C52E3B9B4147}"/>
              </a:ext>
            </a:extLst>
          </p:cNvPr>
          <p:cNvGrpSpPr/>
          <p:nvPr/>
        </p:nvGrpSpPr>
        <p:grpSpPr>
          <a:xfrm>
            <a:off x="2279650" y="1606550"/>
            <a:ext cx="38101" cy="107363"/>
            <a:chOff x="2279650" y="1606550"/>
            <a:chExt cx="38101" cy="107363"/>
          </a:xfrm>
        </p:grpSpPr>
        <p:sp>
          <p:nvSpPr>
            <p:cNvPr id="1097" name="SMARTInkShape-3674">
              <a:extLst>
                <a:ext uri="{FF2B5EF4-FFF2-40B4-BE49-F238E27FC236}">
                  <a16:creationId xmlns:a16="http://schemas.microsoft.com/office/drawing/2014/main" id="{FB8A8A24-143F-18A8-3130-2B747B719F5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286000" y="1606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3675">
              <a:extLst>
                <a:ext uri="{FF2B5EF4-FFF2-40B4-BE49-F238E27FC236}">
                  <a16:creationId xmlns:a16="http://schemas.microsoft.com/office/drawing/2014/main" id="{C5334EC5-5350-5360-5A05-8B844893606B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279650" y="1708150"/>
              <a:ext cx="38101" cy="5763"/>
            </a:xfrm>
            <a:custGeom>
              <a:avLst/>
              <a:gdLst/>
              <a:ahLst/>
              <a:cxnLst/>
              <a:rect l="0" t="0" r="0" b="0"/>
              <a:pathLst>
                <a:path w="381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1" y="5762"/>
                  </a:lnTo>
                  <a:lnTo>
                    <a:pt x="20265" y="547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5" name="SMARTInkShape-Group695">
            <a:extLst>
              <a:ext uri="{FF2B5EF4-FFF2-40B4-BE49-F238E27FC236}">
                <a16:creationId xmlns:a16="http://schemas.microsoft.com/office/drawing/2014/main" id="{6C023F70-1030-A6C4-C6BA-FCE1144A92B0}"/>
              </a:ext>
            </a:extLst>
          </p:cNvPr>
          <p:cNvGrpSpPr/>
          <p:nvPr/>
        </p:nvGrpSpPr>
        <p:grpSpPr>
          <a:xfrm>
            <a:off x="2736850" y="1407941"/>
            <a:ext cx="977901" cy="296172"/>
            <a:chOff x="2736850" y="1407941"/>
            <a:chExt cx="977901" cy="296172"/>
          </a:xfrm>
        </p:grpSpPr>
        <p:sp>
          <p:nvSpPr>
            <p:cNvPr id="1100" name="SMARTInkShape-3676">
              <a:extLst>
                <a:ext uri="{FF2B5EF4-FFF2-40B4-BE49-F238E27FC236}">
                  <a16:creationId xmlns:a16="http://schemas.microsoft.com/office/drawing/2014/main" id="{7AF93394-C269-34F9-0A5D-8274EAB1D06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736850" y="1536700"/>
              <a:ext cx="114301" cy="150732"/>
            </a:xfrm>
            <a:custGeom>
              <a:avLst/>
              <a:gdLst/>
              <a:ahLst/>
              <a:cxnLst/>
              <a:rect l="0" t="0" r="0" b="0"/>
              <a:pathLst>
                <a:path w="114301" h="150732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  <a:lnTo>
                    <a:pt x="2979" y="6742"/>
                  </a:lnTo>
                  <a:lnTo>
                    <a:pt x="3206" y="15696"/>
                  </a:lnTo>
                  <a:lnTo>
                    <a:pt x="5936" y="41892"/>
                  </a:lnTo>
                  <a:lnTo>
                    <a:pt x="6933" y="67289"/>
                  </a:lnTo>
                  <a:lnTo>
                    <a:pt x="12089" y="92296"/>
                  </a:lnTo>
                  <a:lnTo>
                    <a:pt x="23368" y="123240"/>
                  </a:lnTo>
                  <a:lnTo>
                    <a:pt x="31539" y="137096"/>
                  </a:lnTo>
                  <a:lnTo>
                    <a:pt x="40829" y="143952"/>
                  </a:lnTo>
                  <a:lnTo>
                    <a:pt x="56077" y="149897"/>
                  </a:lnTo>
                  <a:lnTo>
                    <a:pt x="60668" y="150731"/>
                  </a:lnTo>
                  <a:lnTo>
                    <a:pt x="71413" y="147895"/>
                  </a:lnTo>
                  <a:lnTo>
                    <a:pt x="77242" y="145164"/>
                  </a:lnTo>
                  <a:lnTo>
                    <a:pt x="85600" y="134602"/>
                  </a:lnTo>
                  <a:lnTo>
                    <a:pt x="96714" y="108197"/>
                  </a:lnTo>
                  <a:lnTo>
                    <a:pt x="100152" y="82231"/>
                  </a:lnTo>
                  <a:lnTo>
                    <a:pt x="101171" y="55566"/>
                  </a:lnTo>
                  <a:lnTo>
                    <a:pt x="107030" y="28699"/>
                  </a:lnTo>
                  <a:lnTo>
                    <a:pt x="108042" y="28305"/>
                  </a:lnTo>
                  <a:lnTo>
                    <a:pt x="11430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677">
              <a:extLst>
                <a:ext uri="{FF2B5EF4-FFF2-40B4-BE49-F238E27FC236}">
                  <a16:creationId xmlns:a16="http://schemas.microsoft.com/office/drawing/2014/main" id="{31178AE4-19F4-9E4A-676D-38477CB9D11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914650" y="1596040"/>
              <a:ext cx="177801" cy="99411"/>
            </a:xfrm>
            <a:custGeom>
              <a:avLst/>
              <a:gdLst/>
              <a:ahLst/>
              <a:cxnLst/>
              <a:rect l="0" t="0" r="0" b="0"/>
              <a:pathLst>
                <a:path w="177801" h="99411">
                  <a:moveTo>
                    <a:pt x="0" y="23210"/>
                  </a:moveTo>
                  <a:lnTo>
                    <a:pt x="0" y="23210"/>
                  </a:lnTo>
                  <a:lnTo>
                    <a:pt x="14306" y="8904"/>
                  </a:lnTo>
                  <a:lnTo>
                    <a:pt x="20704" y="6269"/>
                  </a:lnTo>
                  <a:lnTo>
                    <a:pt x="39942" y="4283"/>
                  </a:lnTo>
                  <a:lnTo>
                    <a:pt x="41445" y="5653"/>
                  </a:lnTo>
                  <a:lnTo>
                    <a:pt x="43114" y="10939"/>
                  </a:lnTo>
                  <a:lnTo>
                    <a:pt x="44274" y="38684"/>
                  </a:lnTo>
                  <a:lnTo>
                    <a:pt x="44440" y="68824"/>
                  </a:lnTo>
                  <a:lnTo>
                    <a:pt x="44450" y="95169"/>
                  </a:lnTo>
                  <a:lnTo>
                    <a:pt x="45155" y="95877"/>
                  </a:lnTo>
                  <a:lnTo>
                    <a:pt x="46331" y="95644"/>
                  </a:lnTo>
                  <a:lnTo>
                    <a:pt x="47821" y="94783"/>
                  </a:lnTo>
                  <a:lnTo>
                    <a:pt x="57315" y="79472"/>
                  </a:lnTo>
                  <a:lnTo>
                    <a:pt x="69021" y="59880"/>
                  </a:lnTo>
                  <a:lnTo>
                    <a:pt x="99545" y="31971"/>
                  </a:lnTo>
                  <a:lnTo>
                    <a:pt x="131163" y="9079"/>
                  </a:lnTo>
                  <a:lnTo>
                    <a:pt x="136611" y="2819"/>
                  </a:lnTo>
                  <a:lnTo>
                    <a:pt x="141384" y="36"/>
                  </a:lnTo>
                  <a:lnTo>
                    <a:pt x="142940" y="0"/>
                  </a:lnTo>
                  <a:lnTo>
                    <a:pt x="143977" y="681"/>
                  </a:lnTo>
                  <a:lnTo>
                    <a:pt x="150847" y="8771"/>
                  </a:lnTo>
                  <a:lnTo>
                    <a:pt x="154767" y="12795"/>
                  </a:lnTo>
                  <a:lnTo>
                    <a:pt x="162327" y="29855"/>
                  </a:lnTo>
                  <a:lnTo>
                    <a:pt x="166819" y="57168"/>
                  </a:lnTo>
                  <a:lnTo>
                    <a:pt x="172925" y="86346"/>
                  </a:lnTo>
                  <a:lnTo>
                    <a:pt x="177800" y="99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678">
              <a:extLst>
                <a:ext uri="{FF2B5EF4-FFF2-40B4-BE49-F238E27FC236}">
                  <a16:creationId xmlns:a16="http://schemas.microsoft.com/office/drawing/2014/main" id="{DE88CADA-E9CF-48D5-F25D-595A62A3C1A7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189079" y="1407941"/>
              <a:ext cx="93872" cy="296172"/>
            </a:xfrm>
            <a:custGeom>
              <a:avLst/>
              <a:gdLst/>
              <a:ahLst/>
              <a:cxnLst/>
              <a:rect l="0" t="0" r="0" b="0"/>
              <a:pathLst>
                <a:path w="93872" h="296172">
                  <a:moveTo>
                    <a:pt x="68471" y="217659"/>
                  </a:moveTo>
                  <a:lnTo>
                    <a:pt x="68471" y="217659"/>
                  </a:lnTo>
                  <a:lnTo>
                    <a:pt x="73497" y="205726"/>
                  </a:lnTo>
                  <a:lnTo>
                    <a:pt x="74814" y="174259"/>
                  </a:lnTo>
                  <a:lnTo>
                    <a:pt x="72936" y="168266"/>
                  </a:lnTo>
                  <a:lnTo>
                    <a:pt x="63265" y="155496"/>
                  </a:lnTo>
                  <a:lnTo>
                    <a:pt x="55718" y="154555"/>
                  </a:lnTo>
                  <a:lnTo>
                    <a:pt x="50338" y="156217"/>
                  </a:lnTo>
                  <a:lnTo>
                    <a:pt x="24868" y="170803"/>
                  </a:lnTo>
                  <a:lnTo>
                    <a:pt x="16637" y="181312"/>
                  </a:lnTo>
                  <a:lnTo>
                    <a:pt x="3276" y="211540"/>
                  </a:lnTo>
                  <a:lnTo>
                    <a:pt x="0" y="233798"/>
                  </a:lnTo>
                  <a:lnTo>
                    <a:pt x="2401" y="254897"/>
                  </a:lnTo>
                  <a:lnTo>
                    <a:pt x="13897" y="279578"/>
                  </a:lnTo>
                  <a:lnTo>
                    <a:pt x="25919" y="295210"/>
                  </a:lnTo>
                  <a:lnTo>
                    <a:pt x="28814" y="296171"/>
                  </a:lnTo>
                  <a:lnTo>
                    <a:pt x="35794" y="295357"/>
                  </a:lnTo>
                  <a:lnTo>
                    <a:pt x="43600" y="286999"/>
                  </a:lnTo>
                  <a:lnTo>
                    <a:pt x="51067" y="273171"/>
                  </a:lnTo>
                  <a:lnTo>
                    <a:pt x="59238" y="246258"/>
                  </a:lnTo>
                  <a:lnTo>
                    <a:pt x="65422" y="220096"/>
                  </a:lnTo>
                  <a:lnTo>
                    <a:pt x="67568" y="193059"/>
                  </a:lnTo>
                  <a:lnTo>
                    <a:pt x="68069" y="170743"/>
                  </a:lnTo>
                  <a:lnTo>
                    <a:pt x="68293" y="144831"/>
                  </a:lnTo>
                  <a:lnTo>
                    <a:pt x="68392" y="118263"/>
                  </a:lnTo>
                  <a:lnTo>
                    <a:pt x="68436" y="94696"/>
                  </a:lnTo>
                  <a:lnTo>
                    <a:pt x="68461" y="64966"/>
                  </a:lnTo>
                  <a:lnTo>
                    <a:pt x="69175" y="39069"/>
                  </a:lnTo>
                  <a:lnTo>
                    <a:pt x="77309" y="11376"/>
                  </a:lnTo>
                  <a:lnTo>
                    <a:pt x="83398" y="1237"/>
                  </a:lnTo>
                  <a:lnTo>
                    <a:pt x="85478" y="0"/>
                  </a:lnTo>
                  <a:lnTo>
                    <a:pt x="93871" y="1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679">
              <a:extLst>
                <a:ext uri="{FF2B5EF4-FFF2-40B4-BE49-F238E27FC236}">
                  <a16:creationId xmlns:a16="http://schemas.microsoft.com/office/drawing/2014/main" id="{3CD50C93-1FD5-62D9-667E-6175BCB44A44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314700" y="1531965"/>
              <a:ext cx="127001" cy="151047"/>
            </a:xfrm>
            <a:custGeom>
              <a:avLst/>
              <a:gdLst/>
              <a:ahLst/>
              <a:cxnLst/>
              <a:rect l="0" t="0" r="0" b="0"/>
              <a:pathLst>
                <a:path w="127001" h="151047">
                  <a:moveTo>
                    <a:pt x="0" y="30135"/>
                  </a:moveTo>
                  <a:lnTo>
                    <a:pt x="0" y="30135"/>
                  </a:lnTo>
                  <a:lnTo>
                    <a:pt x="0" y="33506"/>
                  </a:lnTo>
                  <a:lnTo>
                    <a:pt x="3763" y="37043"/>
                  </a:lnTo>
                  <a:lnTo>
                    <a:pt x="9434" y="40260"/>
                  </a:lnTo>
                  <a:lnTo>
                    <a:pt x="18823" y="42327"/>
                  </a:lnTo>
                  <a:lnTo>
                    <a:pt x="48203" y="49282"/>
                  </a:lnTo>
                  <a:lnTo>
                    <a:pt x="55761" y="52286"/>
                  </a:lnTo>
                  <a:lnTo>
                    <a:pt x="65705" y="52209"/>
                  </a:lnTo>
                  <a:lnTo>
                    <a:pt x="85965" y="46411"/>
                  </a:lnTo>
                  <a:lnTo>
                    <a:pt x="93005" y="40662"/>
                  </a:lnTo>
                  <a:lnTo>
                    <a:pt x="103273" y="25472"/>
                  </a:lnTo>
                  <a:lnTo>
                    <a:pt x="106564" y="13074"/>
                  </a:lnTo>
                  <a:lnTo>
                    <a:pt x="105452" y="6560"/>
                  </a:lnTo>
                  <a:lnTo>
                    <a:pt x="104169" y="3835"/>
                  </a:lnTo>
                  <a:lnTo>
                    <a:pt x="101196" y="2018"/>
                  </a:lnTo>
                  <a:lnTo>
                    <a:pt x="92248" y="0"/>
                  </a:lnTo>
                  <a:lnTo>
                    <a:pt x="75311" y="2234"/>
                  </a:lnTo>
                  <a:lnTo>
                    <a:pt x="56886" y="10736"/>
                  </a:lnTo>
                  <a:lnTo>
                    <a:pt x="25769" y="36620"/>
                  </a:lnTo>
                  <a:lnTo>
                    <a:pt x="17670" y="51107"/>
                  </a:lnTo>
                  <a:lnTo>
                    <a:pt x="14173" y="62062"/>
                  </a:lnTo>
                  <a:lnTo>
                    <a:pt x="13696" y="92364"/>
                  </a:lnTo>
                  <a:lnTo>
                    <a:pt x="18561" y="119913"/>
                  </a:lnTo>
                  <a:lnTo>
                    <a:pt x="24948" y="132595"/>
                  </a:lnTo>
                  <a:lnTo>
                    <a:pt x="39847" y="147669"/>
                  </a:lnTo>
                  <a:lnTo>
                    <a:pt x="57221" y="151046"/>
                  </a:lnTo>
                  <a:lnTo>
                    <a:pt x="76937" y="149490"/>
                  </a:lnTo>
                  <a:lnTo>
                    <a:pt x="99232" y="140680"/>
                  </a:lnTo>
                  <a:lnTo>
                    <a:pt x="127000" y="119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680">
              <a:extLst>
                <a:ext uri="{FF2B5EF4-FFF2-40B4-BE49-F238E27FC236}">
                  <a16:creationId xmlns:a16="http://schemas.microsoft.com/office/drawing/2014/main" id="{7C630195-23B0-61C9-12EB-315061E9CAA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473450" y="1521401"/>
              <a:ext cx="241301" cy="153017"/>
            </a:xfrm>
            <a:custGeom>
              <a:avLst/>
              <a:gdLst/>
              <a:ahLst/>
              <a:cxnLst/>
              <a:rect l="0" t="0" r="0" b="0"/>
              <a:pathLst>
                <a:path w="241301" h="153017">
                  <a:moveTo>
                    <a:pt x="0" y="47049"/>
                  </a:moveTo>
                  <a:lnTo>
                    <a:pt x="0" y="47049"/>
                  </a:lnTo>
                  <a:lnTo>
                    <a:pt x="16606" y="31854"/>
                  </a:lnTo>
                  <a:lnTo>
                    <a:pt x="32202" y="24986"/>
                  </a:lnTo>
                  <a:lnTo>
                    <a:pt x="51443" y="22089"/>
                  </a:lnTo>
                  <a:lnTo>
                    <a:pt x="65572" y="25150"/>
                  </a:lnTo>
                  <a:lnTo>
                    <a:pt x="75240" y="32377"/>
                  </a:lnTo>
                  <a:lnTo>
                    <a:pt x="83534" y="43350"/>
                  </a:lnTo>
                  <a:lnTo>
                    <a:pt x="94608" y="73391"/>
                  </a:lnTo>
                  <a:lnTo>
                    <a:pt x="103590" y="99760"/>
                  </a:lnTo>
                  <a:lnTo>
                    <a:pt x="106658" y="117465"/>
                  </a:lnTo>
                  <a:lnTo>
                    <a:pt x="104196" y="136117"/>
                  </a:lnTo>
                  <a:lnTo>
                    <a:pt x="101214" y="141000"/>
                  </a:lnTo>
                  <a:lnTo>
                    <a:pt x="92256" y="148307"/>
                  </a:lnTo>
                  <a:lnTo>
                    <a:pt x="82055" y="153016"/>
                  </a:lnTo>
                  <a:lnTo>
                    <a:pt x="79397" y="152971"/>
                  </a:lnTo>
                  <a:lnTo>
                    <a:pt x="74564" y="151041"/>
                  </a:lnTo>
                  <a:lnTo>
                    <a:pt x="67876" y="145987"/>
                  </a:lnTo>
                  <a:lnTo>
                    <a:pt x="65445" y="142056"/>
                  </a:lnTo>
                  <a:lnTo>
                    <a:pt x="58645" y="115763"/>
                  </a:lnTo>
                  <a:lnTo>
                    <a:pt x="58147" y="109791"/>
                  </a:lnTo>
                  <a:lnTo>
                    <a:pt x="64187" y="87903"/>
                  </a:lnTo>
                  <a:lnTo>
                    <a:pt x="81656" y="63544"/>
                  </a:lnTo>
                  <a:lnTo>
                    <a:pt x="108077" y="41823"/>
                  </a:lnTo>
                  <a:lnTo>
                    <a:pt x="131506" y="28724"/>
                  </a:lnTo>
                  <a:lnTo>
                    <a:pt x="161966" y="17004"/>
                  </a:lnTo>
                  <a:lnTo>
                    <a:pt x="187690" y="7965"/>
                  </a:lnTo>
                  <a:lnTo>
                    <a:pt x="214640" y="0"/>
                  </a:lnTo>
                  <a:lnTo>
                    <a:pt x="241300" y="2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0" name="SMARTInkShape-Group696">
            <a:extLst>
              <a:ext uri="{FF2B5EF4-FFF2-40B4-BE49-F238E27FC236}">
                <a16:creationId xmlns:a16="http://schemas.microsoft.com/office/drawing/2014/main" id="{12C0711A-24F5-A6C1-C5E3-B1F973C88C97}"/>
              </a:ext>
            </a:extLst>
          </p:cNvPr>
          <p:cNvGrpSpPr/>
          <p:nvPr/>
        </p:nvGrpSpPr>
        <p:grpSpPr>
          <a:xfrm>
            <a:off x="3995033" y="1391533"/>
            <a:ext cx="300040" cy="277068"/>
            <a:chOff x="3995033" y="1391533"/>
            <a:chExt cx="300040" cy="277068"/>
          </a:xfrm>
        </p:grpSpPr>
        <p:sp>
          <p:nvSpPr>
            <p:cNvPr id="1106" name="SMARTInkShape-3681">
              <a:extLst>
                <a:ext uri="{FF2B5EF4-FFF2-40B4-BE49-F238E27FC236}">
                  <a16:creationId xmlns:a16="http://schemas.microsoft.com/office/drawing/2014/main" id="{5DE63329-6E5B-DD79-D82F-5C359A4E1E9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000500" y="1417194"/>
              <a:ext cx="24395" cy="233807"/>
            </a:xfrm>
            <a:custGeom>
              <a:avLst/>
              <a:gdLst/>
              <a:ahLst/>
              <a:cxnLst/>
              <a:rect l="0" t="0" r="0" b="0"/>
              <a:pathLst>
                <a:path w="24395" h="233807">
                  <a:moveTo>
                    <a:pt x="0" y="11556"/>
                  </a:moveTo>
                  <a:lnTo>
                    <a:pt x="0" y="11556"/>
                  </a:lnTo>
                  <a:lnTo>
                    <a:pt x="17644" y="0"/>
                  </a:lnTo>
                  <a:lnTo>
                    <a:pt x="18819" y="1030"/>
                  </a:lnTo>
                  <a:lnTo>
                    <a:pt x="22004" y="5937"/>
                  </a:lnTo>
                  <a:lnTo>
                    <a:pt x="24394" y="23375"/>
                  </a:lnTo>
                  <a:lnTo>
                    <a:pt x="21731" y="49787"/>
                  </a:lnTo>
                  <a:lnTo>
                    <a:pt x="23238" y="80177"/>
                  </a:lnTo>
                  <a:lnTo>
                    <a:pt x="20086" y="106563"/>
                  </a:lnTo>
                  <a:lnTo>
                    <a:pt x="17476" y="129547"/>
                  </a:lnTo>
                  <a:lnTo>
                    <a:pt x="14115" y="158700"/>
                  </a:lnTo>
                  <a:lnTo>
                    <a:pt x="11238" y="187798"/>
                  </a:lnTo>
                  <a:lnTo>
                    <a:pt x="7315" y="216173"/>
                  </a:lnTo>
                  <a:lnTo>
                    <a:pt x="6350" y="23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682">
              <a:extLst>
                <a:ext uri="{FF2B5EF4-FFF2-40B4-BE49-F238E27FC236}">
                  <a16:creationId xmlns:a16="http://schemas.microsoft.com/office/drawing/2014/main" id="{BE8EC7A5-76FB-A1DE-B5E4-C91AE2F7235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121150" y="1391533"/>
              <a:ext cx="19051" cy="246768"/>
            </a:xfrm>
            <a:custGeom>
              <a:avLst/>
              <a:gdLst/>
              <a:ahLst/>
              <a:cxnLst/>
              <a:rect l="0" t="0" r="0" b="0"/>
              <a:pathLst>
                <a:path w="19051" h="2467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60" y="2749"/>
                  </a:lnTo>
                  <a:lnTo>
                    <a:pt x="8401" y="28867"/>
                  </a:lnTo>
                  <a:lnTo>
                    <a:pt x="9760" y="55872"/>
                  </a:lnTo>
                  <a:lnTo>
                    <a:pt x="7360" y="80844"/>
                  </a:lnTo>
                  <a:lnTo>
                    <a:pt x="6799" y="103174"/>
                  </a:lnTo>
                  <a:lnTo>
                    <a:pt x="6549" y="127209"/>
                  </a:lnTo>
                  <a:lnTo>
                    <a:pt x="6409" y="154428"/>
                  </a:lnTo>
                  <a:lnTo>
                    <a:pt x="9738" y="182640"/>
                  </a:lnTo>
                  <a:lnTo>
                    <a:pt x="11823" y="209971"/>
                  </a:lnTo>
                  <a:lnTo>
                    <a:pt x="1905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683">
              <a:extLst>
                <a:ext uri="{FF2B5EF4-FFF2-40B4-BE49-F238E27FC236}">
                  <a16:creationId xmlns:a16="http://schemas.microsoft.com/office/drawing/2014/main" id="{3AB9F784-2B3F-BAE7-1780-1975FAD7DC6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995033" y="1524947"/>
              <a:ext cx="126118" cy="18104"/>
            </a:xfrm>
            <a:custGeom>
              <a:avLst/>
              <a:gdLst/>
              <a:ahLst/>
              <a:cxnLst/>
              <a:rect l="0" t="0" r="0" b="0"/>
              <a:pathLst>
                <a:path w="126118" h="18104">
                  <a:moveTo>
                    <a:pt x="5467" y="18103"/>
                  </a:moveTo>
                  <a:lnTo>
                    <a:pt x="5467" y="18103"/>
                  </a:lnTo>
                  <a:lnTo>
                    <a:pt x="0" y="18103"/>
                  </a:lnTo>
                  <a:lnTo>
                    <a:pt x="5229" y="18103"/>
                  </a:lnTo>
                  <a:lnTo>
                    <a:pt x="35332" y="9264"/>
                  </a:lnTo>
                  <a:lnTo>
                    <a:pt x="63693" y="885"/>
                  </a:lnTo>
                  <a:lnTo>
                    <a:pt x="94509" y="0"/>
                  </a:lnTo>
                  <a:lnTo>
                    <a:pt x="112048" y="4194"/>
                  </a:lnTo>
                  <a:lnTo>
                    <a:pt x="126117" y="117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3684">
              <a:extLst>
                <a:ext uri="{FF2B5EF4-FFF2-40B4-BE49-F238E27FC236}">
                  <a16:creationId xmlns:a16="http://schemas.microsoft.com/office/drawing/2014/main" id="{09EA23C0-73D1-9099-B3CB-E0C8EDF0ED97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223457" y="1574800"/>
              <a:ext cx="71616" cy="93801"/>
            </a:xfrm>
            <a:custGeom>
              <a:avLst/>
              <a:gdLst/>
              <a:ahLst/>
              <a:cxnLst/>
              <a:rect l="0" t="0" r="0" b="0"/>
              <a:pathLst>
                <a:path w="71616" h="93801">
                  <a:moveTo>
                    <a:pt x="24693" y="0"/>
                  </a:moveTo>
                  <a:lnTo>
                    <a:pt x="24693" y="0"/>
                  </a:lnTo>
                  <a:lnTo>
                    <a:pt x="37363" y="0"/>
                  </a:lnTo>
                  <a:lnTo>
                    <a:pt x="28552" y="0"/>
                  </a:lnTo>
                  <a:lnTo>
                    <a:pt x="19095" y="6742"/>
                  </a:lnTo>
                  <a:lnTo>
                    <a:pt x="7355" y="21048"/>
                  </a:lnTo>
                  <a:lnTo>
                    <a:pt x="2876" y="32638"/>
                  </a:lnTo>
                  <a:lnTo>
                    <a:pt x="0" y="53954"/>
                  </a:lnTo>
                  <a:lnTo>
                    <a:pt x="4823" y="82435"/>
                  </a:lnTo>
                  <a:lnTo>
                    <a:pt x="6507" y="85296"/>
                  </a:lnTo>
                  <a:lnTo>
                    <a:pt x="12142" y="90356"/>
                  </a:lnTo>
                  <a:lnTo>
                    <a:pt x="19350" y="93075"/>
                  </a:lnTo>
                  <a:lnTo>
                    <a:pt x="23248" y="93800"/>
                  </a:lnTo>
                  <a:lnTo>
                    <a:pt x="42218" y="88078"/>
                  </a:lnTo>
                  <a:lnTo>
                    <a:pt x="52002" y="81244"/>
                  </a:lnTo>
                  <a:lnTo>
                    <a:pt x="64033" y="65359"/>
                  </a:lnTo>
                  <a:lnTo>
                    <a:pt x="71000" y="49469"/>
                  </a:lnTo>
                  <a:lnTo>
                    <a:pt x="71615" y="41272"/>
                  </a:lnTo>
                  <a:lnTo>
                    <a:pt x="65917" y="14631"/>
                  </a:lnTo>
                  <a:lnTo>
                    <a:pt x="60418" y="8149"/>
                  </a:lnTo>
                  <a:lnTo>
                    <a:pt x="56976" y="5433"/>
                  </a:lnTo>
                  <a:lnTo>
                    <a:pt x="47508" y="2414"/>
                  </a:lnTo>
                  <a:lnTo>
                    <a:pt x="27553" y="477"/>
                  </a:lnTo>
                  <a:lnTo>
                    <a:pt x="8217" y="5509"/>
                  </a:lnTo>
                  <a:lnTo>
                    <a:pt x="7359" y="7201"/>
                  </a:lnTo>
                  <a:lnTo>
                    <a:pt x="564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1" name="SMARTInkShape-3685">
            <a:extLst>
              <a:ext uri="{FF2B5EF4-FFF2-40B4-BE49-F238E27FC236}">
                <a16:creationId xmlns:a16="http://schemas.microsoft.com/office/drawing/2014/main" id="{0BFD3539-35A1-8AAB-EC30-E6640E80E4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70400" y="1644650"/>
            <a:ext cx="45969" cy="133351"/>
          </a:xfrm>
          <a:custGeom>
            <a:avLst/>
            <a:gdLst/>
            <a:ahLst/>
            <a:cxnLst/>
            <a:rect l="0" t="0" r="0" b="0"/>
            <a:pathLst>
              <a:path w="45969" h="133351">
                <a:moveTo>
                  <a:pt x="12700" y="0"/>
                </a:moveTo>
                <a:lnTo>
                  <a:pt x="12700" y="0"/>
                </a:lnTo>
                <a:lnTo>
                  <a:pt x="26515" y="8789"/>
                </a:lnTo>
                <a:lnTo>
                  <a:pt x="30376" y="12209"/>
                </a:lnTo>
                <a:lnTo>
                  <a:pt x="34666" y="19773"/>
                </a:lnTo>
                <a:lnTo>
                  <a:pt x="40846" y="33846"/>
                </a:lnTo>
                <a:lnTo>
                  <a:pt x="44164" y="39497"/>
                </a:lnTo>
                <a:lnTo>
                  <a:pt x="45968" y="51421"/>
                </a:lnTo>
                <a:lnTo>
                  <a:pt x="41379" y="83065"/>
                </a:lnTo>
                <a:lnTo>
                  <a:pt x="35795" y="97125"/>
                </a:lnTo>
                <a:lnTo>
                  <a:pt x="20712" y="117649"/>
                </a:lnTo>
                <a:lnTo>
                  <a:pt x="0" y="133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6" name="SMARTInkShape-Group698">
            <a:extLst>
              <a:ext uri="{FF2B5EF4-FFF2-40B4-BE49-F238E27FC236}">
                <a16:creationId xmlns:a16="http://schemas.microsoft.com/office/drawing/2014/main" id="{DE252C3D-96A1-09D9-F425-02539CB95F54}"/>
              </a:ext>
            </a:extLst>
          </p:cNvPr>
          <p:cNvGrpSpPr/>
          <p:nvPr/>
        </p:nvGrpSpPr>
        <p:grpSpPr>
          <a:xfrm>
            <a:off x="4902300" y="1424165"/>
            <a:ext cx="228501" cy="239226"/>
            <a:chOff x="4902300" y="1424165"/>
            <a:chExt cx="228501" cy="239226"/>
          </a:xfrm>
        </p:grpSpPr>
        <p:sp>
          <p:nvSpPr>
            <p:cNvPr id="1112" name="SMARTInkShape-3686">
              <a:extLst>
                <a:ext uri="{FF2B5EF4-FFF2-40B4-BE49-F238E27FC236}">
                  <a16:creationId xmlns:a16="http://schemas.microsoft.com/office/drawing/2014/main" id="{93802B67-03DD-A424-EE43-A3D5EA623D3E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902300" y="1569672"/>
              <a:ext cx="101501" cy="93719"/>
            </a:xfrm>
            <a:custGeom>
              <a:avLst/>
              <a:gdLst/>
              <a:ahLst/>
              <a:cxnLst/>
              <a:rect l="0" t="0" r="0" b="0"/>
              <a:pathLst>
                <a:path w="101501" h="93719">
                  <a:moveTo>
                    <a:pt x="6250" y="17828"/>
                  </a:moveTo>
                  <a:lnTo>
                    <a:pt x="6250" y="17828"/>
                  </a:lnTo>
                  <a:lnTo>
                    <a:pt x="6250" y="8990"/>
                  </a:lnTo>
                  <a:lnTo>
                    <a:pt x="8132" y="4963"/>
                  </a:lnTo>
                  <a:lnTo>
                    <a:pt x="11717" y="0"/>
                  </a:lnTo>
                  <a:lnTo>
                    <a:pt x="12208" y="3084"/>
                  </a:lnTo>
                  <a:lnTo>
                    <a:pt x="11843" y="34309"/>
                  </a:lnTo>
                  <a:lnTo>
                    <a:pt x="3754" y="64919"/>
                  </a:lnTo>
                  <a:lnTo>
                    <a:pt x="0" y="92982"/>
                  </a:lnTo>
                  <a:lnTo>
                    <a:pt x="672" y="93330"/>
                  </a:lnTo>
                  <a:lnTo>
                    <a:pt x="3300" y="93718"/>
                  </a:lnTo>
                  <a:lnTo>
                    <a:pt x="29151" y="83179"/>
                  </a:lnTo>
                  <a:lnTo>
                    <a:pt x="56347" y="76807"/>
                  </a:lnTo>
                  <a:lnTo>
                    <a:pt x="83638" y="75219"/>
                  </a:lnTo>
                  <a:lnTo>
                    <a:pt x="101500" y="74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687">
              <a:extLst>
                <a:ext uri="{FF2B5EF4-FFF2-40B4-BE49-F238E27FC236}">
                  <a16:creationId xmlns:a16="http://schemas.microsoft.com/office/drawing/2014/main" id="{67D8D4CE-335E-ED0C-497A-2E9380C3B871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922133" y="15049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1103" y="21611"/>
                  </a:lnTo>
                  <a:lnTo>
                    <a:pt x="0" y="1407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688">
              <a:extLst>
                <a:ext uri="{FF2B5EF4-FFF2-40B4-BE49-F238E27FC236}">
                  <a16:creationId xmlns:a16="http://schemas.microsoft.com/office/drawing/2014/main" id="{8C9BB096-3F04-C4DF-9BE1-5365D40B7748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036314" y="1424165"/>
              <a:ext cx="88137" cy="237857"/>
            </a:xfrm>
            <a:custGeom>
              <a:avLst/>
              <a:gdLst/>
              <a:ahLst/>
              <a:cxnLst/>
              <a:rect l="0" t="0" r="0" b="0"/>
              <a:pathLst>
                <a:path w="88137" h="237857">
                  <a:moveTo>
                    <a:pt x="11936" y="10935"/>
                  </a:moveTo>
                  <a:lnTo>
                    <a:pt x="11936" y="10935"/>
                  </a:lnTo>
                  <a:lnTo>
                    <a:pt x="11936" y="0"/>
                  </a:lnTo>
                  <a:lnTo>
                    <a:pt x="11936" y="29434"/>
                  </a:lnTo>
                  <a:lnTo>
                    <a:pt x="11936" y="60921"/>
                  </a:lnTo>
                  <a:lnTo>
                    <a:pt x="11936" y="91362"/>
                  </a:lnTo>
                  <a:lnTo>
                    <a:pt x="11936" y="116375"/>
                  </a:lnTo>
                  <a:lnTo>
                    <a:pt x="10054" y="140954"/>
                  </a:lnTo>
                  <a:lnTo>
                    <a:pt x="3098" y="170752"/>
                  </a:lnTo>
                  <a:lnTo>
                    <a:pt x="0" y="198954"/>
                  </a:lnTo>
                  <a:lnTo>
                    <a:pt x="168" y="214890"/>
                  </a:lnTo>
                  <a:lnTo>
                    <a:pt x="4372" y="227842"/>
                  </a:lnTo>
                  <a:lnTo>
                    <a:pt x="8104" y="233868"/>
                  </a:lnTo>
                  <a:lnTo>
                    <a:pt x="11497" y="235757"/>
                  </a:lnTo>
                  <a:lnTo>
                    <a:pt x="20914" y="237856"/>
                  </a:lnTo>
                  <a:lnTo>
                    <a:pt x="38113" y="235666"/>
                  </a:lnTo>
                  <a:lnTo>
                    <a:pt x="64163" y="228486"/>
                  </a:lnTo>
                  <a:lnTo>
                    <a:pt x="74659" y="226863"/>
                  </a:lnTo>
                  <a:lnTo>
                    <a:pt x="88136" y="220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689">
              <a:extLst>
                <a:ext uri="{FF2B5EF4-FFF2-40B4-BE49-F238E27FC236}">
                  <a16:creationId xmlns:a16="http://schemas.microsoft.com/office/drawing/2014/main" id="{9BF65281-E437-12FF-D1D2-0AEA00EE9EC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010150" y="1540273"/>
              <a:ext cx="120651" cy="34528"/>
            </a:xfrm>
            <a:custGeom>
              <a:avLst/>
              <a:gdLst/>
              <a:ahLst/>
              <a:cxnLst/>
              <a:rect l="0" t="0" r="0" b="0"/>
              <a:pathLst>
                <a:path w="120651" h="34528">
                  <a:moveTo>
                    <a:pt x="0" y="34527"/>
                  </a:moveTo>
                  <a:lnTo>
                    <a:pt x="0" y="34527"/>
                  </a:lnTo>
                  <a:lnTo>
                    <a:pt x="0" y="31156"/>
                  </a:lnTo>
                  <a:lnTo>
                    <a:pt x="6742" y="22318"/>
                  </a:lnTo>
                  <a:lnTo>
                    <a:pt x="17675" y="14133"/>
                  </a:lnTo>
                  <a:lnTo>
                    <a:pt x="44152" y="5046"/>
                  </a:lnTo>
                  <a:lnTo>
                    <a:pt x="68978" y="0"/>
                  </a:lnTo>
                  <a:lnTo>
                    <a:pt x="96246" y="1641"/>
                  </a:lnTo>
                  <a:lnTo>
                    <a:pt x="120650" y="2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SMARTInkShape-Group699">
            <a:extLst>
              <a:ext uri="{FF2B5EF4-FFF2-40B4-BE49-F238E27FC236}">
                <a16:creationId xmlns:a16="http://schemas.microsoft.com/office/drawing/2014/main" id="{1E754B34-97D5-2DB8-3BAE-0D04BCDF0FE3}"/>
              </a:ext>
            </a:extLst>
          </p:cNvPr>
          <p:cNvGrpSpPr/>
          <p:nvPr/>
        </p:nvGrpSpPr>
        <p:grpSpPr>
          <a:xfrm>
            <a:off x="5556250" y="1466850"/>
            <a:ext cx="185176" cy="171451"/>
            <a:chOff x="5556250" y="1466850"/>
            <a:chExt cx="185176" cy="171451"/>
          </a:xfrm>
        </p:grpSpPr>
        <p:sp>
          <p:nvSpPr>
            <p:cNvPr id="1117" name="SMARTInkShape-3690">
              <a:extLst>
                <a:ext uri="{FF2B5EF4-FFF2-40B4-BE49-F238E27FC236}">
                  <a16:creationId xmlns:a16="http://schemas.microsoft.com/office/drawing/2014/main" id="{83309AC3-559B-27C0-9CE6-80846A27EB3E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556250" y="1524339"/>
              <a:ext cx="101601" cy="107436"/>
            </a:xfrm>
            <a:custGeom>
              <a:avLst/>
              <a:gdLst/>
              <a:ahLst/>
              <a:cxnLst/>
              <a:rect l="0" t="0" r="0" b="0"/>
              <a:pathLst>
                <a:path w="101601" h="107436">
                  <a:moveTo>
                    <a:pt x="0" y="12361"/>
                  </a:moveTo>
                  <a:lnTo>
                    <a:pt x="0" y="12361"/>
                  </a:lnTo>
                  <a:lnTo>
                    <a:pt x="3371" y="8990"/>
                  </a:lnTo>
                  <a:lnTo>
                    <a:pt x="5026" y="5453"/>
                  </a:lnTo>
                  <a:lnTo>
                    <a:pt x="5468" y="3522"/>
                  </a:lnTo>
                  <a:lnTo>
                    <a:pt x="6468" y="2235"/>
                  </a:lnTo>
                  <a:lnTo>
                    <a:pt x="11740" y="0"/>
                  </a:lnTo>
                  <a:lnTo>
                    <a:pt x="12415" y="6504"/>
                  </a:lnTo>
                  <a:lnTo>
                    <a:pt x="12643" y="35141"/>
                  </a:lnTo>
                  <a:lnTo>
                    <a:pt x="12689" y="62643"/>
                  </a:lnTo>
                  <a:lnTo>
                    <a:pt x="10815" y="82058"/>
                  </a:lnTo>
                  <a:lnTo>
                    <a:pt x="6611" y="105605"/>
                  </a:lnTo>
                  <a:lnTo>
                    <a:pt x="7229" y="106273"/>
                  </a:lnTo>
                  <a:lnTo>
                    <a:pt x="9799" y="107016"/>
                  </a:lnTo>
                  <a:lnTo>
                    <a:pt x="15211" y="107435"/>
                  </a:lnTo>
                  <a:lnTo>
                    <a:pt x="45228" y="98757"/>
                  </a:lnTo>
                  <a:lnTo>
                    <a:pt x="66250" y="95418"/>
                  </a:lnTo>
                  <a:lnTo>
                    <a:pt x="97803" y="94931"/>
                  </a:lnTo>
                  <a:lnTo>
                    <a:pt x="101600" y="94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691">
              <a:extLst>
                <a:ext uri="{FF2B5EF4-FFF2-40B4-BE49-F238E27FC236}">
                  <a16:creationId xmlns:a16="http://schemas.microsoft.com/office/drawing/2014/main" id="{5C1DBD8B-774D-7969-BA6D-512347B100D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562600" y="1466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692">
              <a:extLst>
                <a:ext uri="{FF2B5EF4-FFF2-40B4-BE49-F238E27FC236}">
                  <a16:creationId xmlns:a16="http://schemas.microsoft.com/office/drawing/2014/main" id="{2F2A7276-79D9-F8D8-906D-044706159E7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666034" y="1499822"/>
              <a:ext cx="75392" cy="138479"/>
            </a:xfrm>
            <a:custGeom>
              <a:avLst/>
              <a:gdLst/>
              <a:ahLst/>
              <a:cxnLst/>
              <a:rect l="0" t="0" r="0" b="0"/>
              <a:pathLst>
                <a:path w="75392" h="138479">
                  <a:moveTo>
                    <a:pt x="48966" y="17828"/>
                  </a:moveTo>
                  <a:lnTo>
                    <a:pt x="48966" y="17828"/>
                  </a:lnTo>
                  <a:lnTo>
                    <a:pt x="52337" y="17828"/>
                  </a:lnTo>
                  <a:lnTo>
                    <a:pt x="55873" y="15946"/>
                  </a:lnTo>
                  <a:lnTo>
                    <a:pt x="57804" y="14457"/>
                  </a:lnTo>
                  <a:lnTo>
                    <a:pt x="59950" y="10920"/>
                  </a:lnTo>
                  <a:lnTo>
                    <a:pt x="60522" y="8989"/>
                  </a:lnTo>
                  <a:lnTo>
                    <a:pt x="60197" y="6997"/>
                  </a:lnTo>
                  <a:lnTo>
                    <a:pt x="57956" y="2901"/>
                  </a:lnTo>
                  <a:lnTo>
                    <a:pt x="56371" y="1527"/>
                  </a:lnTo>
                  <a:lnTo>
                    <a:pt x="52727" y="0"/>
                  </a:lnTo>
                  <a:lnTo>
                    <a:pt x="46875" y="1203"/>
                  </a:lnTo>
                  <a:lnTo>
                    <a:pt x="28249" y="11095"/>
                  </a:lnTo>
                  <a:lnTo>
                    <a:pt x="3879" y="31543"/>
                  </a:lnTo>
                  <a:lnTo>
                    <a:pt x="705" y="40151"/>
                  </a:lnTo>
                  <a:lnTo>
                    <a:pt x="0" y="49622"/>
                  </a:lnTo>
                  <a:lnTo>
                    <a:pt x="2039" y="56183"/>
                  </a:lnTo>
                  <a:lnTo>
                    <a:pt x="9060" y="61450"/>
                  </a:lnTo>
                  <a:lnTo>
                    <a:pt x="34184" y="70581"/>
                  </a:lnTo>
                  <a:lnTo>
                    <a:pt x="55479" y="75521"/>
                  </a:lnTo>
                  <a:lnTo>
                    <a:pt x="72968" y="92540"/>
                  </a:lnTo>
                  <a:lnTo>
                    <a:pt x="74845" y="95858"/>
                  </a:lnTo>
                  <a:lnTo>
                    <a:pt x="75391" y="98776"/>
                  </a:lnTo>
                  <a:lnTo>
                    <a:pt x="75049" y="101427"/>
                  </a:lnTo>
                  <a:lnTo>
                    <a:pt x="72788" y="106253"/>
                  </a:lnTo>
                  <a:lnTo>
                    <a:pt x="53989" y="126984"/>
                  </a:lnTo>
                  <a:lnTo>
                    <a:pt x="40341" y="133975"/>
                  </a:lnTo>
                  <a:lnTo>
                    <a:pt x="17216" y="138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5" name="SMARTInkShape-Group700">
            <a:extLst>
              <a:ext uri="{FF2B5EF4-FFF2-40B4-BE49-F238E27FC236}">
                <a16:creationId xmlns:a16="http://schemas.microsoft.com/office/drawing/2014/main" id="{EC77B4B7-AF38-742D-1A57-70EADC190A61}"/>
              </a:ext>
            </a:extLst>
          </p:cNvPr>
          <p:cNvGrpSpPr/>
          <p:nvPr/>
        </p:nvGrpSpPr>
        <p:grpSpPr>
          <a:xfrm>
            <a:off x="6007100" y="1361450"/>
            <a:ext cx="539751" cy="215488"/>
            <a:chOff x="6007100" y="1361450"/>
            <a:chExt cx="539751" cy="215488"/>
          </a:xfrm>
        </p:grpSpPr>
        <p:sp>
          <p:nvSpPr>
            <p:cNvPr id="1121" name="SMARTInkShape-3693">
              <a:extLst>
                <a:ext uri="{FF2B5EF4-FFF2-40B4-BE49-F238E27FC236}">
                  <a16:creationId xmlns:a16="http://schemas.microsoft.com/office/drawing/2014/main" id="{B944CC5A-1C0C-3596-A380-81F0844FC66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080305" y="1361450"/>
              <a:ext cx="91896" cy="215488"/>
            </a:xfrm>
            <a:custGeom>
              <a:avLst/>
              <a:gdLst/>
              <a:ahLst/>
              <a:cxnLst/>
              <a:rect l="0" t="0" r="0" b="0"/>
              <a:pathLst>
                <a:path w="91896" h="215488">
                  <a:moveTo>
                    <a:pt x="15695" y="29200"/>
                  </a:moveTo>
                  <a:lnTo>
                    <a:pt x="15695" y="29200"/>
                  </a:lnTo>
                  <a:lnTo>
                    <a:pt x="16400" y="14697"/>
                  </a:lnTo>
                  <a:lnTo>
                    <a:pt x="19066" y="6056"/>
                  </a:lnTo>
                  <a:lnTo>
                    <a:pt x="20765" y="3187"/>
                  </a:lnTo>
                  <a:lnTo>
                    <a:pt x="24533" y="0"/>
                  </a:lnTo>
                  <a:lnTo>
                    <a:pt x="26527" y="1267"/>
                  </a:lnTo>
                  <a:lnTo>
                    <a:pt x="30621" y="8318"/>
                  </a:lnTo>
                  <a:lnTo>
                    <a:pt x="33523" y="30931"/>
                  </a:lnTo>
                  <a:lnTo>
                    <a:pt x="30439" y="51842"/>
                  </a:lnTo>
                  <a:lnTo>
                    <a:pt x="22651" y="79888"/>
                  </a:lnTo>
                  <a:lnTo>
                    <a:pt x="13697" y="105378"/>
                  </a:lnTo>
                  <a:lnTo>
                    <a:pt x="9500" y="131501"/>
                  </a:lnTo>
                  <a:lnTo>
                    <a:pt x="2607" y="161225"/>
                  </a:lnTo>
                  <a:lnTo>
                    <a:pt x="0" y="175367"/>
                  </a:lnTo>
                  <a:lnTo>
                    <a:pt x="2500" y="197078"/>
                  </a:lnTo>
                  <a:lnTo>
                    <a:pt x="5832" y="205648"/>
                  </a:lnTo>
                  <a:lnTo>
                    <a:pt x="11546" y="211808"/>
                  </a:lnTo>
                  <a:lnTo>
                    <a:pt x="15046" y="214439"/>
                  </a:lnTo>
                  <a:lnTo>
                    <a:pt x="19496" y="215487"/>
                  </a:lnTo>
                  <a:lnTo>
                    <a:pt x="30085" y="214770"/>
                  </a:lnTo>
                  <a:lnTo>
                    <a:pt x="61176" y="204636"/>
                  </a:lnTo>
                  <a:lnTo>
                    <a:pt x="83242" y="199293"/>
                  </a:lnTo>
                  <a:lnTo>
                    <a:pt x="91895" y="19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3694">
              <a:extLst>
                <a:ext uri="{FF2B5EF4-FFF2-40B4-BE49-F238E27FC236}">
                  <a16:creationId xmlns:a16="http://schemas.microsoft.com/office/drawing/2014/main" id="{A375C494-C8FE-9CA4-6668-014D4A54FD4F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007100" y="14668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27630" y="31192"/>
                  </a:lnTo>
                  <a:lnTo>
                    <a:pt x="56336" y="23173"/>
                  </a:lnTo>
                  <a:lnTo>
                    <a:pt x="86911" y="12686"/>
                  </a:lnTo>
                  <a:lnTo>
                    <a:pt x="98600" y="9166"/>
                  </a:lnTo>
                  <a:lnTo>
                    <a:pt x="124308" y="64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3695">
              <a:extLst>
                <a:ext uri="{FF2B5EF4-FFF2-40B4-BE49-F238E27FC236}">
                  <a16:creationId xmlns:a16="http://schemas.microsoft.com/office/drawing/2014/main" id="{28BDF512-BA95-DB97-D2C0-964BAEB6C220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235726" y="1384300"/>
              <a:ext cx="114275" cy="190501"/>
            </a:xfrm>
            <a:custGeom>
              <a:avLst/>
              <a:gdLst/>
              <a:ahLst/>
              <a:cxnLst/>
              <a:rect l="0" t="0" r="0" b="0"/>
              <a:pathLst>
                <a:path w="114275" h="190501">
                  <a:moveTo>
                    <a:pt x="19024" y="0"/>
                  </a:moveTo>
                  <a:lnTo>
                    <a:pt x="19024" y="0"/>
                  </a:lnTo>
                  <a:lnTo>
                    <a:pt x="18319" y="6481"/>
                  </a:lnTo>
                  <a:lnTo>
                    <a:pt x="12116" y="32325"/>
                  </a:lnTo>
                  <a:lnTo>
                    <a:pt x="8040" y="63670"/>
                  </a:lnTo>
                  <a:lnTo>
                    <a:pt x="4952" y="93419"/>
                  </a:lnTo>
                  <a:lnTo>
                    <a:pt x="1448" y="120107"/>
                  </a:lnTo>
                  <a:lnTo>
                    <a:pt x="265" y="147667"/>
                  </a:lnTo>
                  <a:lnTo>
                    <a:pt x="0" y="168712"/>
                  </a:lnTo>
                  <a:lnTo>
                    <a:pt x="695" y="168919"/>
                  </a:lnTo>
                  <a:lnTo>
                    <a:pt x="6885" y="166063"/>
                  </a:lnTo>
                  <a:lnTo>
                    <a:pt x="8814" y="165742"/>
                  </a:lnTo>
                  <a:lnTo>
                    <a:pt x="10102" y="164117"/>
                  </a:lnTo>
                  <a:lnTo>
                    <a:pt x="14049" y="153251"/>
                  </a:lnTo>
                  <a:lnTo>
                    <a:pt x="21410" y="144102"/>
                  </a:lnTo>
                  <a:lnTo>
                    <a:pt x="36786" y="131491"/>
                  </a:lnTo>
                  <a:lnTo>
                    <a:pt x="59556" y="105704"/>
                  </a:lnTo>
                  <a:lnTo>
                    <a:pt x="90181" y="81372"/>
                  </a:lnTo>
                  <a:lnTo>
                    <a:pt x="96038" y="78499"/>
                  </a:lnTo>
                  <a:lnTo>
                    <a:pt x="98590" y="78438"/>
                  </a:lnTo>
                  <a:lnTo>
                    <a:pt x="103305" y="80252"/>
                  </a:lnTo>
                  <a:lnTo>
                    <a:pt x="104845" y="83135"/>
                  </a:lnTo>
                  <a:lnTo>
                    <a:pt x="110890" y="108863"/>
                  </a:lnTo>
                  <a:lnTo>
                    <a:pt x="113605" y="134941"/>
                  </a:lnTo>
                  <a:lnTo>
                    <a:pt x="114076" y="160476"/>
                  </a:lnTo>
                  <a:lnTo>
                    <a:pt x="11427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3696">
              <a:extLst>
                <a:ext uri="{FF2B5EF4-FFF2-40B4-BE49-F238E27FC236}">
                  <a16:creationId xmlns:a16="http://schemas.microsoft.com/office/drawing/2014/main" id="{5A327B4A-2CE0-3896-A6ED-09543FD354A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405607" y="1475430"/>
              <a:ext cx="141244" cy="97341"/>
            </a:xfrm>
            <a:custGeom>
              <a:avLst/>
              <a:gdLst/>
              <a:ahLst/>
              <a:cxnLst/>
              <a:rect l="0" t="0" r="0" b="0"/>
              <a:pathLst>
                <a:path w="141244" h="97341">
                  <a:moveTo>
                    <a:pt x="14243" y="61270"/>
                  </a:moveTo>
                  <a:lnTo>
                    <a:pt x="14243" y="61270"/>
                  </a:lnTo>
                  <a:lnTo>
                    <a:pt x="19711" y="55803"/>
                  </a:lnTo>
                  <a:lnTo>
                    <a:pt x="51315" y="48047"/>
                  </a:lnTo>
                  <a:lnTo>
                    <a:pt x="61058" y="44810"/>
                  </a:lnTo>
                  <a:lnTo>
                    <a:pt x="78444" y="41576"/>
                  </a:lnTo>
                  <a:lnTo>
                    <a:pt x="96295" y="32308"/>
                  </a:lnTo>
                  <a:lnTo>
                    <a:pt x="109425" y="21331"/>
                  </a:lnTo>
                  <a:lnTo>
                    <a:pt x="112990" y="15767"/>
                  </a:lnTo>
                  <a:lnTo>
                    <a:pt x="113235" y="12591"/>
                  </a:lnTo>
                  <a:lnTo>
                    <a:pt x="111627" y="5298"/>
                  </a:lnTo>
                  <a:lnTo>
                    <a:pt x="108094" y="2789"/>
                  </a:lnTo>
                  <a:lnTo>
                    <a:pt x="96643" y="0"/>
                  </a:lnTo>
                  <a:lnTo>
                    <a:pt x="82144" y="2524"/>
                  </a:lnTo>
                  <a:lnTo>
                    <a:pt x="58115" y="11879"/>
                  </a:lnTo>
                  <a:lnTo>
                    <a:pt x="31453" y="27682"/>
                  </a:lnTo>
                  <a:lnTo>
                    <a:pt x="8941" y="49461"/>
                  </a:lnTo>
                  <a:lnTo>
                    <a:pt x="1774" y="61666"/>
                  </a:lnTo>
                  <a:lnTo>
                    <a:pt x="0" y="74146"/>
                  </a:lnTo>
                  <a:lnTo>
                    <a:pt x="514" y="80437"/>
                  </a:lnTo>
                  <a:lnTo>
                    <a:pt x="2974" y="85337"/>
                  </a:lnTo>
                  <a:lnTo>
                    <a:pt x="11351" y="92663"/>
                  </a:lnTo>
                  <a:lnTo>
                    <a:pt x="24011" y="96389"/>
                  </a:lnTo>
                  <a:lnTo>
                    <a:pt x="37634" y="97340"/>
                  </a:lnTo>
                  <a:lnTo>
                    <a:pt x="69125" y="93728"/>
                  </a:lnTo>
                  <a:lnTo>
                    <a:pt x="93142" y="86488"/>
                  </a:lnTo>
                  <a:lnTo>
                    <a:pt x="141243" y="73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2" name="SMARTInkShape-Group701">
            <a:extLst>
              <a:ext uri="{FF2B5EF4-FFF2-40B4-BE49-F238E27FC236}">
                <a16:creationId xmlns:a16="http://schemas.microsoft.com/office/drawing/2014/main" id="{FDEEC8E8-222E-25AF-2660-0CE80B22F9F6}"/>
              </a:ext>
            </a:extLst>
          </p:cNvPr>
          <p:cNvGrpSpPr/>
          <p:nvPr/>
        </p:nvGrpSpPr>
        <p:grpSpPr>
          <a:xfrm>
            <a:off x="7004487" y="1289933"/>
            <a:ext cx="1548964" cy="469018"/>
            <a:chOff x="7004487" y="1289933"/>
            <a:chExt cx="1548964" cy="469018"/>
          </a:xfrm>
        </p:grpSpPr>
        <p:sp>
          <p:nvSpPr>
            <p:cNvPr id="1126" name="SMARTInkShape-3697">
              <a:extLst>
                <a:ext uri="{FF2B5EF4-FFF2-40B4-BE49-F238E27FC236}">
                  <a16:creationId xmlns:a16="http://schemas.microsoft.com/office/drawing/2014/main" id="{1E66710A-1DA3-9C2C-DDB0-CDC252B3B4F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004487" y="1454412"/>
              <a:ext cx="28074" cy="304539"/>
            </a:xfrm>
            <a:custGeom>
              <a:avLst/>
              <a:gdLst/>
              <a:ahLst/>
              <a:cxnLst/>
              <a:rect l="0" t="0" r="0" b="0"/>
              <a:pathLst>
                <a:path w="28074" h="304539">
                  <a:moveTo>
                    <a:pt x="18613" y="6088"/>
                  </a:moveTo>
                  <a:lnTo>
                    <a:pt x="18613" y="6088"/>
                  </a:lnTo>
                  <a:lnTo>
                    <a:pt x="18613" y="2717"/>
                  </a:lnTo>
                  <a:lnTo>
                    <a:pt x="19318" y="1724"/>
                  </a:lnTo>
                  <a:lnTo>
                    <a:pt x="20495" y="1062"/>
                  </a:lnTo>
                  <a:lnTo>
                    <a:pt x="24081" y="0"/>
                  </a:lnTo>
                  <a:lnTo>
                    <a:pt x="28073" y="6557"/>
                  </a:lnTo>
                  <a:lnTo>
                    <a:pt x="27991" y="17350"/>
                  </a:lnTo>
                  <a:lnTo>
                    <a:pt x="22190" y="43904"/>
                  </a:lnTo>
                  <a:lnTo>
                    <a:pt x="18615" y="69532"/>
                  </a:lnTo>
                  <a:lnTo>
                    <a:pt x="13753" y="91444"/>
                  </a:lnTo>
                  <a:lnTo>
                    <a:pt x="9867" y="114815"/>
                  </a:lnTo>
                  <a:lnTo>
                    <a:pt x="7671" y="139783"/>
                  </a:lnTo>
                  <a:lnTo>
                    <a:pt x="5989" y="163580"/>
                  </a:lnTo>
                  <a:lnTo>
                    <a:pt x="1780" y="192139"/>
                  </a:lnTo>
                  <a:lnTo>
                    <a:pt x="0" y="222990"/>
                  </a:lnTo>
                  <a:lnTo>
                    <a:pt x="1575" y="245804"/>
                  </a:lnTo>
                  <a:lnTo>
                    <a:pt x="3279" y="260089"/>
                  </a:lnTo>
                  <a:lnTo>
                    <a:pt x="5913" y="30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3698">
              <a:extLst>
                <a:ext uri="{FF2B5EF4-FFF2-40B4-BE49-F238E27FC236}">
                  <a16:creationId xmlns:a16="http://schemas.microsoft.com/office/drawing/2014/main" id="{36EB2514-FE65-C0BC-C53A-244A3CBDE2E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010400" y="1432159"/>
              <a:ext cx="124038" cy="110892"/>
            </a:xfrm>
            <a:custGeom>
              <a:avLst/>
              <a:gdLst/>
              <a:ahLst/>
              <a:cxnLst/>
              <a:rect l="0" t="0" r="0" b="0"/>
              <a:pathLst>
                <a:path w="124038" h="110892">
                  <a:moveTo>
                    <a:pt x="0" y="47391"/>
                  </a:moveTo>
                  <a:lnTo>
                    <a:pt x="0" y="47391"/>
                  </a:lnTo>
                  <a:lnTo>
                    <a:pt x="5070" y="41616"/>
                  </a:lnTo>
                  <a:lnTo>
                    <a:pt x="11537" y="32196"/>
                  </a:lnTo>
                  <a:lnTo>
                    <a:pt x="36398" y="12598"/>
                  </a:lnTo>
                  <a:lnTo>
                    <a:pt x="63667" y="4657"/>
                  </a:lnTo>
                  <a:lnTo>
                    <a:pt x="86754" y="0"/>
                  </a:lnTo>
                  <a:lnTo>
                    <a:pt x="100647" y="1164"/>
                  </a:lnTo>
                  <a:lnTo>
                    <a:pt x="111995" y="7795"/>
                  </a:lnTo>
                  <a:lnTo>
                    <a:pt x="116997" y="12527"/>
                  </a:lnTo>
                  <a:lnTo>
                    <a:pt x="122555" y="25311"/>
                  </a:lnTo>
                  <a:lnTo>
                    <a:pt x="124037" y="32671"/>
                  </a:lnTo>
                  <a:lnTo>
                    <a:pt x="121920" y="46493"/>
                  </a:lnTo>
                  <a:lnTo>
                    <a:pt x="112795" y="64293"/>
                  </a:lnTo>
                  <a:lnTo>
                    <a:pt x="97299" y="82255"/>
                  </a:lnTo>
                  <a:lnTo>
                    <a:pt x="80238" y="91620"/>
                  </a:lnTo>
                  <a:lnTo>
                    <a:pt x="51154" y="102640"/>
                  </a:lnTo>
                  <a:lnTo>
                    <a:pt x="30386" y="104996"/>
                  </a:lnTo>
                  <a:lnTo>
                    <a:pt x="19050" y="110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699">
              <a:extLst>
                <a:ext uri="{FF2B5EF4-FFF2-40B4-BE49-F238E27FC236}">
                  <a16:creationId xmlns:a16="http://schemas.microsoft.com/office/drawing/2014/main" id="{72FD46D3-9EA2-3710-43AF-2279F76D5EA7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162800" y="1442979"/>
              <a:ext cx="215901" cy="115591"/>
            </a:xfrm>
            <a:custGeom>
              <a:avLst/>
              <a:gdLst/>
              <a:ahLst/>
              <a:cxnLst/>
              <a:rect l="0" t="0" r="0" b="0"/>
              <a:pathLst>
                <a:path w="215901" h="115591">
                  <a:moveTo>
                    <a:pt x="0" y="36571"/>
                  </a:moveTo>
                  <a:lnTo>
                    <a:pt x="0" y="36571"/>
                  </a:lnTo>
                  <a:lnTo>
                    <a:pt x="3372" y="36571"/>
                  </a:lnTo>
                  <a:lnTo>
                    <a:pt x="17891" y="24638"/>
                  </a:lnTo>
                  <a:lnTo>
                    <a:pt x="43582" y="6212"/>
                  </a:lnTo>
                  <a:lnTo>
                    <a:pt x="53236" y="1911"/>
                  </a:lnTo>
                  <a:lnTo>
                    <a:pt x="64582" y="0"/>
                  </a:lnTo>
                  <a:lnTo>
                    <a:pt x="69866" y="1607"/>
                  </a:lnTo>
                  <a:lnTo>
                    <a:pt x="79500" y="9037"/>
                  </a:lnTo>
                  <a:lnTo>
                    <a:pt x="89486" y="28491"/>
                  </a:lnTo>
                  <a:lnTo>
                    <a:pt x="98475" y="58938"/>
                  </a:lnTo>
                  <a:lnTo>
                    <a:pt x="101188" y="87947"/>
                  </a:lnTo>
                  <a:lnTo>
                    <a:pt x="97654" y="100327"/>
                  </a:lnTo>
                  <a:lnTo>
                    <a:pt x="94735" y="106592"/>
                  </a:lnTo>
                  <a:lnTo>
                    <a:pt x="91379" y="110768"/>
                  </a:lnTo>
                  <a:lnTo>
                    <a:pt x="83888" y="115409"/>
                  </a:lnTo>
                  <a:lnTo>
                    <a:pt x="75854" y="115590"/>
                  </a:lnTo>
                  <a:lnTo>
                    <a:pt x="68284" y="113318"/>
                  </a:lnTo>
                  <a:lnTo>
                    <a:pt x="62568" y="109957"/>
                  </a:lnTo>
                  <a:lnTo>
                    <a:pt x="60762" y="106662"/>
                  </a:lnTo>
                  <a:lnTo>
                    <a:pt x="58756" y="97356"/>
                  </a:lnTo>
                  <a:lnTo>
                    <a:pt x="60998" y="80216"/>
                  </a:lnTo>
                  <a:lnTo>
                    <a:pt x="66151" y="71726"/>
                  </a:lnTo>
                  <a:lnTo>
                    <a:pt x="93289" y="48236"/>
                  </a:lnTo>
                  <a:lnTo>
                    <a:pt x="123895" y="38901"/>
                  </a:lnTo>
                  <a:lnTo>
                    <a:pt x="153668" y="32145"/>
                  </a:lnTo>
                  <a:lnTo>
                    <a:pt x="178175" y="30791"/>
                  </a:lnTo>
                  <a:lnTo>
                    <a:pt x="215900" y="30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700">
              <a:extLst>
                <a:ext uri="{FF2B5EF4-FFF2-40B4-BE49-F238E27FC236}">
                  <a16:creationId xmlns:a16="http://schemas.microsoft.com/office/drawing/2014/main" id="{1288CD78-BDB0-960D-C732-677C9A9B593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417483" y="1447800"/>
              <a:ext cx="65212" cy="105828"/>
            </a:xfrm>
            <a:custGeom>
              <a:avLst/>
              <a:gdLst/>
              <a:ahLst/>
              <a:cxnLst/>
              <a:rect l="0" t="0" r="0" b="0"/>
              <a:pathLst>
                <a:path w="65212" h="105828">
                  <a:moveTo>
                    <a:pt x="31067" y="38100"/>
                  </a:moveTo>
                  <a:lnTo>
                    <a:pt x="31067" y="38100"/>
                  </a:lnTo>
                  <a:lnTo>
                    <a:pt x="41898" y="27975"/>
                  </a:lnTo>
                  <a:lnTo>
                    <a:pt x="45994" y="26544"/>
                  </a:lnTo>
                  <a:lnTo>
                    <a:pt x="47368" y="25457"/>
                  </a:lnTo>
                  <a:lnTo>
                    <a:pt x="48895" y="22368"/>
                  </a:lnTo>
                  <a:lnTo>
                    <a:pt x="50086" y="7581"/>
                  </a:lnTo>
                  <a:lnTo>
                    <a:pt x="43366" y="10086"/>
                  </a:lnTo>
                  <a:lnTo>
                    <a:pt x="29067" y="18667"/>
                  </a:lnTo>
                  <a:lnTo>
                    <a:pt x="21241" y="28052"/>
                  </a:lnTo>
                  <a:lnTo>
                    <a:pt x="7096" y="54695"/>
                  </a:lnTo>
                  <a:lnTo>
                    <a:pt x="1622" y="68731"/>
                  </a:lnTo>
                  <a:lnTo>
                    <a:pt x="0" y="87471"/>
                  </a:lnTo>
                  <a:lnTo>
                    <a:pt x="1503" y="97202"/>
                  </a:lnTo>
                  <a:lnTo>
                    <a:pt x="2890" y="100785"/>
                  </a:lnTo>
                  <a:lnTo>
                    <a:pt x="5933" y="103173"/>
                  </a:lnTo>
                  <a:lnTo>
                    <a:pt x="14957" y="105827"/>
                  </a:lnTo>
                  <a:lnTo>
                    <a:pt x="19621" y="105124"/>
                  </a:lnTo>
                  <a:lnTo>
                    <a:pt x="28567" y="100579"/>
                  </a:lnTo>
                  <a:lnTo>
                    <a:pt x="44908" y="86716"/>
                  </a:lnTo>
                  <a:lnTo>
                    <a:pt x="53211" y="71466"/>
                  </a:lnTo>
                  <a:lnTo>
                    <a:pt x="61853" y="46810"/>
                  </a:lnTo>
                  <a:lnTo>
                    <a:pt x="65211" y="32799"/>
                  </a:lnTo>
                  <a:lnTo>
                    <a:pt x="63134" y="14422"/>
                  </a:lnTo>
                  <a:lnTo>
                    <a:pt x="59901" y="6880"/>
                  </a:lnTo>
                  <a:lnTo>
                    <a:pt x="56640" y="4587"/>
                  </a:lnTo>
                  <a:lnTo>
                    <a:pt x="37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3701">
              <a:extLst>
                <a:ext uri="{FF2B5EF4-FFF2-40B4-BE49-F238E27FC236}">
                  <a16:creationId xmlns:a16="http://schemas.microsoft.com/office/drawing/2014/main" id="{3CCF6EDB-237B-ADBC-7B06-ACA59E6B72F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540798" y="1321683"/>
              <a:ext cx="81972" cy="216727"/>
            </a:xfrm>
            <a:custGeom>
              <a:avLst/>
              <a:gdLst/>
              <a:ahLst/>
              <a:cxnLst/>
              <a:rect l="0" t="0" r="0" b="0"/>
              <a:pathLst>
                <a:path w="81972" h="216727">
                  <a:moveTo>
                    <a:pt x="9352" y="5467"/>
                  </a:moveTo>
                  <a:lnTo>
                    <a:pt x="9352" y="5467"/>
                  </a:lnTo>
                  <a:lnTo>
                    <a:pt x="12724" y="2096"/>
                  </a:lnTo>
                  <a:lnTo>
                    <a:pt x="16259" y="441"/>
                  </a:lnTo>
                  <a:lnTo>
                    <a:pt x="18189" y="0"/>
                  </a:lnTo>
                  <a:lnTo>
                    <a:pt x="19477" y="411"/>
                  </a:lnTo>
                  <a:lnTo>
                    <a:pt x="20336" y="1391"/>
                  </a:lnTo>
                  <a:lnTo>
                    <a:pt x="21995" y="4361"/>
                  </a:lnTo>
                  <a:lnTo>
                    <a:pt x="25084" y="8033"/>
                  </a:lnTo>
                  <a:lnTo>
                    <a:pt x="27419" y="24180"/>
                  </a:lnTo>
                  <a:lnTo>
                    <a:pt x="23139" y="51261"/>
                  </a:lnTo>
                  <a:lnTo>
                    <a:pt x="17514" y="77675"/>
                  </a:lnTo>
                  <a:lnTo>
                    <a:pt x="9292" y="106279"/>
                  </a:lnTo>
                  <a:lnTo>
                    <a:pt x="4865" y="129646"/>
                  </a:lnTo>
                  <a:lnTo>
                    <a:pt x="0" y="159035"/>
                  </a:lnTo>
                  <a:lnTo>
                    <a:pt x="22" y="171086"/>
                  </a:lnTo>
                  <a:lnTo>
                    <a:pt x="4622" y="198661"/>
                  </a:lnTo>
                  <a:lnTo>
                    <a:pt x="6199" y="204113"/>
                  </a:lnTo>
                  <a:lnTo>
                    <a:pt x="9367" y="208453"/>
                  </a:lnTo>
                  <a:lnTo>
                    <a:pt x="18531" y="215157"/>
                  </a:lnTo>
                  <a:lnTo>
                    <a:pt x="29659" y="216726"/>
                  </a:lnTo>
                  <a:lnTo>
                    <a:pt x="35590" y="216156"/>
                  </a:lnTo>
                  <a:lnTo>
                    <a:pt x="47824" y="209879"/>
                  </a:lnTo>
                  <a:lnTo>
                    <a:pt x="64731" y="194445"/>
                  </a:lnTo>
                  <a:lnTo>
                    <a:pt x="72770" y="183296"/>
                  </a:lnTo>
                  <a:lnTo>
                    <a:pt x="81727" y="153524"/>
                  </a:lnTo>
                  <a:lnTo>
                    <a:pt x="81971" y="143472"/>
                  </a:lnTo>
                  <a:lnTo>
                    <a:pt x="81048" y="139804"/>
                  </a:lnTo>
                  <a:lnTo>
                    <a:pt x="78316" y="136653"/>
                  </a:lnTo>
                  <a:lnTo>
                    <a:pt x="64358" y="128847"/>
                  </a:lnTo>
                  <a:lnTo>
                    <a:pt x="42561" y="121770"/>
                  </a:lnTo>
                  <a:lnTo>
                    <a:pt x="9352" y="119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3702">
              <a:extLst>
                <a:ext uri="{FF2B5EF4-FFF2-40B4-BE49-F238E27FC236}">
                  <a16:creationId xmlns:a16="http://schemas.microsoft.com/office/drawing/2014/main" id="{AAAB908A-58D1-4027-2831-C9D962D8C38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710374" y="1410974"/>
              <a:ext cx="163627" cy="129888"/>
            </a:xfrm>
            <a:custGeom>
              <a:avLst/>
              <a:gdLst/>
              <a:ahLst/>
              <a:cxnLst/>
              <a:rect l="0" t="0" r="0" b="0"/>
              <a:pathLst>
                <a:path w="163627" h="129888">
                  <a:moveTo>
                    <a:pt x="93776" y="30476"/>
                  </a:moveTo>
                  <a:lnTo>
                    <a:pt x="93776" y="30476"/>
                  </a:lnTo>
                  <a:lnTo>
                    <a:pt x="100048" y="36748"/>
                  </a:lnTo>
                  <a:lnTo>
                    <a:pt x="100126" y="9538"/>
                  </a:lnTo>
                  <a:lnTo>
                    <a:pt x="98715" y="7345"/>
                  </a:lnTo>
                  <a:lnTo>
                    <a:pt x="93385" y="3027"/>
                  </a:lnTo>
                  <a:lnTo>
                    <a:pt x="79078" y="0"/>
                  </a:lnTo>
                  <a:lnTo>
                    <a:pt x="67488" y="3055"/>
                  </a:lnTo>
                  <a:lnTo>
                    <a:pt x="36509" y="17510"/>
                  </a:lnTo>
                  <a:lnTo>
                    <a:pt x="23873" y="29887"/>
                  </a:lnTo>
                  <a:lnTo>
                    <a:pt x="8655" y="60124"/>
                  </a:lnTo>
                  <a:lnTo>
                    <a:pt x="0" y="90328"/>
                  </a:lnTo>
                  <a:lnTo>
                    <a:pt x="2333" y="110848"/>
                  </a:lnTo>
                  <a:lnTo>
                    <a:pt x="7494" y="124689"/>
                  </a:lnTo>
                  <a:lnTo>
                    <a:pt x="11448" y="128793"/>
                  </a:lnTo>
                  <a:lnTo>
                    <a:pt x="13490" y="129887"/>
                  </a:lnTo>
                  <a:lnTo>
                    <a:pt x="21404" y="129222"/>
                  </a:lnTo>
                  <a:lnTo>
                    <a:pt x="31272" y="125869"/>
                  </a:lnTo>
                  <a:lnTo>
                    <a:pt x="61352" y="104200"/>
                  </a:lnTo>
                  <a:lnTo>
                    <a:pt x="88272" y="74153"/>
                  </a:lnTo>
                  <a:lnTo>
                    <a:pt x="91330" y="70349"/>
                  </a:lnTo>
                  <a:lnTo>
                    <a:pt x="92688" y="66307"/>
                  </a:lnTo>
                  <a:lnTo>
                    <a:pt x="92345" y="66358"/>
                  </a:lnTo>
                  <a:lnTo>
                    <a:pt x="84842" y="76890"/>
                  </a:lnTo>
                  <a:lnTo>
                    <a:pt x="82750" y="84971"/>
                  </a:lnTo>
                  <a:lnTo>
                    <a:pt x="82526" y="94913"/>
                  </a:lnTo>
                  <a:lnTo>
                    <a:pt x="84778" y="104035"/>
                  </a:lnTo>
                  <a:lnTo>
                    <a:pt x="90012" y="110911"/>
                  </a:lnTo>
                  <a:lnTo>
                    <a:pt x="96336" y="115614"/>
                  </a:lnTo>
                  <a:lnTo>
                    <a:pt x="101499" y="117704"/>
                  </a:lnTo>
                  <a:lnTo>
                    <a:pt x="125812" y="113762"/>
                  </a:lnTo>
                  <a:lnTo>
                    <a:pt x="145649" y="102156"/>
                  </a:lnTo>
                  <a:lnTo>
                    <a:pt x="163626" y="74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703">
              <a:extLst>
                <a:ext uri="{FF2B5EF4-FFF2-40B4-BE49-F238E27FC236}">
                  <a16:creationId xmlns:a16="http://schemas.microsoft.com/office/drawing/2014/main" id="{3D00E588-A47B-5069-4B02-05B16CBF18B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899400" y="1308100"/>
              <a:ext cx="125379" cy="238189"/>
            </a:xfrm>
            <a:custGeom>
              <a:avLst/>
              <a:gdLst/>
              <a:ahLst/>
              <a:cxnLst/>
              <a:rect l="0" t="0" r="0" b="0"/>
              <a:pathLst>
                <a:path w="125379" h="238189">
                  <a:moveTo>
                    <a:pt x="38100" y="0"/>
                  </a:moveTo>
                  <a:lnTo>
                    <a:pt x="38100" y="0"/>
                  </a:lnTo>
                  <a:lnTo>
                    <a:pt x="47560" y="0"/>
                  </a:lnTo>
                  <a:lnTo>
                    <a:pt x="48640" y="706"/>
                  </a:lnTo>
                  <a:lnTo>
                    <a:pt x="49359" y="1882"/>
                  </a:lnTo>
                  <a:lnTo>
                    <a:pt x="49839" y="3371"/>
                  </a:lnTo>
                  <a:lnTo>
                    <a:pt x="50716" y="34700"/>
                  </a:lnTo>
                  <a:lnTo>
                    <a:pt x="43882" y="63888"/>
                  </a:lnTo>
                  <a:lnTo>
                    <a:pt x="37932" y="88310"/>
                  </a:lnTo>
                  <a:lnTo>
                    <a:pt x="31700" y="116712"/>
                  </a:lnTo>
                  <a:lnTo>
                    <a:pt x="26644" y="145272"/>
                  </a:lnTo>
                  <a:lnTo>
                    <a:pt x="25768" y="171612"/>
                  </a:lnTo>
                  <a:lnTo>
                    <a:pt x="26884" y="198319"/>
                  </a:lnTo>
                  <a:lnTo>
                    <a:pt x="37347" y="225546"/>
                  </a:lnTo>
                  <a:lnTo>
                    <a:pt x="39715" y="230797"/>
                  </a:lnTo>
                  <a:lnTo>
                    <a:pt x="44116" y="234298"/>
                  </a:lnTo>
                  <a:lnTo>
                    <a:pt x="56531" y="238188"/>
                  </a:lnTo>
                  <a:lnTo>
                    <a:pt x="76016" y="237007"/>
                  </a:lnTo>
                  <a:lnTo>
                    <a:pt x="86937" y="230220"/>
                  </a:lnTo>
                  <a:lnTo>
                    <a:pt x="101019" y="212617"/>
                  </a:lnTo>
                  <a:lnTo>
                    <a:pt x="117621" y="186226"/>
                  </a:lnTo>
                  <a:lnTo>
                    <a:pt x="124938" y="159369"/>
                  </a:lnTo>
                  <a:lnTo>
                    <a:pt x="125378" y="146325"/>
                  </a:lnTo>
                  <a:lnTo>
                    <a:pt x="123223" y="133472"/>
                  </a:lnTo>
                  <a:lnTo>
                    <a:pt x="118030" y="124467"/>
                  </a:lnTo>
                  <a:lnTo>
                    <a:pt x="114671" y="121078"/>
                  </a:lnTo>
                  <a:lnTo>
                    <a:pt x="107174" y="117313"/>
                  </a:lnTo>
                  <a:lnTo>
                    <a:pt x="103199" y="116308"/>
                  </a:lnTo>
                  <a:lnTo>
                    <a:pt x="91256" y="118956"/>
                  </a:lnTo>
                  <a:lnTo>
                    <a:pt x="61824" y="131716"/>
                  </a:lnTo>
                  <a:lnTo>
                    <a:pt x="35888" y="14844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704">
              <a:extLst>
                <a:ext uri="{FF2B5EF4-FFF2-40B4-BE49-F238E27FC236}">
                  <a16:creationId xmlns:a16="http://schemas.microsoft.com/office/drawing/2014/main" id="{A00A8687-3C29-F281-8FBF-E676B7E709AD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058150" y="1439246"/>
              <a:ext cx="37377" cy="116505"/>
            </a:xfrm>
            <a:custGeom>
              <a:avLst/>
              <a:gdLst/>
              <a:ahLst/>
              <a:cxnLst/>
              <a:rect l="0" t="0" r="0" b="0"/>
              <a:pathLst>
                <a:path w="37377" h="116505">
                  <a:moveTo>
                    <a:pt x="0" y="33954"/>
                  </a:moveTo>
                  <a:lnTo>
                    <a:pt x="0" y="33954"/>
                  </a:lnTo>
                  <a:lnTo>
                    <a:pt x="13815" y="22021"/>
                  </a:lnTo>
                  <a:lnTo>
                    <a:pt x="29854" y="9568"/>
                  </a:lnTo>
                  <a:lnTo>
                    <a:pt x="34435" y="3595"/>
                  </a:lnTo>
                  <a:lnTo>
                    <a:pt x="35656" y="1015"/>
                  </a:lnTo>
                  <a:lnTo>
                    <a:pt x="36471" y="0"/>
                  </a:lnTo>
                  <a:lnTo>
                    <a:pt x="37014" y="29"/>
                  </a:lnTo>
                  <a:lnTo>
                    <a:pt x="37376" y="754"/>
                  </a:lnTo>
                  <a:lnTo>
                    <a:pt x="25826" y="26495"/>
                  </a:lnTo>
                  <a:lnTo>
                    <a:pt x="15319" y="57855"/>
                  </a:lnTo>
                  <a:lnTo>
                    <a:pt x="8331" y="87463"/>
                  </a:lnTo>
                  <a:lnTo>
                    <a:pt x="6350" y="116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3705">
              <a:extLst>
                <a:ext uri="{FF2B5EF4-FFF2-40B4-BE49-F238E27FC236}">
                  <a16:creationId xmlns:a16="http://schemas.microsoft.com/office/drawing/2014/main" id="{8A5F34DE-845C-2A20-60E6-9541CE215FA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115300" y="1352550"/>
              <a:ext cx="5469" cy="25401"/>
            </a:xfrm>
            <a:custGeom>
              <a:avLst/>
              <a:gdLst/>
              <a:ahLst/>
              <a:cxnLst/>
              <a:rect l="0" t="0" r="0" b="0"/>
              <a:pathLst>
                <a:path w="5469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3"/>
                  </a:lnTo>
                  <a:lnTo>
                    <a:pt x="3372" y="16562"/>
                  </a:lnTo>
                  <a:lnTo>
                    <a:pt x="5026" y="10653"/>
                  </a:lnTo>
                  <a:lnTo>
                    <a:pt x="5468" y="7102"/>
                  </a:lnTo>
                  <a:lnTo>
                    <a:pt x="5056" y="4735"/>
                  </a:lnTo>
                  <a:lnTo>
                    <a:pt x="4076" y="31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3706">
              <a:extLst>
                <a:ext uri="{FF2B5EF4-FFF2-40B4-BE49-F238E27FC236}">
                  <a16:creationId xmlns:a16="http://schemas.microsoft.com/office/drawing/2014/main" id="{D8537BA1-C329-423C-7CA6-03DF7DCF556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147050" y="1289933"/>
              <a:ext cx="63240" cy="278518"/>
            </a:xfrm>
            <a:custGeom>
              <a:avLst/>
              <a:gdLst/>
              <a:ahLst/>
              <a:cxnLst/>
              <a:rect l="0" t="0" r="0" b="0"/>
              <a:pathLst>
                <a:path w="63240" h="278518">
                  <a:moveTo>
                    <a:pt x="57150" y="5467"/>
                  </a:moveTo>
                  <a:lnTo>
                    <a:pt x="57150" y="5467"/>
                  </a:lnTo>
                  <a:lnTo>
                    <a:pt x="62618" y="0"/>
                  </a:lnTo>
                  <a:lnTo>
                    <a:pt x="62912" y="411"/>
                  </a:lnTo>
                  <a:lnTo>
                    <a:pt x="63239" y="2750"/>
                  </a:lnTo>
                  <a:lnTo>
                    <a:pt x="54639" y="31743"/>
                  </a:lnTo>
                  <a:lnTo>
                    <a:pt x="46489" y="57146"/>
                  </a:lnTo>
                  <a:lnTo>
                    <a:pt x="36203" y="88609"/>
                  </a:lnTo>
                  <a:lnTo>
                    <a:pt x="26719" y="113592"/>
                  </a:lnTo>
                  <a:lnTo>
                    <a:pt x="19441" y="138869"/>
                  </a:lnTo>
                  <a:lnTo>
                    <a:pt x="10661" y="169323"/>
                  </a:lnTo>
                  <a:lnTo>
                    <a:pt x="4256" y="199361"/>
                  </a:lnTo>
                  <a:lnTo>
                    <a:pt x="1260" y="224960"/>
                  </a:lnTo>
                  <a:lnTo>
                    <a:pt x="249" y="256231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3707">
              <a:extLst>
                <a:ext uri="{FF2B5EF4-FFF2-40B4-BE49-F238E27FC236}">
                  <a16:creationId xmlns:a16="http://schemas.microsoft.com/office/drawing/2014/main" id="{72EE7C2F-9F1C-9AA4-AE18-EB4549E2A10B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235950" y="1438380"/>
              <a:ext cx="25140" cy="117371"/>
            </a:xfrm>
            <a:custGeom>
              <a:avLst/>
              <a:gdLst/>
              <a:ahLst/>
              <a:cxnLst/>
              <a:rect l="0" t="0" r="0" b="0"/>
              <a:pathLst>
                <a:path w="25140" h="117371">
                  <a:moveTo>
                    <a:pt x="19050" y="9420"/>
                  </a:moveTo>
                  <a:lnTo>
                    <a:pt x="19050" y="9420"/>
                  </a:lnTo>
                  <a:lnTo>
                    <a:pt x="22422" y="6049"/>
                  </a:lnTo>
                  <a:lnTo>
                    <a:pt x="24076" y="2512"/>
                  </a:lnTo>
                  <a:lnTo>
                    <a:pt x="24518" y="582"/>
                  </a:lnTo>
                  <a:lnTo>
                    <a:pt x="24812" y="0"/>
                  </a:lnTo>
                  <a:lnTo>
                    <a:pt x="25008" y="318"/>
                  </a:lnTo>
                  <a:lnTo>
                    <a:pt x="25139" y="1235"/>
                  </a:lnTo>
                  <a:lnTo>
                    <a:pt x="20339" y="20406"/>
                  </a:lnTo>
                  <a:lnTo>
                    <a:pt x="18212" y="34058"/>
                  </a:lnTo>
                  <a:lnTo>
                    <a:pt x="8191" y="63099"/>
                  </a:lnTo>
                  <a:lnTo>
                    <a:pt x="1566" y="90467"/>
                  </a:lnTo>
                  <a:lnTo>
                    <a:pt x="0" y="117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3708">
              <a:extLst>
                <a:ext uri="{FF2B5EF4-FFF2-40B4-BE49-F238E27FC236}">
                  <a16:creationId xmlns:a16="http://schemas.microsoft.com/office/drawing/2014/main" id="{8C960E3E-F39B-B4AC-EFAE-D0F3C56831A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293100" y="1346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709">
              <a:extLst>
                <a:ext uri="{FF2B5EF4-FFF2-40B4-BE49-F238E27FC236}">
                  <a16:creationId xmlns:a16="http://schemas.microsoft.com/office/drawing/2014/main" id="{C86A5A19-24A4-1145-B139-4F327FB48E7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337921" y="1320800"/>
              <a:ext cx="75830" cy="221732"/>
            </a:xfrm>
            <a:custGeom>
              <a:avLst/>
              <a:gdLst/>
              <a:ahLst/>
              <a:cxnLst/>
              <a:rect l="0" t="0" r="0" b="0"/>
              <a:pathLst>
                <a:path w="75830" h="221732">
                  <a:moveTo>
                    <a:pt x="31379" y="0"/>
                  </a:moveTo>
                  <a:lnTo>
                    <a:pt x="31379" y="0"/>
                  </a:lnTo>
                  <a:lnTo>
                    <a:pt x="31379" y="27790"/>
                  </a:lnTo>
                  <a:lnTo>
                    <a:pt x="26309" y="54120"/>
                  </a:lnTo>
                  <a:lnTo>
                    <a:pt x="20548" y="83299"/>
                  </a:lnTo>
                  <a:lnTo>
                    <a:pt x="12280" y="113193"/>
                  </a:lnTo>
                  <a:lnTo>
                    <a:pt x="5964" y="136785"/>
                  </a:lnTo>
                  <a:lnTo>
                    <a:pt x="1506" y="162355"/>
                  </a:lnTo>
                  <a:lnTo>
                    <a:pt x="0" y="189958"/>
                  </a:lnTo>
                  <a:lnTo>
                    <a:pt x="408" y="210018"/>
                  </a:lnTo>
                  <a:lnTo>
                    <a:pt x="3033" y="216343"/>
                  </a:lnTo>
                  <a:lnTo>
                    <a:pt x="4720" y="218312"/>
                  </a:lnTo>
                  <a:lnTo>
                    <a:pt x="8477" y="220500"/>
                  </a:lnTo>
                  <a:lnTo>
                    <a:pt x="17929" y="221731"/>
                  </a:lnTo>
                  <a:lnTo>
                    <a:pt x="33038" y="218725"/>
                  </a:lnTo>
                  <a:lnTo>
                    <a:pt x="60731" y="203131"/>
                  </a:lnTo>
                  <a:lnTo>
                    <a:pt x="75829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710">
              <a:extLst>
                <a:ext uri="{FF2B5EF4-FFF2-40B4-BE49-F238E27FC236}">
                  <a16:creationId xmlns:a16="http://schemas.microsoft.com/office/drawing/2014/main" id="{B080F36F-3D7F-0151-2B22-1DCFCBF7E74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312150" y="14478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5776" y="20330"/>
                  </a:lnTo>
                  <a:lnTo>
                    <a:pt x="17312" y="14569"/>
                  </a:lnTo>
                  <a:lnTo>
                    <a:pt x="48176" y="280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3711">
              <a:extLst>
                <a:ext uri="{FF2B5EF4-FFF2-40B4-BE49-F238E27FC236}">
                  <a16:creationId xmlns:a16="http://schemas.microsoft.com/office/drawing/2014/main" id="{03395A72-56EA-DDD9-D31E-4EC351BF00F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413750" y="142875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9772" y="3763"/>
                  </a:lnTo>
                  <a:lnTo>
                    <a:pt x="33845" y="11933"/>
                  </a:lnTo>
                  <a:lnTo>
                    <a:pt x="54193" y="21015"/>
                  </a:lnTo>
                  <a:lnTo>
                    <a:pt x="8890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3712">
              <a:extLst>
                <a:ext uri="{FF2B5EF4-FFF2-40B4-BE49-F238E27FC236}">
                  <a16:creationId xmlns:a16="http://schemas.microsoft.com/office/drawing/2014/main" id="{C340F1A4-E8FB-1D5D-3995-B4CA4673EE0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458200" y="1435100"/>
              <a:ext cx="95251" cy="203201"/>
            </a:xfrm>
            <a:custGeom>
              <a:avLst/>
              <a:gdLst/>
              <a:ahLst/>
              <a:cxnLst/>
              <a:rect l="0" t="0" r="0" b="0"/>
              <a:pathLst>
                <a:path w="95251" h="203201">
                  <a:moveTo>
                    <a:pt x="95250" y="0"/>
                  </a:moveTo>
                  <a:lnTo>
                    <a:pt x="95250" y="0"/>
                  </a:lnTo>
                  <a:lnTo>
                    <a:pt x="77574" y="26515"/>
                  </a:lnTo>
                  <a:lnTo>
                    <a:pt x="62026" y="51522"/>
                  </a:lnTo>
                  <a:lnTo>
                    <a:pt x="43584" y="81438"/>
                  </a:lnTo>
                  <a:lnTo>
                    <a:pt x="26705" y="110783"/>
                  </a:lnTo>
                  <a:lnTo>
                    <a:pt x="13150" y="138192"/>
                  </a:lnTo>
                  <a:lnTo>
                    <a:pt x="2882" y="16503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6" name="SMARTInkShape-Group702">
            <a:extLst>
              <a:ext uri="{FF2B5EF4-FFF2-40B4-BE49-F238E27FC236}">
                <a16:creationId xmlns:a16="http://schemas.microsoft.com/office/drawing/2014/main" id="{9CC476F2-69FE-FF38-4255-E927344CE3E8}"/>
              </a:ext>
            </a:extLst>
          </p:cNvPr>
          <p:cNvGrpSpPr/>
          <p:nvPr/>
        </p:nvGrpSpPr>
        <p:grpSpPr>
          <a:xfrm>
            <a:off x="1030494" y="2178421"/>
            <a:ext cx="309357" cy="367930"/>
            <a:chOff x="1030494" y="2178421"/>
            <a:chExt cx="309357" cy="367930"/>
          </a:xfrm>
        </p:grpSpPr>
        <p:sp>
          <p:nvSpPr>
            <p:cNvPr id="1143" name="SMARTInkShape-3713">
              <a:extLst>
                <a:ext uri="{FF2B5EF4-FFF2-40B4-BE49-F238E27FC236}">
                  <a16:creationId xmlns:a16="http://schemas.microsoft.com/office/drawing/2014/main" id="{C3F2AD78-EB48-9B8F-B1D0-B8FFE06CA19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30494" y="2291727"/>
              <a:ext cx="114636" cy="131916"/>
            </a:xfrm>
            <a:custGeom>
              <a:avLst/>
              <a:gdLst/>
              <a:ahLst/>
              <a:cxnLst/>
              <a:rect l="0" t="0" r="0" b="0"/>
              <a:pathLst>
                <a:path w="114636" h="131916">
                  <a:moveTo>
                    <a:pt x="80756" y="19673"/>
                  </a:moveTo>
                  <a:lnTo>
                    <a:pt x="80756" y="19673"/>
                  </a:lnTo>
                  <a:lnTo>
                    <a:pt x="93172" y="19673"/>
                  </a:lnTo>
                  <a:lnTo>
                    <a:pt x="90001" y="19673"/>
                  </a:lnTo>
                  <a:lnTo>
                    <a:pt x="89036" y="18967"/>
                  </a:lnTo>
                  <a:lnTo>
                    <a:pt x="87128" y="13401"/>
                  </a:lnTo>
                  <a:lnTo>
                    <a:pt x="65852" y="13323"/>
                  </a:lnTo>
                  <a:lnTo>
                    <a:pt x="46611" y="24167"/>
                  </a:lnTo>
                  <a:lnTo>
                    <a:pt x="25797" y="40760"/>
                  </a:lnTo>
                  <a:lnTo>
                    <a:pt x="7288" y="67531"/>
                  </a:lnTo>
                  <a:lnTo>
                    <a:pt x="2243" y="79043"/>
                  </a:lnTo>
                  <a:lnTo>
                    <a:pt x="0" y="93567"/>
                  </a:lnTo>
                  <a:lnTo>
                    <a:pt x="2766" y="107548"/>
                  </a:lnTo>
                  <a:lnTo>
                    <a:pt x="5480" y="114240"/>
                  </a:lnTo>
                  <a:lnTo>
                    <a:pt x="10111" y="119406"/>
                  </a:lnTo>
                  <a:lnTo>
                    <a:pt x="22782" y="127029"/>
                  </a:lnTo>
                  <a:lnTo>
                    <a:pt x="45783" y="131915"/>
                  </a:lnTo>
                  <a:lnTo>
                    <a:pt x="67101" y="129992"/>
                  </a:lnTo>
                  <a:lnTo>
                    <a:pt x="90194" y="121583"/>
                  </a:lnTo>
                  <a:lnTo>
                    <a:pt x="100943" y="112239"/>
                  </a:lnTo>
                  <a:lnTo>
                    <a:pt x="113593" y="88993"/>
                  </a:lnTo>
                  <a:lnTo>
                    <a:pt x="114635" y="76587"/>
                  </a:lnTo>
                  <a:lnTo>
                    <a:pt x="109556" y="48005"/>
                  </a:lnTo>
                  <a:lnTo>
                    <a:pt x="94670" y="20617"/>
                  </a:lnTo>
                  <a:lnTo>
                    <a:pt x="88351" y="11626"/>
                  </a:lnTo>
                  <a:lnTo>
                    <a:pt x="78487" y="2926"/>
                  </a:lnTo>
                  <a:lnTo>
                    <a:pt x="74305" y="748"/>
                  </a:lnTo>
                  <a:lnTo>
                    <a:pt x="70811" y="0"/>
                  </a:lnTo>
                  <a:lnTo>
                    <a:pt x="61706" y="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714">
              <a:extLst>
                <a:ext uri="{FF2B5EF4-FFF2-40B4-BE49-F238E27FC236}">
                  <a16:creationId xmlns:a16="http://schemas.microsoft.com/office/drawing/2014/main" id="{DB1604D2-6933-14AF-6B5F-59D0DC4885A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231905" y="2178421"/>
              <a:ext cx="107946" cy="367930"/>
            </a:xfrm>
            <a:custGeom>
              <a:avLst/>
              <a:gdLst/>
              <a:ahLst/>
              <a:cxnLst/>
              <a:rect l="0" t="0" r="0" b="0"/>
              <a:pathLst>
                <a:path w="107946" h="367930">
                  <a:moveTo>
                    <a:pt x="107945" y="56779"/>
                  </a:moveTo>
                  <a:lnTo>
                    <a:pt x="107945" y="56779"/>
                  </a:lnTo>
                  <a:lnTo>
                    <a:pt x="107945" y="29253"/>
                  </a:lnTo>
                  <a:lnTo>
                    <a:pt x="106063" y="25025"/>
                  </a:lnTo>
                  <a:lnTo>
                    <a:pt x="97820" y="14445"/>
                  </a:lnTo>
                  <a:lnTo>
                    <a:pt x="93872" y="5979"/>
                  </a:lnTo>
                  <a:lnTo>
                    <a:pt x="92213" y="3862"/>
                  </a:lnTo>
                  <a:lnTo>
                    <a:pt x="88488" y="1510"/>
                  </a:lnTo>
                  <a:lnTo>
                    <a:pt x="80543" y="187"/>
                  </a:lnTo>
                  <a:lnTo>
                    <a:pt x="76977" y="0"/>
                  </a:lnTo>
                  <a:lnTo>
                    <a:pt x="71133" y="1676"/>
                  </a:lnTo>
                  <a:lnTo>
                    <a:pt x="61995" y="8467"/>
                  </a:lnTo>
                  <a:lnTo>
                    <a:pt x="52232" y="19416"/>
                  </a:lnTo>
                  <a:lnTo>
                    <a:pt x="36037" y="45718"/>
                  </a:lnTo>
                  <a:lnTo>
                    <a:pt x="23943" y="76571"/>
                  </a:lnTo>
                  <a:lnTo>
                    <a:pt x="14146" y="103330"/>
                  </a:lnTo>
                  <a:lnTo>
                    <a:pt x="8656" y="131720"/>
                  </a:lnTo>
                  <a:lnTo>
                    <a:pt x="5149" y="159887"/>
                  </a:lnTo>
                  <a:lnTo>
                    <a:pt x="1522" y="188694"/>
                  </a:lnTo>
                  <a:lnTo>
                    <a:pt x="447" y="216986"/>
                  </a:lnTo>
                  <a:lnTo>
                    <a:pt x="129" y="245829"/>
                  </a:lnTo>
                  <a:lnTo>
                    <a:pt x="35" y="276013"/>
                  </a:lnTo>
                  <a:lnTo>
                    <a:pt x="13" y="298855"/>
                  </a:lnTo>
                  <a:lnTo>
                    <a:pt x="0" y="329432"/>
                  </a:lnTo>
                  <a:lnTo>
                    <a:pt x="702" y="348369"/>
                  </a:lnTo>
                  <a:lnTo>
                    <a:pt x="6345" y="367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3715">
              <a:extLst>
                <a:ext uri="{FF2B5EF4-FFF2-40B4-BE49-F238E27FC236}">
                  <a16:creationId xmlns:a16="http://schemas.microsoft.com/office/drawing/2014/main" id="{E8899F6F-5951-CC8C-5801-0D7C3EC4F00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81100" y="2333398"/>
              <a:ext cx="152401" cy="28803"/>
            </a:xfrm>
            <a:custGeom>
              <a:avLst/>
              <a:gdLst/>
              <a:ahLst/>
              <a:cxnLst/>
              <a:rect l="0" t="0" r="0" b="0"/>
              <a:pathLst>
                <a:path w="152401" h="28803">
                  <a:moveTo>
                    <a:pt x="0" y="28802"/>
                  </a:moveTo>
                  <a:lnTo>
                    <a:pt x="0" y="28802"/>
                  </a:lnTo>
                  <a:lnTo>
                    <a:pt x="3371" y="22060"/>
                  </a:lnTo>
                  <a:lnTo>
                    <a:pt x="10671" y="16869"/>
                  </a:lnTo>
                  <a:lnTo>
                    <a:pt x="32603" y="7786"/>
                  </a:lnTo>
                  <a:lnTo>
                    <a:pt x="61682" y="3563"/>
                  </a:lnTo>
                  <a:lnTo>
                    <a:pt x="82012" y="0"/>
                  </a:lnTo>
                  <a:lnTo>
                    <a:pt x="152400" y="3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7" name="SMARTInkShape-Group703">
            <a:extLst>
              <a:ext uri="{FF2B5EF4-FFF2-40B4-BE49-F238E27FC236}">
                <a16:creationId xmlns:a16="http://schemas.microsoft.com/office/drawing/2014/main" id="{4B988E30-5F1B-22DD-099C-7EB7B434C6B6}"/>
              </a:ext>
            </a:extLst>
          </p:cNvPr>
          <p:cNvGrpSpPr/>
          <p:nvPr/>
        </p:nvGrpSpPr>
        <p:grpSpPr>
          <a:xfrm>
            <a:off x="1759691" y="2127250"/>
            <a:ext cx="1548660" cy="308017"/>
            <a:chOff x="1759691" y="2127250"/>
            <a:chExt cx="1548660" cy="308017"/>
          </a:xfrm>
        </p:grpSpPr>
        <p:sp>
          <p:nvSpPr>
            <p:cNvPr id="1147" name="SMARTInkShape-3716">
              <a:extLst>
                <a:ext uri="{FF2B5EF4-FFF2-40B4-BE49-F238E27FC236}">
                  <a16:creationId xmlns:a16="http://schemas.microsoft.com/office/drawing/2014/main" id="{DE405FA4-C433-A1B9-9CBE-F60F07AB9F24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759691" y="2255212"/>
              <a:ext cx="91197" cy="149937"/>
            </a:xfrm>
            <a:custGeom>
              <a:avLst/>
              <a:gdLst/>
              <a:ahLst/>
              <a:cxnLst/>
              <a:rect l="0" t="0" r="0" b="0"/>
              <a:pathLst>
                <a:path w="91197" h="149937">
                  <a:moveTo>
                    <a:pt x="75459" y="24438"/>
                  </a:moveTo>
                  <a:lnTo>
                    <a:pt x="75459" y="24438"/>
                  </a:lnTo>
                  <a:lnTo>
                    <a:pt x="75459" y="21067"/>
                  </a:lnTo>
                  <a:lnTo>
                    <a:pt x="76164" y="20074"/>
                  </a:lnTo>
                  <a:lnTo>
                    <a:pt x="77340" y="19412"/>
                  </a:lnTo>
                  <a:lnTo>
                    <a:pt x="78830" y="18971"/>
                  </a:lnTo>
                  <a:lnTo>
                    <a:pt x="79823" y="17971"/>
                  </a:lnTo>
                  <a:lnTo>
                    <a:pt x="81731" y="12022"/>
                  </a:lnTo>
                  <a:lnTo>
                    <a:pt x="72348" y="2286"/>
                  </a:lnTo>
                  <a:lnTo>
                    <a:pt x="66785" y="482"/>
                  </a:lnTo>
                  <a:lnTo>
                    <a:pt x="63326" y="0"/>
                  </a:lnTo>
                  <a:lnTo>
                    <a:pt x="57602" y="1347"/>
                  </a:lnTo>
                  <a:lnTo>
                    <a:pt x="48531" y="7954"/>
                  </a:lnTo>
                  <a:lnTo>
                    <a:pt x="28691" y="28304"/>
                  </a:lnTo>
                  <a:lnTo>
                    <a:pt x="7699" y="58701"/>
                  </a:lnTo>
                  <a:lnTo>
                    <a:pt x="3010" y="71886"/>
                  </a:lnTo>
                  <a:lnTo>
                    <a:pt x="0" y="103347"/>
                  </a:lnTo>
                  <a:lnTo>
                    <a:pt x="3351" y="118070"/>
                  </a:lnTo>
                  <a:lnTo>
                    <a:pt x="6221" y="124959"/>
                  </a:lnTo>
                  <a:lnTo>
                    <a:pt x="15053" y="134496"/>
                  </a:lnTo>
                  <a:lnTo>
                    <a:pt x="34599" y="146367"/>
                  </a:lnTo>
                  <a:lnTo>
                    <a:pt x="51123" y="149936"/>
                  </a:lnTo>
                  <a:lnTo>
                    <a:pt x="63232" y="147007"/>
                  </a:lnTo>
                  <a:lnTo>
                    <a:pt x="69424" y="144251"/>
                  </a:lnTo>
                  <a:lnTo>
                    <a:pt x="80068" y="133662"/>
                  </a:lnTo>
                  <a:lnTo>
                    <a:pt x="84881" y="126888"/>
                  </a:lnTo>
                  <a:lnTo>
                    <a:pt x="90230" y="109953"/>
                  </a:lnTo>
                  <a:lnTo>
                    <a:pt x="91196" y="90667"/>
                  </a:lnTo>
                  <a:lnTo>
                    <a:pt x="83806" y="61387"/>
                  </a:lnTo>
                  <a:lnTo>
                    <a:pt x="72680" y="40089"/>
                  </a:lnTo>
                  <a:lnTo>
                    <a:pt x="60446" y="28684"/>
                  </a:lnTo>
                  <a:lnTo>
                    <a:pt x="47884" y="21541"/>
                  </a:lnTo>
                  <a:lnTo>
                    <a:pt x="31009" y="18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3717">
              <a:extLst>
                <a:ext uri="{FF2B5EF4-FFF2-40B4-BE49-F238E27FC236}">
                  <a16:creationId xmlns:a16="http://schemas.microsoft.com/office/drawing/2014/main" id="{9B731B05-BA67-4C0D-2136-192D828A26B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905000" y="2135083"/>
              <a:ext cx="86402" cy="229523"/>
            </a:xfrm>
            <a:custGeom>
              <a:avLst/>
              <a:gdLst/>
              <a:ahLst/>
              <a:cxnLst/>
              <a:rect l="0" t="0" r="0" b="0"/>
              <a:pathLst>
                <a:path w="86402" h="229523">
                  <a:moveTo>
                    <a:pt x="12700" y="23917"/>
                  </a:moveTo>
                  <a:lnTo>
                    <a:pt x="12700" y="23917"/>
                  </a:lnTo>
                  <a:lnTo>
                    <a:pt x="16071" y="20546"/>
                  </a:lnTo>
                  <a:lnTo>
                    <a:pt x="17726" y="15128"/>
                  </a:lnTo>
                  <a:lnTo>
                    <a:pt x="19167" y="8722"/>
                  </a:lnTo>
                  <a:lnTo>
                    <a:pt x="22160" y="3523"/>
                  </a:lnTo>
                  <a:lnTo>
                    <a:pt x="22534" y="1854"/>
                  </a:lnTo>
                  <a:lnTo>
                    <a:pt x="22078" y="742"/>
                  </a:lnTo>
                  <a:lnTo>
                    <a:pt x="21068" y="0"/>
                  </a:lnTo>
                  <a:lnTo>
                    <a:pt x="21101" y="211"/>
                  </a:lnTo>
                  <a:lnTo>
                    <a:pt x="23019" y="2327"/>
                  </a:lnTo>
                  <a:lnTo>
                    <a:pt x="24929" y="20280"/>
                  </a:lnTo>
                  <a:lnTo>
                    <a:pt x="23425" y="48389"/>
                  </a:lnTo>
                  <a:lnTo>
                    <a:pt x="19914" y="77905"/>
                  </a:lnTo>
                  <a:lnTo>
                    <a:pt x="19221" y="107959"/>
                  </a:lnTo>
                  <a:lnTo>
                    <a:pt x="19126" y="129002"/>
                  </a:lnTo>
                  <a:lnTo>
                    <a:pt x="20965" y="150585"/>
                  </a:lnTo>
                  <a:lnTo>
                    <a:pt x="25967" y="180687"/>
                  </a:lnTo>
                  <a:lnTo>
                    <a:pt x="33979" y="209400"/>
                  </a:lnTo>
                  <a:lnTo>
                    <a:pt x="40031" y="217597"/>
                  </a:lnTo>
                  <a:lnTo>
                    <a:pt x="55415" y="228608"/>
                  </a:lnTo>
                  <a:lnTo>
                    <a:pt x="59521" y="229522"/>
                  </a:lnTo>
                  <a:lnTo>
                    <a:pt x="67847" y="228656"/>
                  </a:lnTo>
                  <a:lnTo>
                    <a:pt x="76250" y="222157"/>
                  </a:lnTo>
                  <a:lnTo>
                    <a:pt x="83278" y="212918"/>
                  </a:lnTo>
                  <a:lnTo>
                    <a:pt x="86401" y="204108"/>
                  </a:lnTo>
                  <a:lnTo>
                    <a:pt x="84789" y="181102"/>
                  </a:lnTo>
                  <a:lnTo>
                    <a:pt x="76471" y="155314"/>
                  </a:lnTo>
                  <a:lnTo>
                    <a:pt x="61019" y="131455"/>
                  </a:lnTo>
                  <a:lnTo>
                    <a:pt x="47870" y="118261"/>
                  </a:lnTo>
                  <a:lnTo>
                    <a:pt x="36798" y="112179"/>
                  </a:lnTo>
                  <a:lnTo>
                    <a:pt x="24821" y="110887"/>
                  </a:lnTo>
                  <a:lnTo>
                    <a:pt x="13854" y="112665"/>
                  </a:lnTo>
                  <a:lnTo>
                    <a:pt x="6628" y="115807"/>
                  </a:lnTo>
                  <a:lnTo>
                    <a:pt x="4418" y="117632"/>
                  </a:lnTo>
                  <a:lnTo>
                    <a:pt x="0" y="125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3718">
              <a:extLst>
                <a:ext uri="{FF2B5EF4-FFF2-40B4-BE49-F238E27FC236}">
                  <a16:creationId xmlns:a16="http://schemas.microsoft.com/office/drawing/2014/main" id="{1F5BD0CC-FEAA-7B8D-C249-6FDED3A7F47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076450" y="2216796"/>
              <a:ext cx="102746" cy="151755"/>
            </a:xfrm>
            <a:custGeom>
              <a:avLst/>
              <a:gdLst/>
              <a:ahLst/>
              <a:cxnLst/>
              <a:rect l="0" t="0" r="0" b="0"/>
              <a:pathLst>
                <a:path w="102746" h="151755">
                  <a:moveTo>
                    <a:pt x="76200" y="31104"/>
                  </a:moveTo>
                  <a:lnTo>
                    <a:pt x="76200" y="31104"/>
                  </a:lnTo>
                  <a:lnTo>
                    <a:pt x="85038" y="16798"/>
                  </a:lnTo>
                  <a:lnTo>
                    <a:pt x="85620" y="13806"/>
                  </a:lnTo>
                  <a:lnTo>
                    <a:pt x="84385" y="6718"/>
                  </a:lnTo>
                  <a:lnTo>
                    <a:pt x="83067" y="4263"/>
                  </a:lnTo>
                  <a:lnTo>
                    <a:pt x="81484" y="2627"/>
                  </a:lnTo>
                  <a:lnTo>
                    <a:pt x="79723" y="1536"/>
                  </a:lnTo>
                  <a:lnTo>
                    <a:pt x="70502" y="0"/>
                  </a:lnTo>
                  <a:lnTo>
                    <a:pt x="62849" y="3404"/>
                  </a:lnTo>
                  <a:lnTo>
                    <a:pt x="49809" y="13716"/>
                  </a:lnTo>
                  <a:lnTo>
                    <a:pt x="29663" y="42668"/>
                  </a:lnTo>
                  <a:lnTo>
                    <a:pt x="28947" y="46575"/>
                  </a:lnTo>
                  <a:lnTo>
                    <a:pt x="30034" y="54678"/>
                  </a:lnTo>
                  <a:lnTo>
                    <a:pt x="32017" y="57403"/>
                  </a:lnTo>
                  <a:lnTo>
                    <a:pt x="34750" y="59220"/>
                  </a:lnTo>
                  <a:lnTo>
                    <a:pt x="63655" y="73576"/>
                  </a:lnTo>
                  <a:lnTo>
                    <a:pt x="92450" y="84219"/>
                  </a:lnTo>
                  <a:lnTo>
                    <a:pt x="102260" y="90430"/>
                  </a:lnTo>
                  <a:lnTo>
                    <a:pt x="102745" y="93938"/>
                  </a:lnTo>
                  <a:lnTo>
                    <a:pt x="99522" y="103480"/>
                  </a:lnTo>
                  <a:lnTo>
                    <a:pt x="91504" y="111014"/>
                  </a:lnTo>
                  <a:lnTo>
                    <a:pt x="59966" y="131148"/>
                  </a:lnTo>
                  <a:lnTo>
                    <a:pt x="29349" y="143386"/>
                  </a:lnTo>
                  <a:lnTo>
                    <a:pt x="0" y="151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3719">
              <a:extLst>
                <a:ext uri="{FF2B5EF4-FFF2-40B4-BE49-F238E27FC236}">
                  <a16:creationId xmlns:a16="http://schemas.microsoft.com/office/drawing/2014/main" id="{183E911E-04CB-532B-9F69-C8148343C59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210212" y="2223779"/>
              <a:ext cx="145639" cy="139806"/>
            </a:xfrm>
            <a:custGeom>
              <a:avLst/>
              <a:gdLst/>
              <a:ahLst/>
              <a:cxnLst/>
              <a:rect l="0" t="0" r="0" b="0"/>
              <a:pathLst>
                <a:path w="145639" h="139806">
                  <a:moveTo>
                    <a:pt x="12288" y="68571"/>
                  </a:moveTo>
                  <a:lnTo>
                    <a:pt x="12288" y="68571"/>
                  </a:lnTo>
                  <a:lnTo>
                    <a:pt x="24221" y="63545"/>
                  </a:lnTo>
                  <a:lnTo>
                    <a:pt x="51969" y="58927"/>
                  </a:lnTo>
                  <a:lnTo>
                    <a:pt x="79788" y="52769"/>
                  </a:lnTo>
                  <a:lnTo>
                    <a:pt x="102030" y="35500"/>
                  </a:lnTo>
                  <a:lnTo>
                    <a:pt x="105090" y="28943"/>
                  </a:lnTo>
                  <a:lnTo>
                    <a:pt x="105906" y="25219"/>
                  </a:lnTo>
                  <a:lnTo>
                    <a:pt x="105744" y="22031"/>
                  </a:lnTo>
                  <a:lnTo>
                    <a:pt x="101927" y="9586"/>
                  </a:lnTo>
                  <a:lnTo>
                    <a:pt x="97754" y="5196"/>
                  </a:lnTo>
                  <a:lnTo>
                    <a:pt x="91195" y="1599"/>
                  </a:lnTo>
                  <a:lnTo>
                    <a:pt x="83576" y="0"/>
                  </a:lnTo>
                  <a:lnTo>
                    <a:pt x="67983" y="2471"/>
                  </a:lnTo>
                  <a:lnTo>
                    <a:pt x="53328" y="7672"/>
                  </a:lnTo>
                  <a:lnTo>
                    <a:pt x="21709" y="34236"/>
                  </a:lnTo>
                  <a:lnTo>
                    <a:pt x="11709" y="47266"/>
                  </a:lnTo>
                  <a:lnTo>
                    <a:pt x="2714" y="73038"/>
                  </a:lnTo>
                  <a:lnTo>
                    <a:pt x="0" y="104420"/>
                  </a:lnTo>
                  <a:lnTo>
                    <a:pt x="3534" y="118370"/>
                  </a:lnTo>
                  <a:lnTo>
                    <a:pt x="6452" y="125054"/>
                  </a:lnTo>
                  <a:lnTo>
                    <a:pt x="15339" y="134362"/>
                  </a:lnTo>
                  <a:lnTo>
                    <a:pt x="20672" y="137831"/>
                  </a:lnTo>
                  <a:lnTo>
                    <a:pt x="34124" y="139805"/>
                  </a:lnTo>
                  <a:lnTo>
                    <a:pt x="62384" y="135323"/>
                  </a:lnTo>
                  <a:lnTo>
                    <a:pt x="92007" y="122574"/>
                  </a:lnTo>
                  <a:lnTo>
                    <a:pt x="120840" y="102302"/>
                  </a:lnTo>
                  <a:lnTo>
                    <a:pt x="145638" y="74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3720">
              <a:extLst>
                <a:ext uri="{FF2B5EF4-FFF2-40B4-BE49-F238E27FC236}">
                  <a16:creationId xmlns:a16="http://schemas.microsoft.com/office/drawing/2014/main" id="{B9F96515-E507-1C8E-FCDD-E96F03DD967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355850" y="2228850"/>
              <a:ext cx="215901" cy="116236"/>
            </a:xfrm>
            <a:custGeom>
              <a:avLst/>
              <a:gdLst/>
              <a:ahLst/>
              <a:cxnLst/>
              <a:rect l="0" t="0" r="0" b="0"/>
              <a:pathLst>
                <a:path w="215901" h="116236">
                  <a:moveTo>
                    <a:pt x="0" y="38100"/>
                  </a:moveTo>
                  <a:lnTo>
                    <a:pt x="0" y="38100"/>
                  </a:lnTo>
                  <a:lnTo>
                    <a:pt x="13815" y="29311"/>
                  </a:lnTo>
                  <a:lnTo>
                    <a:pt x="29854" y="17706"/>
                  </a:lnTo>
                  <a:lnTo>
                    <a:pt x="59972" y="2867"/>
                  </a:lnTo>
                  <a:lnTo>
                    <a:pt x="64989" y="1275"/>
                  </a:lnTo>
                  <a:lnTo>
                    <a:pt x="67315" y="2261"/>
                  </a:lnTo>
                  <a:lnTo>
                    <a:pt x="71781" y="7120"/>
                  </a:lnTo>
                  <a:lnTo>
                    <a:pt x="78261" y="24530"/>
                  </a:lnTo>
                  <a:lnTo>
                    <a:pt x="81703" y="55698"/>
                  </a:lnTo>
                  <a:lnTo>
                    <a:pt x="84264" y="85268"/>
                  </a:lnTo>
                  <a:lnTo>
                    <a:pt x="86134" y="95752"/>
                  </a:lnTo>
                  <a:lnTo>
                    <a:pt x="83161" y="114950"/>
                  </a:lnTo>
                  <a:lnTo>
                    <a:pt x="82252" y="116144"/>
                  </a:lnTo>
                  <a:lnTo>
                    <a:pt x="80940" y="116235"/>
                  </a:lnTo>
                  <a:lnTo>
                    <a:pt x="79360" y="115590"/>
                  </a:lnTo>
                  <a:lnTo>
                    <a:pt x="78307" y="114454"/>
                  </a:lnTo>
                  <a:lnTo>
                    <a:pt x="77136" y="111311"/>
                  </a:lnTo>
                  <a:lnTo>
                    <a:pt x="76478" y="98833"/>
                  </a:lnTo>
                  <a:lnTo>
                    <a:pt x="83024" y="78359"/>
                  </a:lnTo>
                  <a:lnTo>
                    <a:pt x="93514" y="60660"/>
                  </a:lnTo>
                  <a:lnTo>
                    <a:pt x="108444" y="46189"/>
                  </a:lnTo>
                  <a:lnTo>
                    <a:pt x="135093" y="32956"/>
                  </a:lnTo>
                  <a:lnTo>
                    <a:pt x="160757" y="20897"/>
                  </a:lnTo>
                  <a:lnTo>
                    <a:pt x="191252" y="1189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3721">
              <a:extLst>
                <a:ext uri="{FF2B5EF4-FFF2-40B4-BE49-F238E27FC236}">
                  <a16:creationId xmlns:a16="http://schemas.microsoft.com/office/drawing/2014/main" id="{0231F499-5CEA-766E-0CC0-9118F6EF5A3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616200" y="2203450"/>
              <a:ext cx="139701" cy="112696"/>
            </a:xfrm>
            <a:custGeom>
              <a:avLst/>
              <a:gdLst/>
              <a:ahLst/>
              <a:cxnLst/>
              <a:rect l="0" t="0" r="0" b="0"/>
              <a:pathLst>
                <a:path w="139701" h="112696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63" y="31044"/>
                  </a:lnTo>
                  <a:lnTo>
                    <a:pt x="5026" y="29869"/>
                  </a:lnTo>
                  <a:lnTo>
                    <a:pt x="5467" y="28379"/>
                  </a:lnTo>
                  <a:lnTo>
                    <a:pt x="6467" y="27386"/>
                  </a:lnTo>
                  <a:lnTo>
                    <a:pt x="11740" y="25661"/>
                  </a:lnTo>
                  <a:lnTo>
                    <a:pt x="23475" y="57203"/>
                  </a:lnTo>
                  <a:lnTo>
                    <a:pt x="31788" y="73911"/>
                  </a:lnTo>
                  <a:lnTo>
                    <a:pt x="49390" y="103169"/>
                  </a:lnTo>
                  <a:lnTo>
                    <a:pt x="59398" y="110688"/>
                  </a:lnTo>
                  <a:lnTo>
                    <a:pt x="64734" y="112695"/>
                  </a:lnTo>
                  <a:lnTo>
                    <a:pt x="67850" y="111819"/>
                  </a:lnTo>
                  <a:lnTo>
                    <a:pt x="82991" y="100274"/>
                  </a:lnTo>
                  <a:lnTo>
                    <a:pt x="89801" y="93249"/>
                  </a:lnTo>
                  <a:lnTo>
                    <a:pt x="92828" y="87775"/>
                  </a:lnTo>
                  <a:lnTo>
                    <a:pt x="100547" y="62599"/>
                  </a:lnTo>
                  <a:lnTo>
                    <a:pt x="110303" y="36579"/>
                  </a:lnTo>
                  <a:lnTo>
                    <a:pt x="124718" y="6254"/>
                  </a:lnTo>
                  <a:lnTo>
                    <a:pt x="129043" y="277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3722">
              <a:extLst>
                <a:ext uri="{FF2B5EF4-FFF2-40B4-BE49-F238E27FC236}">
                  <a16:creationId xmlns:a16="http://schemas.microsoft.com/office/drawing/2014/main" id="{07376C73-7F3F-B9C2-3186-178D5C2904B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813050" y="2216596"/>
              <a:ext cx="25401" cy="126555"/>
            </a:xfrm>
            <a:custGeom>
              <a:avLst/>
              <a:gdLst/>
              <a:ahLst/>
              <a:cxnLst/>
              <a:rect l="0" t="0" r="0" b="0"/>
              <a:pathLst>
                <a:path w="25401" h="126555">
                  <a:moveTo>
                    <a:pt x="0" y="31304"/>
                  </a:moveTo>
                  <a:lnTo>
                    <a:pt x="0" y="31304"/>
                  </a:lnTo>
                  <a:lnTo>
                    <a:pt x="3371" y="27933"/>
                  </a:lnTo>
                  <a:lnTo>
                    <a:pt x="5025" y="24396"/>
                  </a:lnTo>
                  <a:lnTo>
                    <a:pt x="8115" y="7179"/>
                  </a:lnTo>
                  <a:lnTo>
                    <a:pt x="12432" y="0"/>
                  </a:lnTo>
                  <a:lnTo>
                    <a:pt x="15991" y="3057"/>
                  </a:lnTo>
                  <a:lnTo>
                    <a:pt x="17691" y="8402"/>
                  </a:lnTo>
                  <a:lnTo>
                    <a:pt x="17740" y="17597"/>
                  </a:lnTo>
                  <a:lnTo>
                    <a:pt x="14507" y="42608"/>
                  </a:lnTo>
                  <a:lnTo>
                    <a:pt x="13941" y="70950"/>
                  </a:lnTo>
                  <a:lnTo>
                    <a:pt x="17831" y="100205"/>
                  </a:lnTo>
                  <a:lnTo>
                    <a:pt x="19214" y="112021"/>
                  </a:lnTo>
                  <a:lnTo>
                    <a:pt x="25400" y="126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3723">
              <a:extLst>
                <a:ext uri="{FF2B5EF4-FFF2-40B4-BE49-F238E27FC236}">
                  <a16:creationId xmlns:a16="http://schemas.microsoft.com/office/drawing/2014/main" id="{C78E61E4-5FF5-6118-A154-1D521E072E0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832100" y="21272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25" y="7117"/>
                  </a:lnTo>
                  <a:lnTo>
                    <a:pt x="5467" y="4744"/>
                  </a:lnTo>
                  <a:lnTo>
                    <a:pt x="6467" y="316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3724">
              <a:extLst>
                <a:ext uri="{FF2B5EF4-FFF2-40B4-BE49-F238E27FC236}">
                  <a16:creationId xmlns:a16="http://schemas.microsoft.com/office/drawing/2014/main" id="{F03AD713-7FC2-9C65-10DE-22580F1F6A8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895600" y="2205259"/>
              <a:ext cx="190501" cy="106142"/>
            </a:xfrm>
            <a:custGeom>
              <a:avLst/>
              <a:gdLst/>
              <a:ahLst/>
              <a:cxnLst/>
              <a:rect l="0" t="0" r="0" b="0"/>
              <a:pathLst>
                <a:path w="190501" h="106142">
                  <a:moveTo>
                    <a:pt x="0" y="61691"/>
                  </a:moveTo>
                  <a:lnTo>
                    <a:pt x="0" y="61691"/>
                  </a:lnTo>
                  <a:lnTo>
                    <a:pt x="0" y="58320"/>
                  </a:lnTo>
                  <a:lnTo>
                    <a:pt x="3371" y="49482"/>
                  </a:lnTo>
                  <a:lnTo>
                    <a:pt x="27838" y="21379"/>
                  </a:lnTo>
                  <a:lnTo>
                    <a:pt x="39606" y="10158"/>
                  </a:lnTo>
                  <a:lnTo>
                    <a:pt x="45355" y="7037"/>
                  </a:lnTo>
                  <a:lnTo>
                    <a:pt x="52557" y="5280"/>
                  </a:lnTo>
                  <a:lnTo>
                    <a:pt x="54794" y="5740"/>
                  </a:lnTo>
                  <a:lnTo>
                    <a:pt x="59160" y="8131"/>
                  </a:lnTo>
                  <a:lnTo>
                    <a:pt x="65586" y="16815"/>
                  </a:lnTo>
                  <a:lnTo>
                    <a:pt x="71170" y="43421"/>
                  </a:lnTo>
                  <a:lnTo>
                    <a:pt x="75758" y="68876"/>
                  </a:lnTo>
                  <a:lnTo>
                    <a:pt x="76193" y="92712"/>
                  </a:lnTo>
                  <a:lnTo>
                    <a:pt x="86337" y="82452"/>
                  </a:lnTo>
                  <a:lnTo>
                    <a:pt x="106053" y="54730"/>
                  </a:lnTo>
                  <a:lnTo>
                    <a:pt x="127880" y="26162"/>
                  </a:lnTo>
                  <a:lnTo>
                    <a:pt x="146930" y="7349"/>
                  </a:lnTo>
                  <a:lnTo>
                    <a:pt x="150674" y="2261"/>
                  </a:lnTo>
                  <a:lnTo>
                    <a:pt x="154690" y="0"/>
                  </a:lnTo>
                  <a:lnTo>
                    <a:pt x="156749" y="103"/>
                  </a:lnTo>
                  <a:lnTo>
                    <a:pt x="160918" y="2098"/>
                  </a:lnTo>
                  <a:lnTo>
                    <a:pt x="171457" y="29968"/>
                  </a:lnTo>
                  <a:lnTo>
                    <a:pt x="176547" y="55346"/>
                  </a:lnTo>
                  <a:lnTo>
                    <a:pt x="179517" y="87092"/>
                  </a:lnTo>
                  <a:lnTo>
                    <a:pt x="182797" y="97675"/>
                  </a:lnTo>
                  <a:lnTo>
                    <a:pt x="190500" y="106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3725">
              <a:extLst>
                <a:ext uri="{FF2B5EF4-FFF2-40B4-BE49-F238E27FC236}">
                  <a16:creationId xmlns:a16="http://schemas.microsoft.com/office/drawing/2014/main" id="{9B1D341E-D799-C8EC-7046-7AB9E4FE6E37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153811" y="2178676"/>
              <a:ext cx="154540" cy="256591"/>
            </a:xfrm>
            <a:custGeom>
              <a:avLst/>
              <a:gdLst/>
              <a:ahLst/>
              <a:cxnLst/>
              <a:rect l="0" t="0" r="0" b="0"/>
              <a:pathLst>
                <a:path w="154540" h="256591">
                  <a:moveTo>
                    <a:pt x="40239" y="43824"/>
                  </a:moveTo>
                  <a:lnTo>
                    <a:pt x="40239" y="43824"/>
                  </a:lnTo>
                  <a:lnTo>
                    <a:pt x="43610" y="43824"/>
                  </a:lnTo>
                  <a:lnTo>
                    <a:pt x="47146" y="41943"/>
                  </a:lnTo>
                  <a:lnTo>
                    <a:pt x="51070" y="39460"/>
                  </a:lnTo>
                  <a:lnTo>
                    <a:pt x="58067" y="37736"/>
                  </a:lnTo>
                  <a:lnTo>
                    <a:pt x="65346" y="31392"/>
                  </a:lnTo>
                  <a:lnTo>
                    <a:pt x="65613" y="25680"/>
                  </a:lnTo>
                  <a:lnTo>
                    <a:pt x="69998" y="19883"/>
                  </a:lnTo>
                  <a:lnTo>
                    <a:pt x="71104" y="16015"/>
                  </a:lnTo>
                  <a:lnTo>
                    <a:pt x="67833" y="10063"/>
                  </a:lnTo>
                  <a:lnTo>
                    <a:pt x="62381" y="4125"/>
                  </a:lnTo>
                  <a:lnTo>
                    <a:pt x="57606" y="1485"/>
                  </a:lnTo>
                  <a:lnTo>
                    <a:pt x="44209" y="0"/>
                  </a:lnTo>
                  <a:lnTo>
                    <a:pt x="34713" y="3415"/>
                  </a:lnTo>
                  <a:lnTo>
                    <a:pt x="26494" y="9637"/>
                  </a:lnTo>
                  <a:lnTo>
                    <a:pt x="6521" y="34104"/>
                  </a:lnTo>
                  <a:lnTo>
                    <a:pt x="1029" y="45148"/>
                  </a:lnTo>
                  <a:lnTo>
                    <a:pt x="0" y="58994"/>
                  </a:lnTo>
                  <a:lnTo>
                    <a:pt x="1717" y="80766"/>
                  </a:lnTo>
                  <a:lnTo>
                    <a:pt x="3974" y="83268"/>
                  </a:lnTo>
                  <a:lnTo>
                    <a:pt x="12127" y="86049"/>
                  </a:lnTo>
                  <a:lnTo>
                    <a:pt x="28616" y="84243"/>
                  </a:lnTo>
                  <a:lnTo>
                    <a:pt x="43537" y="79240"/>
                  </a:lnTo>
                  <a:lnTo>
                    <a:pt x="65516" y="62242"/>
                  </a:lnTo>
                  <a:lnTo>
                    <a:pt x="83056" y="45413"/>
                  </a:lnTo>
                  <a:lnTo>
                    <a:pt x="84305" y="45589"/>
                  </a:lnTo>
                  <a:lnTo>
                    <a:pt x="87576" y="47666"/>
                  </a:lnTo>
                  <a:lnTo>
                    <a:pt x="88730" y="49207"/>
                  </a:lnTo>
                  <a:lnTo>
                    <a:pt x="90013" y="52802"/>
                  </a:lnTo>
                  <a:lnTo>
                    <a:pt x="90949" y="80616"/>
                  </a:lnTo>
                  <a:lnTo>
                    <a:pt x="91027" y="112239"/>
                  </a:lnTo>
                  <a:lnTo>
                    <a:pt x="91036" y="142412"/>
                  </a:lnTo>
                  <a:lnTo>
                    <a:pt x="91038" y="165252"/>
                  </a:lnTo>
                  <a:lnTo>
                    <a:pt x="90333" y="195827"/>
                  </a:lnTo>
                  <a:lnTo>
                    <a:pt x="86014" y="223636"/>
                  </a:lnTo>
                  <a:lnTo>
                    <a:pt x="83867" y="238041"/>
                  </a:lnTo>
                  <a:lnTo>
                    <a:pt x="78208" y="249146"/>
                  </a:lnTo>
                  <a:lnTo>
                    <a:pt x="72871" y="255023"/>
                  </a:lnTo>
                  <a:lnTo>
                    <a:pt x="70461" y="256590"/>
                  </a:lnTo>
                  <a:lnTo>
                    <a:pt x="67443" y="256223"/>
                  </a:lnTo>
                  <a:lnTo>
                    <a:pt x="57158" y="249671"/>
                  </a:lnTo>
                  <a:lnTo>
                    <a:pt x="51756" y="245143"/>
                  </a:lnTo>
                  <a:lnTo>
                    <a:pt x="44749" y="231885"/>
                  </a:lnTo>
                  <a:lnTo>
                    <a:pt x="41575" y="207810"/>
                  </a:lnTo>
                  <a:lnTo>
                    <a:pt x="40833" y="186557"/>
                  </a:lnTo>
                  <a:lnTo>
                    <a:pt x="42296" y="158317"/>
                  </a:lnTo>
                  <a:lnTo>
                    <a:pt x="49080" y="139131"/>
                  </a:lnTo>
                  <a:lnTo>
                    <a:pt x="56868" y="127105"/>
                  </a:lnTo>
                  <a:lnTo>
                    <a:pt x="73859" y="112401"/>
                  </a:lnTo>
                  <a:lnTo>
                    <a:pt x="95748" y="100518"/>
                  </a:lnTo>
                  <a:lnTo>
                    <a:pt x="125911" y="90778"/>
                  </a:lnTo>
                  <a:lnTo>
                    <a:pt x="154539" y="8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8" name="SMARTInkShape-3726">
            <a:extLst>
              <a:ext uri="{FF2B5EF4-FFF2-40B4-BE49-F238E27FC236}">
                <a16:creationId xmlns:a16="http://schemas.microsoft.com/office/drawing/2014/main" id="{CCFB6292-A127-0C5F-F238-F9D6A7BE03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27627" y="2128735"/>
            <a:ext cx="207774" cy="146416"/>
          </a:xfrm>
          <a:custGeom>
            <a:avLst/>
            <a:gdLst/>
            <a:ahLst/>
            <a:cxnLst/>
            <a:rect l="0" t="0" r="0" b="0"/>
            <a:pathLst>
              <a:path w="207774" h="146416">
                <a:moveTo>
                  <a:pt x="118873" y="30265"/>
                </a:moveTo>
                <a:lnTo>
                  <a:pt x="118873" y="30265"/>
                </a:lnTo>
                <a:lnTo>
                  <a:pt x="122531" y="30265"/>
                </a:lnTo>
                <a:lnTo>
                  <a:pt x="119494" y="30265"/>
                </a:lnTo>
                <a:lnTo>
                  <a:pt x="118927" y="24798"/>
                </a:lnTo>
                <a:lnTo>
                  <a:pt x="119615" y="24503"/>
                </a:lnTo>
                <a:lnTo>
                  <a:pt x="122260" y="24177"/>
                </a:lnTo>
                <a:lnTo>
                  <a:pt x="122542" y="23384"/>
                </a:lnTo>
                <a:lnTo>
                  <a:pt x="120274" y="18192"/>
                </a:lnTo>
                <a:lnTo>
                  <a:pt x="119496" y="11729"/>
                </a:lnTo>
                <a:lnTo>
                  <a:pt x="117877" y="8735"/>
                </a:lnTo>
                <a:lnTo>
                  <a:pt x="112315" y="3528"/>
                </a:lnTo>
                <a:lnTo>
                  <a:pt x="105140" y="743"/>
                </a:lnTo>
                <a:lnTo>
                  <a:pt x="101251" y="0"/>
                </a:lnTo>
                <a:lnTo>
                  <a:pt x="85665" y="2326"/>
                </a:lnTo>
                <a:lnTo>
                  <a:pt x="57776" y="18866"/>
                </a:lnTo>
                <a:lnTo>
                  <a:pt x="42601" y="32846"/>
                </a:lnTo>
                <a:lnTo>
                  <a:pt x="25033" y="58984"/>
                </a:lnTo>
                <a:lnTo>
                  <a:pt x="9372" y="86790"/>
                </a:lnTo>
                <a:lnTo>
                  <a:pt x="634" y="115697"/>
                </a:lnTo>
                <a:lnTo>
                  <a:pt x="0" y="126090"/>
                </a:lnTo>
                <a:lnTo>
                  <a:pt x="3610" y="139169"/>
                </a:lnTo>
                <a:lnTo>
                  <a:pt x="7202" y="145224"/>
                </a:lnTo>
                <a:lnTo>
                  <a:pt x="10559" y="146415"/>
                </a:lnTo>
                <a:lnTo>
                  <a:pt x="19934" y="145858"/>
                </a:lnTo>
                <a:lnTo>
                  <a:pt x="29274" y="141377"/>
                </a:lnTo>
                <a:lnTo>
                  <a:pt x="51048" y="122273"/>
                </a:lnTo>
                <a:lnTo>
                  <a:pt x="68055" y="97593"/>
                </a:lnTo>
                <a:lnTo>
                  <a:pt x="85496" y="67216"/>
                </a:lnTo>
                <a:lnTo>
                  <a:pt x="86641" y="63556"/>
                </a:lnTo>
                <a:lnTo>
                  <a:pt x="86801" y="63748"/>
                </a:lnTo>
                <a:lnTo>
                  <a:pt x="86980" y="65843"/>
                </a:lnTo>
                <a:lnTo>
                  <a:pt x="83436" y="78006"/>
                </a:lnTo>
                <a:lnTo>
                  <a:pt x="89869" y="101524"/>
                </a:lnTo>
                <a:lnTo>
                  <a:pt x="95776" y="112841"/>
                </a:lnTo>
                <a:lnTo>
                  <a:pt x="99906" y="116354"/>
                </a:lnTo>
                <a:lnTo>
                  <a:pt x="122582" y="123944"/>
                </a:lnTo>
                <a:lnTo>
                  <a:pt x="153388" y="125377"/>
                </a:lnTo>
                <a:lnTo>
                  <a:pt x="181665" y="122117"/>
                </a:lnTo>
                <a:lnTo>
                  <a:pt x="207773" y="1128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4" name="SMARTInkShape-Group705">
            <a:extLst>
              <a:ext uri="{FF2B5EF4-FFF2-40B4-BE49-F238E27FC236}">
                <a16:creationId xmlns:a16="http://schemas.microsoft.com/office/drawing/2014/main" id="{1D2F647E-9E13-9B50-937C-1FB9EDBF905F}"/>
              </a:ext>
            </a:extLst>
          </p:cNvPr>
          <p:cNvGrpSpPr/>
          <p:nvPr/>
        </p:nvGrpSpPr>
        <p:grpSpPr>
          <a:xfrm>
            <a:off x="4171950" y="1974850"/>
            <a:ext cx="755651" cy="302810"/>
            <a:chOff x="4171950" y="1974850"/>
            <a:chExt cx="755651" cy="302810"/>
          </a:xfrm>
        </p:grpSpPr>
        <p:sp>
          <p:nvSpPr>
            <p:cNvPr id="1159" name="SMARTInkShape-3727">
              <a:extLst>
                <a:ext uri="{FF2B5EF4-FFF2-40B4-BE49-F238E27FC236}">
                  <a16:creationId xmlns:a16="http://schemas.microsoft.com/office/drawing/2014/main" id="{369E9FCC-013E-4387-852E-A8CD21BCD5C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171950" y="2146900"/>
              <a:ext cx="120651" cy="130760"/>
            </a:xfrm>
            <a:custGeom>
              <a:avLst/>
              <a:gdLst/>
              <a:ahLst/>
              <a:cxnLst/>
              <a:rect l="0" t="0" r="0" b="0"/>
              <a:pathLst>
                <a:path w="120651" h="130760">
                  <a:moveTo>
                    <a:pt x="0" y="18450"/>
                  </a:moveTo>
                  <a:lnTo>
                    <a:pt x="0" y="18450"/>
                  </a:lnTo>
                  <a:lnTo>
                    <a:pt x="5069" y="12675"/>
                  </a:lnTo>
                  <a:lnTo>
                    <a:pt x="11555" y="1427"/>
                  </a:lnTo>
                  <a:lnTo>
                    <a:pt x="12642" y="751"/>
                  </a:lnTo>
                  <a:lnTo>
                    <a:pt x="15732" y="0"/>
                  </a:lnTo>
                  <a:lnTo>
                    <a:pt x="16838" y="1211"/>
                  </a:lnTo>
                  <a:lnTo>
                    <a:pt x="23925" y="30531"/>
                  </a:lnTo>
                  <a:lnTo>
                    <a:pt x="30580" y="59447"/>
                  </a:lnTo>
                  <a:lnTo>
                    <a:pt x="38503" y="88682"/>
                  </a:lnTo>
                  <a:lnTo>
                    <a:pt x="50017" y="113775"/>
                  </a:lnTo>
                  <a:lnTo>
                    <a:pt x="58408" y="126030"/>
                  </a:lnTo>
                  <a:lnTo>
                    <a:pt x="63118" y="129763"/>
                  </a:lnTo>
                  <a:lnTo>
                    <a:pt x="65362" y="130759"/>
                  </a:lnTo>
                  <a:lnTo>
                    <a:pt x="71618" y="129984"/>
                  </a:lnTo>
                  <a:lnTo>
                    <a:pt x="75262" y="128789"/>
                  </a:lnTo>
                  <a:lnTo>
                    <a:pt x="81192" y="121817"/>
                  </a:lnTo>
                  <a:lnTo>
                    <a:pt x="94119" y="96724"/>
                  </a:lnTo>
                  <a:lnTo>
                    <a:pt x="105192" y="68954"/>
                  </a:lnTo>
                  <a:lnTo>
                    <a:pt x="112292" y="40786"/>
                  </a:lnTo>
                  <a:lnTo>
                    <a:pt x="114113" y="31200"/>
                  </a:lnTo>
                  <a:lnTo>
                    <a:pt x="120650" y="1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3728">
              <a:extLst>
                <a:ext uri="{FF2B5EF4-FFF2-40B4-BE49-F238E27FC236}">
                  <a16:creationId xmlns:a16="http://schemas.microsoft.com/office/drawing/2014/main" id="{A3BE39B8-D517-303E-4747-AFA2D88987F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341138" y="2130855"/>
              <a:ext cx="161013" cy="133162"/>
            </a:xfrm>
            <a:custGeom>
              <a:avLst/>
              <a:gdLst/>
              <a:ahLst/>
              <a:cxnLst/>
              <a:rect l="0" t="0" r="0" b="0"/>
              <a:pathLst>
                <a:path w="161013" h="133162">
                  <a:moveTo>
                    <a:pt x="84812" y="47195"/>
                  </a:moveTo>
                  <a:lnTo>
                    <a:pt x="84812" y="47195"/>
                  </a:lnTo>
                  <a:lnTo>
                    <a:pt x="96989" y="35018"/>
                  </a:lnTo>
                  <a:lnTo>
                    <a:pt x="97498" y="25049"/>
                  </a:lnTo>
                  <a:lnTo>
                    <a:pt x="95624" y="21360"/>
                  </a:lnTo>
                  <a:lnTo>
                    <a:pt x="86680" y="7496"/>
                  </a:lnTo>
                  <a:lnTo>
                    <a:pt x="72941" y="0"/>
                  </a:lnTo>
                  <a:lnTo>
                    <a:pt x="68432" y="209"/>
                  </a:lnTo>
                  <a:lnTo>
                    <a:pt x="57776" y="4205"/>
                  </a:lnTo>
                  <a:lnTo>
                    <a:pt x="27447" y="29174"/>
                  </a:lnTo>
                  <a:lnTo>
                    <a:pt x="16278" y="41302"/>
                  </a:lnTo>
                  <a:lnTo>
                    <a:pt x="876" y="69284"/>
                  </a:lnTo>
                  <a:lnTo>
                    <a:pt x="0" y="82177"/>
                  </a:lnTo>
                  <a:lnTo>
                    <a:pt x="5186" y="110079"/>
                  </a:lnTo>
                  <a:lnTo>
                    <a:pt x="10968" y="126192"/>
                  </a:lnTo>
                  <a:lnTo>
                    <a:pt x="15069" y="131694"/>
                  </a:lnTo>
                  <a:lnTo>
                    <a:pt x="17149" y="133161"/>
                  </a:lnTo>
                  <a:lnTo>
                    <a:pt x="19948" y="132728"/>
                  </a:lnTo>
                  <a:lnTo>
                    <a:pt x="32697" y="123775"/>
                  </a:lnTo>
                  <a:lnTo>
                    <a:pt x="64011" y="93371"/>
                  </a:lnTo>
                  <a:lnTo>
                    <a:pt x="69218" y="86768"/>
                  </a:lnTo>
                  <a:lnTo>
                    <a:pt x="84241" y="55673"/>
                  </a:lnTo>
                  <a:lnTo>
                    <a:pt x="84432" y="54963"/>
                  </a:lnTo>
                  <a:lnTo>
                    <a:pt x="84558" y="55196"/>
                  </a:lnTo>
                  <a:lnTo>
                    <a:pt x="84700" y="57336"/>
                  </a:lnTo>
                  <a:lnTo>
                    <a:pt x="78721" y="86932"/>
                  </a:lnTo>
                  <a:lnTo>
                    <a:pt x="78538" y="93619"/>
                  </a:lnTo>
                  <a:lnTo>
                    <a:pt x="80377" y="97932"/>
                  </a:lnTo>
                  <a:lnTo>
                    <a:pt x="82841" y="102200"/>
                  </a:lnTo>
                  <a:lnTo>
                    <a:pt x="84423" y="110690"/>
                  </a:lnTo>
                  <a:lnTo>
                    <a:pt x="84553" y="112808"/>
                  </a:lnTo>
                  <a:lnTo>
                    <a:pt x="85345" y="114220"/>
                  </a:lnTo>
                  <a:lnTo>
                    <a:pt x="86579" y="115162"/>
                  </a:lnTo>
                  <a:lnTo>
                    <a:pt x="88106" y="115790"/>
                  </a:lnTo>
                  <a:lnTo>
                    <a:pt x="93567" y="114606"/>
                  </a:lnTo>
                  <a:lnTo>
                    <a:pt x="101403" y="112433"/>
                  </a:lnTo>
                  <a:lnTo>
                    <a:pt x="117714" y="109799"/>
                  </a:lnTo>
                  <a:lnTo>
                    <a:pt x="138427" y="98863"/>
                  </a:lnTo>
                  <a:lnTo>
                    <a:pt x="145329" y="92736"/>
                  </a:lnTo>
                  <a:lnTo>
                    <a:pt x="155738" y="78093"/>
                  </a:lnTo>
                  <a:lnTo>
                    <a:pt x="161012" y="59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3729">
              <a:extLst>
                <a:ext uri="{FF2B5EF4-FFF2-40B4-BE49-F238E27FC236}">
                  <a16:creationId xmlns:a16="http://schemas.microsoft.com/office/drawing/2014/main" id="{21D7AAB9-EB97-B2CF-9883-711582809D9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521200" y="1974850"/>
              <a:ext cx="18965" cy="292101"/>
            </a:xfrm>
            <a:custGeom>
              <a:avLst/>
              <a:gdLst/>
              <a:ahLst/>
              <a:cxnLst/>
              <a:rect l="0" t="0" r="0" b="0"/>
              <a:pathLst>
                <a:path w="18965" h="2921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5" y="1411"/>
                  </a:lnTo>
                  <a:lnTo>
                    <a:pt x="15731" y="24419"/>
                  </a:lnTo>
                  <a:lnTo>
                    <a:pt x="18067" y="54272"/>
                  </a:lnTo>
                  <a:lnTo>
                    <a:pt x="18759" y="83187"/>
                  </a:lnTo>
                  <a:lnTo>
                    <a:pt x="18964" y="109628"/>
                  </a:lnTo>
                  <a:lnTo>
                    <a:pt x="15654" y="135337"/>
                  </a:lnTo>
                  <a:lnTo>
                    <a:pt x="13576" y="160828"/>
                  </a:lnTo>
                  <a:lnTo>
                    <a:pt x="8508" y="190362"/>
                  </a:lnTo>
                  <a:lnTo>
                    <a:pt x="4895" y="220759"/>
                  </a:lnTo>
                  <a:lnTo>
                    <a:pt x="1451" y="244621"/>
                  </a:lnTo>
                  <a:lnTo>
                    <a:pt x="191" y="275081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3730">
              <a:extLst>
                <a:ext uri="{FF2B5EF4-FFF2-40B4-BE49-F238E27FC236}">
                  <a16:creationId xmlns:a16="http://schemas.microsoft.com/office/drawing/2014/main" id="{15808F48-FEC3-6C90-C393-88244A7E98B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635500" y="2136918"/>
              <a:ext cx="101601" cy="121249"/>
            </a:xfrm>
            <a:custGeom>
              <a:avLst/>
              <a:gdLst/>
              <a:ahLst/>
              <a:cxnLst/>
              <a:rect l="0" t="0" r="0" b="0"/>
              <a:pathLst>
                <a:path w="101601" h="121249">
                  <a:moveTo>
                    <a:pt x="0" y="15732"/>
                  </a:moveTo>
                  <a:lnTo>
                    <a:pt x="0" y="15732"/>
                  </a:lnTo>
                  <a:lnTo>
                    <a:pt x="15731" y="0"/>
                  </a:lnTo>
                  <a:lnTo>
                    <a:pt x="16132" y="305"/>
                  </a:lnTo>
                  <a:lnTo>
                    <a:pt x="7936" y="31330"/>
                  </a:lnTo>
                  <a:lnTo>
                    <a:pt x="6820" y="56572"/>
                  </a:lnTo>
                  <a:lnTo>
                    <a:pt x="6443" y="86594"/>
                  </a:lnTo>
                  <a:lnTo>
                    <a:pt x="9749" y="101561"/>
                  </a:lnTo>
                  <a:lnTo>
                    <a:pt x="18568" y="114932"/>
                  </a:lnTo>
                  <a:lnTo>
                    <a:pt x="24245" y="119793"/>
                  </a:lnTo>
                  <a:lnTo>
                    <a:pt x="26747" y="121089"/>
                  </a:lnTo>
                  <a:lnTo>
                    <a:pt x="29120" y="121248"/>
                  </a:lnTo>
                  <a:lnTo>
                    <a:pt x="33638" y="119543"/>
                  </a:lnTo>
                  <a:lnTo>
                    <a:pt x="60852" y="99850"/>
                  </a:lnTo>
                  <a:lnTo>
                    <a:pt x="73926" y="80794"/>
                  </a:lnTo>
                  <a:lnTo>
                    <a:pt x="85177" y="52714"/>
                  </a:lnTo>
                  <a:lnTo>
                    <a:pt x="101600" y="15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3731">
              <a:extLst>
                <a:ext uri="{FF2B5EF4-FFF2-40B4-BE49-F238E27FC236}">
                  <a16:creationId xmlns:a16="http://schemas.microsoft.com/office/drawing/2014/main" id="{8B3ED351-816F-0A29-3D10-114FDDB1D8C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762500" y="2131193"/>
              <a:ext cx="165101" cy="116567"/>
            </a:xfrm>
            <a:custGeom>
              <a:avLst/>
              <a:gdLst/>
              <a:ahLst/>
              <a:cxnLst/>
              <a:rect l="0" t="0" r="0" b="0"/>
              <a:pathLst>
                <a:path w="165101" h="116567">
                  <a:moveTo>
                    <a:pt x="0" y="53207"/>
                  </a:moveTo>
                  <a:lnTo>
                    <a:pt x="0" y="53207"/>
                  </a:lnTo>
                  <a:lnTo>
                    <a:pt x="3371" y="59949"/>
                  </a:lnTo>
                  <a:lnTo>
                    <a:pt x="8789" y="65140"/>
                  </a:lnTo>
                  <a:lnTo>
                    <a:pt x="15900" y="69094"/>
                  </a:lnTo>
                  <a:lnTo>
                    <a:pt x="23765" y="70851"/>
                  </a:lnTo>
                  <a:lnTo>
                    <a:pt x="31964" y="69751"/>
                  </a:lnTo>
                  <a:lnTo>
                    <a:pt x="60967" y="61344"/>
                  </a:lnTo>
                  <a:lnTo>
                    <a:pt x="84168" y="47676"/>
                  </a:lnTo>
                  <a:lnTo>
                    <a:pt x="95337" y="35889"/>
                  </a:lnTo>
                  <a:lnTo>
                    <a:pt x="103116" y="20089"/>
                  </a:lnTo>
                  <a:lnTo>
                    <a:pt x="104022" y="15606"/>
                  </a:lnTo>
                  <a:lnTo>
                    <a:pt x="103147" y="8744"/>
                  </a:lnTo>
                  <a:lnTo>
                    <a:pt x="98687" y="914"/>
                  </a:lnTo>
                  <a:lnTo>
                    <a:pt x="95425" y="0"/>
                  </a:lnTo>
                  <a:lnTo>
                    <a:pt x="65666" y="5322"/>
                  </a:lnTo>
                  <a:lnTo>
                    <a:pt x="48463" y="14481"/>
                  </a:lnTo>
                  <a:lnTo>
                    <a:pt x="21280" y="35993"/>
                  </a:lnTo>
                  <a:lnTo>
                    <a:pt x="10398" y="50730"/>
                  </a:lnTo>
                  <a:lnTo>
                    <a:pt x="4622" y="66688"/>
                  </a:lnTo>
                  <a:lnTo>
                    <a:pt x="913" y="89815"/>
                  </a:lnTo>
                  <a:lnTo>
                    <a:pt x="3642" y="102076"/>
                  </a:lnTo>
                  <a:lnTo>
                    <a:pt x="8909" y="108558"/>
                  </a:lnTo>
                  <a:lnTo>
                    <a:pt x="12289" y="111274"/>
                  </a:lnTo>
                  <a:lnTo>
                    <a:pt x="23572" y="114292"/>
                  </a:lnTo>
                  <a:lnTo>
                    <a:pt x="53810" y="116230"/>
                  </a:lnTo>
                  <a:lnTo>
                    <a:pt x="78581" y="116566"/>
                  </a:lnTo>
                  <a:lnTo>
                    <a:pt x="110119" y="112315"/>
                  </a:lnTo>
                  <a:lnTo>
                    <a:pt x="140633" y="109823"/>
                  </a:lnTo>
                  <a:lnTo>
                    <a:pt x="165100" y="104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8" name="SMARTInkShape-Group706">
            <a:extLst>
              <a:ext uri="{FF2B5EF4-FFF2-40B4-BE49-F238E27FC236}">
                <a16:creationId xmlns:a16="http://schemas.microsoft.com/office/drawing/2014/main" id="{E217E516-289F-86AD-7FA6-A274E36EFB39}"/>
              </a:ext>
            </a:extLst>
          </p:cNvPr>
          <p:cNvGrpSpPr/>
          <p:nvPr/>
        </p:nvGrpSpPr>
        <p:grpSpPr>
          <a:xfrm>
            <a:off x="5214917" y="2000738"/>
            <a:ext cx="227034" cy="393213"/>
            <a:chOff x="5214917" y="2000738"/>
            <a:chExt cx="227034" cy="393213"/>
          </a:xfrm>
        </p:grpSpPr>
        <p:sp>
          <p:nvSpPr>
            <p:cNvPr id="1165" name="SMARTInkShape-3732">
              <a:extLst>
                <a:ext uri="{FF2B5EF4-FFF2-40B4-BE49-F238E27FC236}">
                  <a16:creationId xmlns:a16="http://schemas.microsoft.com/office/drawing/2014/main" id="{F0298043-CD84-80E1-2690-6DD0A2C825E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214917" y="2097029"/>
              <a:ext cx="68205" cy="125353"/>
            </a:xfrm>
            <a:custGeom>
              <a:avLst/>
              <a:gdLst/>
              <a:ahLst/>
              <a:cxnLst/>
              <a:rect l="0" t="0" r="0" b="0"/>
              <a:pathLst>
                <a:path w="68205" h="125353">
                  <a:moveTo>
                    <a:pt x="49233" y="36571"/>
                  </a:moveTo>
                  <a:lnTo>
                    <a:pt x="49233" y="36571"/>
                  </a:lnTo>
                  <a:lnTo>
                    <a:pt x="54259" y="24638"/>
                  </a:lnTo>
                  <a:lnTo>
                    <a:pt x="55505" y="3632"/>
                  </a:lnTo>
                  <a:lnTo>
                    <a:pt x="54120" y="1911"/>
                  </a:lnTo>
                  <a:lnTo>
                    <a:pt x="48818" y="0"/>
                  </a:lnTo>
                  <a:lnTo>
                    <a:pt x="34528" y="2295"/>
                  </a:lnTo>
                  <a:lnTo>
                    <a:pt x="30257" y="5254"/>
                  </a:lnTo>
                  <a:lnTo>
                    <a:pt x="12561" y="27743"/>
                  </a:lnTo>
                  <a:lnTo>
                    <a:pt x="3718" y="50810"/>
                  </a:lnTo>
                  <a:lnTo>
                    <a:pt x="0" y="76617"/>
                  </a:lnTo>
                  <a:lnTo>
                    <a:pt x="1010" y="88001"/>
                  </a:lnTo>
                  <a:lnTo>
                    <a:pt x="9355" y="107915"/>
                  </a:lnTo>
                  <a:lnTo>
                    <a:pt x="19644" y="120877"/>
                  </a:lnTo>
                  <a:lnTo>
                    <a:pt x="25734" y="123429"/>
                  </a:lnTo>
                  <a:lnTo>
                    <a:pt x="44739" y="125352"/>
                  </a:lnTo>
                  <a:lnTo>
                    <a:pt x="58015" y="118694"/>
                  </a:lnTo>
                  <a:lnTo>
                    <a:pt x="61437" y="114603"/>
                  </a:lnTo>
                  <a:lnTo>
                    <a:pt x="65240" y="104413"/>
                  </a:lnTo>
                  <a:lnTo>
                    <a:pt x="67681" y="74849"/>
                  </a:lnTo>
                  <a:lnTo>
                    <a:pt x="68165" y="43296"/>
                  </a:lnTo>
                  <a:lnTo>
                    <a:pt x="68204" y="38938"/>
                  </a:lnTo>
                  <a:lnTo>
                    <a:pt x="55583" y="11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3733">
              <a:extLst>
                <a:ext uri="{FF2B5EF4-FFF2-40B4-BE49-F238E27FC236}">
                  <a16:creationId xmlns:a16="http://schemas.microsoft.com/office/drawing/2014/main" id="{D1E44C5D-7CAA-1DEF-B568-B9A3F66C1E0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321357" y="2000738"/>
              <a:ext cx="87622" cy="393213"/>
            </a:xfrm>
            <a:custGeom>
              <a:avLst/>
              <a:gdLst/>
              <a:ahLst/>
              <a:cxnLst/>
              <a:rect l="0" t="0" r="0" b="0"/>
              <a:pathLst>
                <a:path w="87622" h="393213">
                  <a:moveTo>
                    <a:pt x="69793" y="75712"/>
                  </a:moveTo>
                  <a:lnTo>
                    <a:pt x="69793" y="75712"/>
                  </a:lnTo>
                  <a:lnTo>
                    <a:pt x="82657" y="48100"/>
                  </a:lnTo>
                  <a:lnTo>
                    <a:pt x="87621" y="27846"/>
                  </a:lnTo>
                  <a:lnTo>
                    <a:pt x="86417" y="18926"/>
                  </a:lnTo>
                  <a:lnTo>
                    <a:pt x="81774" y="7851"/>
                  </a:lnTo>
                  <a:lnTo>
                    <a:pt x="77940" y="3218"/>
                  </a:lnTo>
                  <a:lnTo>
                    <a:pt x="73884" y="1159"/>
                  </a:lnTo>
                  <a:lnTo>
                    <a:pt x="64263" y="0"/>
                  </a:lnTo>
                  <a:lnTo>
                    <a:pt x="60462" y="1954"/>
                  </a:lnTo>
                  <a:lnTo>
                    <a:pt x="36674" y="29441"/>
                  </a:lnTo>
                  <a:lnTo>
                    <a:pt x="25329" y="53143"/>
                  </a:lnTo>
                  <a:lnTo>
                    <a:pt x="17499" y="78040"/>
                  </a:lnTo>
                  <a:lnTo>
                    <a:pt x="14083" y="103291"/>
                  </a:lnTo>
                  <a:lnTo>
                    <a:pt x="9699" y="132018"/>
                  </a:lnTo>
                  <a:lnTo>
                    <a:pt x="7302" y="162872"/>
                  </a:lnTo>
                  <a:lnTo>
                    <a:pt x="3221" y="190986"/>
                  </a:lnTo>
                  <a:lnTo>
                    <a:pt x="914" y="220561"/>
                  </a:lnTo>
                  <a:lnTo>
                    <a:pt x="230" y="248296"/>
                  </a:lnTo>
                  <a:lnTo>
                    <a:pt x="0" y="278587"/>
                  </a:lnTo>
                  <a:lnTo>
                    <a:pt x="664" y="302726"/>
                  </a:lnTo>
                  <a:lnTo>
                    <a:pt x="4973" y="332404"/>
                  </a:lnTo>
                  <a:lnTo>
                    <a:pt x="10483" y="361111"/>
                  </a:lnTo>
                  <a:lnTo>
                    <a:pt x="18993" y="393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3734">
              <a:extLst>
                <a:ext uri="{FF2B5EF4-FFF2-40B4-BE49-F238E27FC236}">
                  <a16:creationId xmlns:a16="http://schemas.microsoft.com/office/drawing/2014/main" id="{A59652E9-A0F0-AF49-B174-2F4490390E27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321300" y="2165350"/>
              <a:ext cx="120651" cy="69851"/>
            </a:xfrm>
            <a:custGeom>
              <a:avLst/>
              <a:gdLst/>
              <a:ahLst/>
              <a:cxnLst/>
              <a:rect l="0" t="0" r="0" b="0"/>
              <a:pathLst>
                <a:path w="120651" h="69851">
                  <a:moveTo>
                    <a:pt x="0" y="69850"/>
                  </a:moveTo>
                  <a:lnTo>
                    <a:pt x="0" y="69850"/>
                  </a:lnTo>
                  <a:lnTo>
                    <a:pt x="6742" y="59737"/>
                  </a:lnTo>
                  <a:lnTo>
                    <a:pt x="27789" y="46706"/>
                  </a:lnTo>
                  <a:lnTo>
                    <a:pt x="59215" y="32326"/>
                  </a:lnTo>
                  <a:lnTo>
                    <a:pt x="67945" y="27773"/>
                  </a:lnTo>
                  <a:lnTo>
                    <a:pt x="97839" y="169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3" name="SMARTInkShape-Group707">
            <a:extLst>
              <a:ext uri="{FF2B5EF4-FFF2-40B4-BE49-F238E27FC236}">
                <a16:creationId xmlns:a16="http://schemas.microsoft.com/office/drawing/2014/main" id="{49EB08C3-E701-3027-6A24-7A2B9D7AA0A9}"/>
              </a:ext>
            </a:extLst>
          </p:cNvPr>
          <p:cNvGrpSpPr/>
          <p:nvPr/>
        </p:nvGrpSpPr>
        <p:grpSpPr>
          <a:xfrm>
            <a:off x="5727700" y="2001133"/>
            <a:ext cx="488951" cy="232333"/>
            <a:chOff x="5727700" y="2001133"/>
            <a:chExt cx="488951" cy="232333"/>
          </a:xfrm>
        </p:grpSpPr>
        <p:sp>
          <p:nvSpPr>
            <p:cNvPr id="1169" name="SMARTInkShape-3735">
              <a:extLst>
                <a:ext uri="{FF2B5EF4-FFF2-40B4-BE49-F238E27FC236}">
                  <a16:creationId xmlns:a16="http://schemas.microsoft.com/office/drawing/2014/main" id="{361275CF-C352-11D4-FED8-69DFCC8AB8A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778871" y="2001133"/>
              <a:ext cx="101230" cy="232333"/>
            </a:xfrm>
            <a:custGeom>
              <a:avLst/>
              <a:gdLst/>
              <a:ahLst/>
              <a:cxnLst/>
              <a:rect l="0" t="0" r="0" b="0"/>
              <a:pathLst>
                <a:path w="101230" h="232333">
                  <a:moveTo>
                    <a:pt x="25029" y="5467"/>
                  </a:moveTo>
                  <a:lnTo>
                    <a:pt x="25029" y="5467"/>
                  </a:lnTo>
                  <a:lnTo>
                    <a:pt x="25029" y="2096"/>
                  </a:lnTo>
                  <a:lnTo>
                    <a:pt x="25734" y="1103"/>
                  </a:lnTo>
                  <a:lnTo>
                    <a:pt x="26911" y="441"/>
                  </a:lnTo>
                  <a:lnTo>
                    <a:pt x="28400" y="0"/>
                  </a:lnTo>
                  <a:lnTo>
                    <a:pt x="29393" y="1116"/>
                  </a:lnTo>
                  <a:lnTo>
                    <a:pt x="30497" y="6121"/>
                  </a:lnTo>
                  <a:lnTo>
                    <a:pt x="31118" y="30355"/>
                  </a:lnTo>
                  <a:lnTo>
                    <a:pt x="31263" y="52512"/>
                  </a:lnTo>
                  <a:lnTo>
                    <a:pt x="29463" y="83141"/>
                  </a:lnTo>
                  <a:lnTo>
                    <a:pt x="22533" y="112454"/>
                  </a:lnTo>
                  <a:lnTo>
                    <a:pt x="16450" y="142295"/>
                  </a:lnTo>
                  <a:lnTo>
                    <a:pt x="8073" y="170731"/>
                  </a:lnTo>
                  <a:lnTo>
                    <a:pt x="1506" y="195999"/>
                  </a:lnTo>
                  <a:lnTo>
                    <a:pt x="0" y="218002"/>
                  </a:lnTo>
                  <a:lnTo>
                    <a:pt x="1288" y="221946"/>
                  </a:lnTo>
                  <a:lnTo>
                    <a:pt x="6480" y="228209"/>
                  </a:lnTo>
                  <a:lnTo>
                    <a:pt x="13492" y="231464"/>
                  </a:lnTo>
                  <a:lnTo>
                    <a:pt x="17338" y="232332"/>
                  </a:lnTo>
                  <a:lnTo>
                    <a:pt x="27255" y="229533"/>
                  </a:lnTo>
                  <a:lnTo>
                    <a:pt x="54241" y="219609"/>
                  </a:lnTo>
                  <a:lnTo>
                    <a:pt x="83168" y="201807"/>
                  </a:lnTo>
                  <a:lnTo>
                    <a:pt x="101229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3736">
              <a:extLst>
                <a:ext uri="{FF2B5EF4-FFF2-40B4-BE49-F238E27FC236}">
                  <a16:creationId xmlns:a16="http://schemas.microsoft.com/office/drawing/2014/main" id="{7BD9181A-7C7F-0A8E-911F-BE46F37B051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727700" y="21145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31096" y="17260"/>
                  </a:lnTo>
                  <a:lnTo>
                    <a:pt x="60784" y="117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3737">
              <a:extLst>
                <a:ext uri="{FF2B5EF4-FFF2-40B4-BE49-F238E27FC236}">
                  <a16:creationId xmlns:a16="http://schemas.microsoft.com/office/drawing/2014/main" id="{5A6F4D59-BAAE-F9E9-FD52-CEF6AA751B4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918286" y="2046183"/>
              <a:ext cx="101515" cy="169968"/>
            </a:xfrm>
            <a:custGeom>
              <a:avLst/>
              <a:gdLst/>
              <a:ahLst/>
              <a:cxnLst/>
              <a:rect l="0" t="0" r="0" b="0"/>
              <a:pathLst>
                <a:path w="101515" h="169968">
                  <a:moveTo>
                    <a:pt x="12614" y="23917"/>
                  </a:moveTo>
                  <a:lnTo>
                    <a:pt x="12614" y="23917"/>
                  </a:lnTo>
                  <a:lnTo>
                    <a:pt x="12614" y="11708"/>
                  </a:lnTo>
                  <a:lnTo>
                    <a:pt x="14496" y="6026"/>
                  </a:lnTo>
                  <a:lnTo>
                    <a:pt x="18082" y="0"/>
                  </a:lnTo>
                  <a:lnTo>
                    <a:pt x="18375" y="211"/>
                  </a:lnTo>
                  <a:lnTo>
                    <a:pt x="18886" y="17599"/>
                  </a:lnTo>
                  <a:lnTo>
                    <a:pt x="15570" y="43369"/>
                  </a:lnTo>
                  <a:lnTo>
                    <a:pt x="10119" y="69976"/>
                  </a:lnTo>
                  <a:lnTo>
                    <a:pt x="6320" y="99886"/>
                  </a:lnTo>
                  <a:lnTo>
                    <a:pt x="1388" y="130358"/>
                  </a:lnTo>
                  <a:lnTo>
                    <a:pt x="0" y="155181"/>
                  </a:lnTo>
                  <a:lnTo>
                    <a:pt x="1383" y="155171"/>
                  </a:lnTo>
                  <a:lnTo>
                    <a:pt x="6682" y="153278"/>
                  </a:lnTo>
                  <a:lnTo>
                    <a:pt x="17598" y="144875"/>
                  </a:lnTo>
                  <a:lnTo>
                    <a:pt x="39994" y="118371"/>
                  </a:lnTo>
                  <a:lnTo>
                    <a:pt x="69381" y="87905"/>
                  </a:lnTo>
                  <a:lnTo>
                    <a:pt x="85811" y="72090"/>
                  </a:lnTo>
                  <a:lnTo>
                    <a:pt x="90536" y="70022"/>
                  </a:lnTo>
                  <a:lnTo>
                    <a:pt x="92079" y="70176"/>
                  </a:lnTo>
                  <a:lnTo>
                    <a:pt x="93107" y="70984"/>
                  </a:lnTo>
                  <a:lnTo>
                    <a:pt x="98129" y="80721"/>
                  </a:lnTo>
                  <a:lnTo>
                    <a:pt x="98128" y="90086"/>
                  </a:lnTo>
                  <a:lnTo>
                    <a:pt x="97187" y="102009"/>
                  </a:lnTo>
                  <a:lnTo>
                    <a:pt x="100806" y="130748"/>
                  </a:lnTo>
                  <a:lnTo>
                    <a:pt x="101472" y="160134"/>
                  </a:lnTo>
                  <a:lnTo>
                    <a:pt x="101514" y="169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3738">
              <a:extLst>
                <a:ext uri="{FF2B5EF4-FFF2-40B4-BE49-F238E27FC236}">
                  <a16:creationId xmlns:a16="http://schemas.microsoft.com/office/drawing/2014/main" id="{77364CB5-DF00-DCB9-5AB2-A801DAF5272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064250" y="2093032"/>
              <a:ext cx="152401" cy="107310"/>
            </a:xfrm>
            <a:custGeom>
              <a:avLst/>
              <a:gdLst/>
              <a:ahLst/>
              <a:cxnLst/>
              <a:rect l="0" t="0" r="0" b="0"/>
              <a:pathLst>
                <a:path w="152401" h="107310">
                  <a:moveTo>
                    <a:pt x="0" y="65968"/>
                  </a:moveTo>
                  <a:lnTo>
                    <a:pt x="0" y="65968"/>
                  </a:lnTo>
                  <a:lnTo>
                    <a:pt x="16606" y="65262"/>
                  </a:lnTo>
                  <a:lnTo>
                    <a:pt x="31497" y="60898"/>
                  </a:lnTo>
                  <a:lnTo>
                    <a:pt x="59134" y="48256"/>
                  </a:lnTo>
                  <a:lnTo>
                    <a:pt x="87829" y="35527"/>
                  </a:lnTo>
                  <a:lnTo>
                    <a:pt x="107347" y="26010"/>
                  </a:lnTo>
                  <a:lnTo>
                    <a:pt x="121655" y="12972"/>
                  </a:lnTo>
                  <a:lnTo>
                    <a:pt x="124624" y="7607"/>
                  </a:lnTo>
                  <a:lnTo>
                    <a:pt x="124005" y="5188"/>
                  </a:lnTo>
                  <a:lnTo>
                    <a:pt x="119554" y="620"/>
                  </a:lnTo>
                  <a:lnTo>
                    <a:pt x="109111" y="0"/>
                  </a:lnTo>
                  <a:lnTo>
                    <a:pt x="87362" y="5500"/>
                  </a:lnTo>
                  <a:lnTo>
                    <a:pt x="58100" y="20000"/>
                  </a:lnTo>
                  <a:lnTo>
                    <a:pt x="37713" y="36453"/>
                  </a:lnTo>
                  <a:lnTo>
                    <a:pt x="20419" y="60888"/>
                  </a:lnTo>
                  <a:lnTo>
                    <a:pt x="14988" y="82415"/>
                  </a:lnTo>
                  <a:lnTo>
                    <a:pt x="17480" y="94680"/>
                  </a:lnTo>
                  <a:lnTo>
                    <a:pt x="20121" y="99926"/>
                  </a:lnTo>
                  <a:lnTo>
                    <a:pt x="23290" y="103423"/>
                  </a:lnTo>
                  <a:lnTo>
                    <a:pt x="30578" y="107309"/>
                  </a:lnTo>
                  <a:lnTo>
                    <a:pt x="56893" y="105440"/>
                  </a:lnTo>
                  <a:lnTo>
                    <a:pt x="80984" y="103769"/>
                  </a:lnTo>
                  <a:lnTo>
                    <a:pt x="105997" y="99119"/>
                  </a:lnTo>
                  <a:lnTo>
                    <a:pt x="152400" y="85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0" name="SMARTInkShape-Group708">
            <a:extLst>
              <a:ext uri="{FF2B5EF4-FFF2-40B4-BE49-F238E27FC236}">
                <a16:creationId xmlns:a16="http://schemas.microsoft.com/office/drawing/2014/main" id="{7B04F0E4-1BF0-7A71-454C-3C5FEA63BB53}"/>
              </a:ext>
            </a:extLst>
          </p:cNvPr>
          <p:cNvGrpSpPr/>
          <p:nvPr/>
        </p:nvGrpSpPr>
        <p:grpSpPr>
          <a:xfrm>
            <a:off x="6492391" y="1893783"/>
            <a:ext cx="752960" cy="296839"/>
            <a:chOff x="6492391" y="1893783"/>
            <a:chExt cx="752960" cy="296839"/>
          </a:xfrm>
        </p:grpSpPr>
        <p:sp>
          <p:nvSpPr>
            <p:cNvPr id="1174" name="SMARTInkShape-3739">
              <a:extLst>
                <a:ext uri="{FF2B5EF4-FFF2-40B4-BE49-F238E27FC236}">
                  <a16:creationId xmlns:a16="http://schemas.microsoft.com/office/drawing/2014/main" id="{DBD6ED29-5A78-C55E-3C2C-65BBC5B3E88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035800" y="201930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24419" y="38100"/>
                  </a:lnTo>
                  <a:lnTo>
                    <a:pt x="54273" y="31358"/>
                  </a:lnTo>
                  <a:lnTo>
                    <a:pt x="79816" y="23794"/>
                  </a:lnTo>
                  <a:lnTo>
                    <a:pt x="104161" y="17085"/>
                  </a:lnTo>
                  <a:lnTo>
                    <a:pt x="133307" y="12861"/>
                  </a:lnTo>
                  <a:lnTo>
                    <a:pt x="157249" y="859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3740">
              <a:extLst>
                <a:ext uri="{FF2B5EF4-FFF2-40B4-BE49-F238E27FC236}">
                  <a16:creationId xmlns:a16="http://schemas.microsoft.com/office/drawing/2014/main" id="{D282D090-86B8-878D-AAEA-2363708385D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035958" y="1893783"/>
              <a:ext cx="107793" cy="262631"/>
            </a:xfrm>
            <a:custGeom>
              <a:avLst/>
              <a:gdLst/>
              <a:ahLst/>
              <a:cxnLst/>
              <a:rect l="0" t="0" r="0" b="0"/>
              <a:pathLst>
                <a:path w="107793" h="262631">
                  <a:moveTo>
                    <a:pt x="12542" y="23917"/>
                  </a:moveTo>
                  <a:lnTo>
                    <a:pt x="12542" y="23917"/>
                  </a:lnTo>
                  <a:lnTo>
                    <a:pt x="26357" y="15128"/>
                  </a:lnTo>
                  <a:lnTo>
                    <a:pt x="41486" y="1854"/>
                  </a:lnTo>
                  <a:lnTo>
                    <a:pt x="46102" y="0"/>
                  </a:lnTo>
                  <a:lnTo>
                    <a:pt x="46910" y="1622"/>
                  </a:lnTo>
                  <a:lnTo>
                    <a:pt x="41405" y="28533"/>
                  </a:lnTo>
                  <a:lnTo>
                    <a:pt x="37599" y="49722"/>
                  </a:lnTo>
                  <a:lnTo>
                    <a:pt x="33557" y="73486"/>
                  </a:lnTo>
                  <a:lnTo>
                    <a:pt x="26608" y="102731"/>
                  </a:lnTo>
                  <a:lnTo>
                    <a:pt x="17336" y="128565"/>
                  </a:lnTo>
                  <a:lnTo>
                    <a:pt x="11608" y="156615"/>
                  </a:lnTo>
                  <a:lnTo>
                    <a:pt x="3891" y="182538"/>
                  </a:lnTo>
                  <a:lnTo>
                    <a:pt x="1042" y="208421"/>
                  </a:lnTo>
                  <a:lnTo>
                    <a:pt x="0" y="238470"/>
                  </a:lnTo>
                  <a:lnTo>
                    <a:pt x="618" y="247685"/>
                  </a:lnTo>
                  <a:lnTo>
                    <a:pt x="3245" y="256484"/>
                  </a:lnTo>
                  <a:lnTo>
                    <a:pt x="6344" y="259395"/>
                  </a:lnTo>
                  <a:lnTo>
                    <a:pt x="15433" y="262630"/>
                  </a:lnTo>
                  <a:lnTo>
                    <a:pt x="35820" y="261079"/>
                  </a:lnTo>
                  <a:lnTo>
                    <a:pt x="63629" y="253529"/>
                  </a:lnTo>
                  <a:lnTo>
                    <a:pt x="93762" y="238530"/>
                  </a:lnTo>
                  <a:lnTo>
                    <a:pt x="107792" y="220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3741">
              <a:extLst>
                <a:ext uri="{FF2B5EF4-FFF2-40B4-BE49-F238E27FC236}">
                  <a16:creationId xmlns:a16="http://schemas.microsoft.com/office/drawing/2014/main" id="{EEA63AEC-ECAC-E1EA-ED9F-A335050302E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838950" y="2028742"/>
              <a:ext cx="93605" cy="111209"/>
            </a:xfrm>
            <a:custGeom>
              <a:avLst/>
              <a:gdLst/>
              <a:ahLst/>
              <a:cxnLst/>
              <a:rect l="0" t="0" r="0" b="0"/>
              <a:pathLst>
                <a:path w="93605" h="111209">
                  <a:moveTo>
                    <a:pt x="63500" y="22308"/>
                  </a:moveTo>
                  <a:lnTo>
                    <a:pt x="63500" y="22308"/>
                  </a:lnTo>
                  <a:lnTo>
                    <a:pt x="68570" y="16533"/>
                  </a:lnTo>
                  <a:lnTo>
                    <a:pt x="75055" y="5285"/>
                  </a:lnTo>
                  <a:lnTo>
                    <a:pt x="74731" y="3904"/>
                  </a:lnTo>
                  <a:lnTo>
                    <a:pt x="72490" y="487"/>
                  </a:lnTo>
                  <a:lnTo>
                    <a:pt x="69493" y="0"/>
                  </a:lnTo>
                  <a:lnTo>
                    <a:pt x="43567" y="6061"/>
                  </a:lnTo>
                  <a:lnTo>
                    <a:pt x="31880" y="11928"/>
                  </a:lnTo>
                  <a:lnTo>
                    <a:pt x="23948" y="21506"/>
                  </a:lnTo>
                  <a:lnTo>
                    <a:pt x="23021" y="24595"/>
                  </a:lnTo>
                  <a:lnTo>
                    <a:pt x="23109" y="27361"/>
                  </a:lnTo>
                  <a:lnTo>
                    <a:pt x="28318" y="40239"/>
                  </a:lnTo>
                  <a:lnTo>
                    <a:pt x="37475" y="52237"/>
                  </a:lnTo>
                  <a:lnTo>
                    <a:pt x="66982" y="68529"/>
                  </a:lnTo>
                  <a:lnTo>
                    <a:pt x="89697" y="83641"/>
                  </a:lnTo>
                  <a:lnTo>
                    <a:pt x="91548" y="85774"/>
                  </a:lnTo>
                  <a:lnTo>
                    <a:pt x="93604" y="91908"/>
                  </a:lnTo>
                  <a:lnTo>
                    <a:pt x="93448" y="94813"/>
                  </a:lnTo>
                  <a:lnTo>
                    <a:pt x="91391" y="99923"/>
                  </a:lnTo>
                  <a:lnTo>
                    <a:pt x="89150" y="101568"/>
                  </a:lnTo>
                  <a:lnTo>
                    <a:pt x="58241" y="109691"/>
                  </a:lnTo>
                  <a:lnTo>
                    <a:pt x="26694" y="111008"/>
                  </a:lnTo>
                  <a:lnTo>
                    <a:pt x="0" y="111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3742">
              <a:extLst>
                <a:ext uri="{FF2B5EF4-FFF2-40B4-BE49-F238E27FC236}">
                  <a16:creationId xmlns:a16="http://schemas.microsoft.com/office/drawing/2014/main" id="{5A0A3F64-D90B-34B0-A805-68A1EEDE48D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690578" y="2048586"/>
              <a:ext cx="116210" cy="115642"/>
            </a:xfrm>
            <a:custGeom>
              <a:avLst/>
              <a:gdLst/>
              <a:ahLst/>
              <a:cxnLst/>
              <a:rect l="0" t="0" r="0" b="0"/>
              <a:pathLst>
                <a:path w="116210" h="115642">
                  <a:moveTo>
                    <a:pt x="15022" y="27864"/>
                  </a:moveTo>
                  <a:lnTo>
                    <a:pt x="15022" y="27864"/>
                  </a:lnTo>
                  <a:lnTo>
                    <a:pt x="20798" y="32934"/>
                  </a:lnTo>
                  <a:lnTo>
                    <a:pt x="42158" y="42791"/>
                  </a:lnTo>
                  <a:lnTo>
                    <a:pt x="59987" y="45692"/>
                  </a:lnTo>
                  <a:lnTo>
                    <a:pt x="89408" y="41727"/>
                  </a:lnTo>
                  <a:lnTo>
                    <a:pt x="94247" y="41339"/>
                  </a:lnTo>
                  <a:lnTo>
                    <a:pt x="98177" y="39670"/>
                  </a:lnTo>
                  <a:lnTo>
                    <a:pt x="111911" y="26326"/>
                  </a:lnTo>
                  <a:lnTo>
                    <a:pt x="114528" y="19890"/>
                  </a:lnTo>
                  <a:lnTo>
                    <a:pt x="116209" y="7631"/>
                  </a:lnTo>
                  <a:lnTo>
                    <a:pt x="114935" y="5203"/>
                  </a:lnTo>
                  <a:lnTo>
                    <a:pt x="109757" y="624"/>
                  </a:lnTo>
                  <a:lnTo>
                    <a:pt x="98989" y="0"/>
                  </a:lnTo>
                  <a:lnTo>
                    <a:pt x="69081" y="5348"/>
                  </a:lnTo>
                  <a:lnTo>
                    <a:pt x="47739" y="11158"/>
                  </a:lnTo>
                  <a:lnTo>
                    <a:pt x="38265" y="17146"/>
                  </a:lnTo>
                  <a:lnTo>
                    <a:pt x="8566" y="47010"/>
                  </a:lnTo>
                  <a:lnTo>
                    <a:pt x="800" y="64895"/>
                  </a:lnTo>
                  <a:lnTo>
                    <a:pt x="0" y="78189"/>
                  </a:lnTo>
                  <a:lnTo>
                    <a:pt x="773" y="84697"/>
                  </a:lnTo>
                  <a:lnTo>
                    <a:pt x="7278" y="97573"/>
                  </a:lnTo>
                  <a:lnTo>
                    <a:pt x="11976" y="103970"/>
                  </a:lnTo>
                  <a:lnTo>
                    <a:pt x="18636" y="108235"/>
                  </a:lnTo>
                  <a:lnTo>
                    <a:pt x="43453" y="114237"/>
                  </a:lnTo>
                  <a:lnTo>
                    <a:pt x="57997" y="115641"/>
                  </a:lnTo>
                  <a:lnTo>
                    <a:pt x="103922" y="104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3743">
              <a:extLst>
                <a:ext uri="{FF2B5EF4-FFF2-40B4-BE49-F238E27FC236}">
                  <a16:creationId xmlns:a16="http://schemas.microsoft.com/office/drawing/2014/main" id="{65D744B0-4559-A76F-6A28-55762F64E7A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556539" y="1968762"/>
              <a:ext cx="123662" cy="221860"/>
            </a:xfrm>
            <a:custGeom>
              <a:avLst/>
              <a:gdLst/>
              <a:ahLst/>
              <a:cxnLst/>
              <a:rect l="0" t="0" r="0" b="0"/>
              <a:pathLst>
                <a:path w="123662" h="221860">
                  <a:moveTo>
                    <a:pt x="28411" y="6088"/>
                  </a:moveTo>
                  <a:lnTo>
                    <a:pt x="28411" y="6088"/>
                  </a:lnTo>
                  <a:lnTo>
                    <a:pt x="31783" y="2717"/>
                  </a:lnTo>
                  <a:lnTo>
                    <a:pt x="35318" y="1062"/>
                  </a:lnTo>
                  <a:lnTo>
                    <a:pt x="39966" y="0"/>
                  </a:lnTo>
                  <a:lnTo>
                    <a:pt x="44143" y="9929"/>
                  </a:lnTo>
                  <a:lnTo>
                    <a:pt x="43106" y="29647"/>
                  </a:lnTo>
                  <a:lnTo>
                    <a:pt x="37141" y="56524"/>
                  </a:lnTo>
                  <a:lnTo>
                    <a:pt x="34056" y="75830"/>
                  </a:lnTo>
                  <a:lnTo>
                    <a:pt x="22966" y="101317"/>
                  </a:lnTo>
                  <a:lnTo>
                    <a:pt x="15961" y="128721"/>
                  </a:lnTo>
                  <a:lnTo>
                    <a:pt x="10369" y="158749"/>
                  </a:lnTo>
                  <a:lnTo>
                    <a:pt x="2586" y="190272"/>
                  </a:lnTo>
                  <a:lnTo>
                    <a:pt x="0" y="201542"/>
                  </a:lnTo>
                  <a:lnTo>
                    <a:pt x="2475" y="217013"/>
                  </a:lnTo>
                  <a:lnTo>
                    <a:pt x="3360" y="218671"/>
                  </a:lnTo>
                  <a:lnTo>
                    <a:pt x="4654" y="219777"/>
                  </a:lnTo>
                  <a:lnTo>
                    <a:pt x="6222" y="220514"/>
                  </a:lnTo>
                  <a:lnTo>
                    <a:pt x="35600" y="221859"/>
                  </a:lnTo>
                  <a:lnTo>
                    <a:pt x="64691" y="212529"/>
                  </a:lnTo>
                  <a:lnTo>
                    <a:pt x="94650" y="200969"/>
                  </a:lnTo>
                  <a:lnTo>
                    <a:pt x="108401" y="191144"/>
                  </a:lnTo>
                  <a:lnTo>
                    <a:pt x="123661" y="171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3744">
              <a:extLst>
                <a:ext uri="{FF2B5EF4-FFF2-40B4-BE49-F238E27FC236}">
                  <a16:creationId xmlns:a16="http://schemas.microsoft.com/office/drawing/2014/main" id="{E514081B-5012-5DDC-F470-F5FF2211287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492391" y="2032000"/>
              <a:ext cx="156060" cy="44451"/>
            </a:xfrm>
            <a:custGeom>
              <a:avLst/>
              <a:gdLst/>
              <a:ahLst/>
              <a:cxnLst/>
              <a:rect l="0" t="0" r="0" b="0"/>
              <a:pathLst>
                <a:path w="15606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7" y="41079"/>
                  </a:lnTo>
                  <a:lnTo>
                    <a:pt x="0" y="40086"/>
                  </a:lnTo>
                  <a:lnTo>
                    <a:pt x="515" y="39424"/>
                  </a:lnTo>
                  <a:lnTo>
                    <a:pt x="29991" y="29339"/>
                  </a:lnTo>
                  <a:lnTo>
                    <a:pt x="58498" y="23196"/>
                  </a:lnTo>
                  <a:lnTo>
                    <a:pt x="83642" y="16908"/>
                  </a:lnTo>
                  <a:lnTo>
                    <a:pt x="111241" y="10576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4" name="SMARTInkShape-Group709">
            <a:extLst>
              <a:ext uri="{FF2B5EF4-FFF2-40B4-BE49-F238E27FC236}">
                <a16:creationId xmlns:a16="http://schemas.microsoft.com/office/drawing/2014/main" id="{AC999F2F-6D2E-15B3-91B4-C55BD0D3B3E2}"/>
              </a:ext>
            </a:extLst>
          </p:cNvPr>
          <p:cNvGrpSpPr/>
          <p:nvPr/>
        </p:nvGrpSpPr>
        <p:grpSpPr>
          <a:xfrm>
            <a:off x="1244600" y="2559050"/>
            <a:ext cx="1289051" cy="327240"/>
            <a:chOff x="1244600" y="2559050"/>
            <a:chExt cx="1289051" cy="327240"/>
          </a:xfrm>
        </p:grpSpPr>
        <p:sp>
          <p:nvSpPr>
            <p:cNvPr id="1181" name="SMARTInkShape-3745">
              <a:extLst>
                <a:ext uri="{FF2B5EF4-FFF2-40B4-BE49-F238E27FC236}">
                  <a16:creationId xmlns:a16="http://schemas.microsoft.com/office/drawing/2014/main" id="{6A215ED7-E1BA-172A-F979-4AABCE57664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362869" y="2663342"/>
              <a:ext cx="170782" cy="154216"/>
            </a:xfrm>
            <a:custGeom>
              <a:avLst/>
              <a:gdLst/>
              <a:ahLst/>
              <a:cxnLst/>
              <a:rect l="0" t="0" r="0" b="0"/>
              <a:pathLst>
                <a:path w="170782" h="154216">
                  <a:moveTo>
                    <a:pt x="126331" y="3658"/>
                  </a:moveTo>
                  <a:lnTo>
                    <a:pt x="126331" y="3658"/>
                  </a:lnTo>
                  <a:lnTo>
                    <a:pt x="122960" y="287"/>
                  </a:lnTo>
                  <a:lnTo>
                    <a:pt x="120556" y="0"/>
                  </a:lnTo>
                  <a:lnTo>
                    <a:pt x="109019" y="3672"/>
                  </a:lnTo>
                  <a:lnTo>
                    <a:pt x="82434" y="17197"/>
                  </a:lnTo>
                  <a:lnTo>
                    <a:pt x="50909" y="38341"/>
                  </a:lnTo>
                  <a:lnTo>
                    <a:pt x="23574" y="69401"/>
                  </a:lnTo>
                  <a:lnTo>
                    <a:pt x="4409" y="100385"/>
                  </a:lnTo>
                  <a:lnTo>
                    <a:pt x="836" y="114240"/>
                  </a:lnTo>
                  <a:lnTo>
                    <a:pt x="0" y="125478"/>
                  </a:lnTo>
                  <a:lnTo>
                    <a:pt x="3391" y="135646"/>
                  </a:lnTo>
                  <a:lnTo>
                    <a:pt x="13695" y="150302"/>
                  </a:lnTo>
                  <a:lnTo>
                    <a:pt x="23824" y="153499"/>
                  </a:lnTo>
                  <a:lnTo>
                    <a:pt x="37734" y="154215"/>
                  </a:lnTo>
                  <a:lnTo>
                    <a:pt x="67777" y="148926"/>
                  </a:lnTo>
                  <a:lnTo>
                    <a:pt x="94303" y="141087"/>
                  </a:lnTo>
                  <a:lnTo>
                    <a:pt x="125031" y="128756"/>
                  </a:lnTo>
                  <a:lnTo>
                    <a:pt x="170781" y="105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3746">
              <a:extLst>
                <a:ext uri="{FF2B5EF4-FFF2-40B4-BE49-F238E27FC236}">
                  <a16:creationId xmlns:a16="http://schemas.microsoft.com/office/drawing/2014/main" id="{04EAD5C5-F2FB-CEC6-5F56-97D9F174590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330450" y="26416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3747">
              <a:extLst>
                <a:ext uri="{FF2B5EF4-FFF2-40B4-BE49-F238E27FC236}">
                  <a16:creationId xmlns:a16="http://schemas.microsoft.com/office/drawing/2014/main" id="{7264DACA-B933-E61A-4481-EFFE16CBECC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277506" y="2718062"/>
              <a:ext cx="24853" cy="114039"/>
            </a:xfrm>
            <a:custGeom>
              <a:avLst/>
              <a:gdLst/>
              <a:ahLst/>
              <a:cxnLst/>
              <a:rect l="0" t="0" r="0" b="0"/>
              <a:pathLst>
                <a:path w="24853" h="114039">
                  <a:moveTo>
                    <a:pt x="21194" y="6088"/>
                  </a:moveTo>
                  <a:lnTo>
                    <a:pt x="21194" y="6088"/>
                  </a:lnTo>
                  <a:lnTo>
                    <a:pt x="24565" y="2717"/>
                  </a:lnTo>
                  <a:lnTo>
                    <a:pt x="24852" y="1724"/>
                  </a:lnTo>
                  <a:lnTo>
                    <a:pt x="24339" y="1062"/>
                  </a:lnTo>
                  <a:lnTo>
                    <a:pt x="21815" y="0"/>
                  </a:lnTo>
                  <a:lnTo>
                    <a:pt x="18007" y="6558"/>
                  </a:lnTo>
                  <a:lnTo>
                    <a:pt x="8353" y="37412"/>
                  </a:lnTo>
                  <a:lnTo>
                    <a:pt x="0" y="66525"/>
                  </a:lnTo>
                  <a:lnTo>
                    <a:pt x="1374" y="97172"/>
                  </a:lnTo>
                  <a:lnTo>
                    <a:pt x="2507" y="103719"/>
                  </a:lnTo>
                  <a:lnTo>
                    <a:pt x="8494" y="114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3748">
              <a:extLst>
                <a:ext uri="{FF2B5EF4-FFF2-40B4-BE49-F238E27FC236}">
                  <a16:creationId xmlns:a16="http://schemas.microsoft.com/office/drawing/2014/main" id="{B390DD6A-769C-706E-67A1-88466D2DA7B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104542" y="2705100"/>
              <a:ext cx="98909" cy="25401"/>
            </a:xfrm>
            <a:custGeom>
              <a:avLst/>
              <a:gdLst/>
              <a:ahLst/>
              <a:cxnLst/>
              <a:rect l="0" t="0" r="0" b="0"/>
              <a:pathLst>
                <a:path w="989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2" y="25400"/>
                  </a:lnTo>
                  <a:lnTo>
                    <a:pt x="30267" y="14569"/>
                  </a:lnTo>
                  <a:lnTo>
                    <a:pt x="57596" y="7572"/>
                  </a:lnTo>
                  <a:lnTo>
                    <a:pt x="84740" y="4629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3749">
              <a:extLst>
                <a:ext uri="{FF2B5EF4-FFF2-40B4-BE49-F238E27FC236}">
                  <a16:creationId xmlns:a16="http://schemas.microsoft.com/office/drawing/2014/main" id="{807B12E3-9F4E-964A-DF2F-779CF46331F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111928" y="2569262"/>
              <a:ext cx="110573" cy="276822"/>
            </a:xfrm>
            <a:custGeom>
              <a:avLst/>
              <a:gdLst/>
              <a:ahLst/>
              <a:cxnLst/>
              <a:rect l="0" t="0" r="0" b="0"/>
              <a:pathLst>
                <a:path w="110573" h="276822">
                  <a:moveTo>
                    <a:pt x="21672" y="8838"/>
                  </a:moveTo>
                  <a:lnTo>
                    <a:pt x="21672" y="8838"/>
                  </a:lnTo>
                  <a:lnTo>
                    <a:pt x="28414" y="5467"/>
                  </a:lnTo>
                  <a:lnTo>
                    <a:pt x="30400" y="3769"/>
                  </a:lnTo>
                  <a:lnTo>
                    <a:pt x="32607" y="0"/>
                  </a:lnTo>
                  <a:lnTo>
                    <a:pt x="33195" y="829"/>
                  </a:lnTo>
                  <a:lnTo>
                    <a:pt x="34217" y="29734"/>
                  </a:lnTo>
                  <a:lnTo>
                    <a:pt x="29272" y="60865"/>
                  </a:lnTo>
                  <a:lnTo>
                    <a:pt x="23532" y="92222"/>
                  </a:lnTo>
                  <a:lnTo>
                    <a:pt x="18068" y="120014"/>
                  </a:lnTo>
                  <a:lnTo>
                    <a:pt x="15430" y="145417"/>
                  </a:lnTo>
                  <a:lnTo>
                    <a:pt x="8575" y="173322"/>
                  </a:lnTo>
                  <a:lnTo>
                    <a:pt x="2505" y="198450"/>
                  </a:lnTo>
                  <a:lnTo>
                    <a:pt x="0" y="228943"/>
                  </a:lnTo>
                  <a:lnTo>
                    <a:pt x="2104" y="254418"/>
                  </a:lnTo>
                  <a:lnTo>
                    <a:pt x="6155" y="262859"/>
                  </a:lnTo>
                  <a:lnTo>
                    <a:pt x="12659" y="270608"/>
                  </a:lnTo>
                  <a:lnTo>
                    <a:pt x="20253" y="276404"/>
                  </a:lnTo>
                  <a:lnTo>
                    <a:pt x="25665" y="276821"/>
                  </a:lnTo>
                  <a:lnTo>
                    <a:pt x="52748" y="269232"/>
                  </a:lnTo>
                  <a:lnTo>
                    <a:pt x="65117" y="264269"/>
                  </a:lnTo>
                  <a:lnTo>
                    <a:pt x="92365" y="242165"/>
                  </a:lnTo>
                  <a:lnTo>
                    <a:pt x="106244" y="228207"/>
                  </a:lnTo>
                  <a:lnTo>
                    <a:pt x="110572" y="218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3750">
              <a:extLst>
                <a:ext uri="{FF2B5EF4-FFF2-40B4-BE49-F238E27FC236}">
                  <a16:creationId xmlns:a16="http://schemas.microsoft.com/office/drawing/2014/main" id="{60866826-2FF6-0EEF-01C8-54534EDDFEE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987550" y="2692739"/>
              <a:ext cx="86209" cy="126662"/>
            </a:xfrm>
            <a:custGeom>
              <a:avLst/>
              <a:gdLst/>
              <a:ahLst/>
              <a:cxnLst/>
              <a:rect l="0" t="0" r="0" b="0"/>
              <a:pathLst>
                <a:path w="86209" h="126662">
                  <a:moveTo>
                    <a:pt x="82550" y="12361"/>
                  </a:moveTo>
                  <a:lnTo>
                    <a:pt x="82550" y="12361"/>
                  </a:lnTo>
                  <a:lnTo>
                    <a:pt x="85921" y="8990"/>
                  </a:lnTo>
                  <a:lnTo>
                    <a:pt x="86208" y="7291"/>
                  </a:lnTo>
                  <a:lnTo>
                    <a:pt x="85694" y="5454"/>
                  </a:lnTo>
                  <a:lnTo>
                    <a:pt x="84646" y="3523"/>
                  </a:lnTo>
                  <a:lnTo>
                    <a:pt x="83242" y="2235"/>
                  </a:lnTo>
                  <a:lnTo>
                    <a:pt x="79800" y="805"/>
                  </a:lnTo>
                  <a:lnTo>
                    <a:pt x="70525" y="0"/>
                  </a:lnTo>
                  <a:lnTo>
                    <a:pt x="58839" y="3132"/>
                  </a:lnTo>
                  <a:lnTo>
                    <a:pt x="38043" y="19447"/>
                  </a:lnTo>
                  <a:lnTo>
                    <a:pt x="22701" y="34905"/>
                  </a:lnTo>
                  <a:lnTo>
                    <a:pt x="20673" y="39549"/>
                  </a:lnTo>
                  <a:lnTo>
                    <a:pt x="19531" y="49501"/>
                  </a:lnTo>
                  <a:lnTo>
                    <a:pt x="22563" y="61387"/>
                  </a:lnTo>
                  <a:lnTo>
                    <a:pt x="27902" y="67782"/>
                  </a:lnTo>
                  <a:lnTo>
                    <a:pt x="42828" y="77636"/>
                  </a:lnTo>
                  <a:lnTo>
                    <a:pt x="73244" y="85180"/>
                  </a:lnTo>
                  <a:lnTo>
                    <a:pt x="78414" y="88940"/>
                  </a:lnTo>
                  <a:lnTo>
                    <a:pt x="80712" y="92963"/>
                  </a:lnTo>
                  <a:lnTo>
                    <a:pt x="81733" y="97103"/>
                  </a:lnTo>
                  <a:lnTo>
                    <a:pt x="80594" y="99194"/>
                  </a:lnTo>
                  <a:lnTo>
                    <a:pt x="70509" y="109502"/>
                  </a:lnTo>
                  <a:lnTo>
                    <a:pt x="68173" y="113105"/>
                  </a:lnTo>
                  <a:lnTo>
                    <a:pt x="58051" y="118990"/>
                  </a:lnTo>
                  <a:lnTo>
                    <a:pt x="36486" y="124388"/>
                  </a:lnTo>
                  <a:lnTo>
                    <a:pt x="0" y="126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3751">
              <a:extLst>
                <a:ext uri="{FF2B5EF4-FFF2-40B4-BE49-F238E27FC236}">
                  <a16:creationId xmlns:a16="http://schemas.microsoft.com/office/drawing/2014/main" id="{EF275C10-A848-6181-E3C6-DB15EE2B72B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943100" y="267663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6350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3752">
              <a:extLst>
                <a:ext uri="{FF2B5EF4-FFF2-40B4-BE49-F238E27FC236}">
                  <a16:creationId xmlns:a16="http://schemas.microsoft.com/office/drawing/2014/main" id="{A815CE63-31A7-EC0A-0C43-6257964F98C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810633" y="2724261"/>
              <a:ext cx="119468" cy="120540"/>
            </a:xfrm>
            <a:custGeom>
              <a:avLst/>
              <a:gdLst/>
              <a:ahLst/>
              <a:cxnLst/>
              <a:rect l="0" t="0" r="0" b="0"/>
              <a:pathLst>
                <a:path w="119468" h="120540">
                  <a:moveTo>
                    <a:pt x="5467" y="44339"/>
                  </a:moveTo>
                  <a:lnTo>
                    <a:pt x="5467" y="44339"/>
                  </a:lnTo>
                  <a:lnTo>
                    <a:pt x="0" y="44339"/>
                  </a:lnTo>
                  <a:lnTo>
                    <a:pt x="30957" y="29144"/>
                  </a:lnTo>
                  <a:lnTo>
                    <a:pt x="61864" y="14858"/>
                  </a:lnTo>
                  <a:lnTo>
                    <a:pt x="91153" y="1149"/>
                  </a:lnTo>
                  <a:lnTo>
                    <a:pt x="108391" y="0"/>
                  </a:lnTo>
                  <a:lnTo>
                    <a:pt x="110066" y="1374"/>
                  </a:lnTo>
                  <a:lnTo>
                    <a:pt x="117487" y="25922"/>
                  </a:lnTo>
                  <a:lnTo>
                    <a:pt x="119467" y="51748"/>
                  </a:lnTo>
                  <a:lnTo>
                    <a:pt x="115344" y="77004"/>
                  </a:lnTo>
                  <a:lnTo>
                    <a:pt x="113671" y="106592"/>
                  </a:lnTo>
                  <a:lnTo>
                    <a:pt x="113417" y="120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3753">
              <a:extLst>
                <a:ext uri="{FF2B5EF4-FFF2-40B4-BE49-F238E27FC236}">
                  <a16:creationId xmlns:a16="http://schemas.microsoft.com/office/drawing/2014/main" id="{F7EF9882-90B3-2A3E-5E25-968C283F8D6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816100" y="2559050"/>
              <a:ext cx="101601" cy="302335"/>
            </a:xfrm>
            <a:custGeom>
              <a:avLst/>
              <a:gdLst/>
              <a:ahLst/>
              <a:cxnLst/>
              <a:rect l="0" t="0" r="0" b="0"/>
              <a:pathLst>
                <a:path w="101601" h="30233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761" y="7892"/>
                  </a:lnTo>
                  <a:lnTo>
                    <a:pt x="6176" y="31815"/>
                  </a:lnTo>
                  <a:lnTo>
                    <a:pt x="6272" y="53651"/>
                  </a:lnTo>
                  <a:lnTo>
                    <a:pt x="6316" y="77467"/>
                  </a:lnTo>
                  <a:lnTo>
                    <a:pt x="6334" y="100752"/>
                  </a:lnTo>
                  <a:lnTo>
                    <a:pt x="6345" y="129728"/>
                  </a:lnTo>
                  <a:lnTo>
                    <a:pt x="6349" y="156187"/>
                  </a:lnTo>
                  <a:lnTo>
                    <a:pt x="5644" y="181196"/>
                  </a:lnTo>
                  <a:lnTo>
                    <a:pt x="2691" y="203030"/>
                  </a:lnTo>
                  <a:lnTo>
                    <a:pt x="4952" y="227061"/>
                  </a:lnTo>
                  <a:lnTo>
                    <a:pt x="6641" y="252054"/>
                  </a:lnTo>
                  <a:lnTo>
                    <a:pt x="13176" y="280139"/>
                  </a:lnTo>
                  <a:lnTo>
                    <a:pt x="21261" y="296480"/>
                  </a:lnTo>
                  <a:lnTo>
                    <a:pt x="24757" y="299253"/>
                  </a:lnTo>
                  <a:lnTo>
                    <a:pt x="34287" y="302334"/>
                  </a:lnTo>
                  <a:lnTo>
                    <a:pt x="62015" y="299243"/>
                  </a:lnTo>
                  <a:lnTo>
                    <a:pt x="75540" y="295745"/>
                  </a:lnTo>
                  <a:lnTo>
                    <a:pt x="80699" y="292413"/>
                  </a:lnTo>
                  <a:lnTo>
                    <a:pt x="88312" y="283067"/>
                  </a:lnTo>
                  <a:lnTo>
                    <a:pt x="10160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3754">
              <a:extLst>
                <a:ext uri="{FF2B5EF4-FFF2-40B4-BE49-F238E27FC236}">
                  <a16:creationId xmlns:a16="http://schemas.microsoft.com/office/drawing/2014/main" id="{7FF142A0-A341-4289-849F-B54CFBC8364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594265" y="2743979"/>
              <a:ext cx="190086" cy="134334"/>
            </a:xfrm>
            <a:custGeom>
              <a:avLst/>
              <a:gdLst/>
              <a:ahLst/>
              <a:cxnLst/>
              <a:rect l="0" t="0" r="0" b="0"/>
              <a:pathLst>
                <a:path w="190086" h="134334">
                  <a:moveTo>
                    <a:pt x="82135" y="24621"/>
                  </a:moveTo>
                  <a:lnTo>
                    <a:pt x="82135" y="24621"/>
                  </a:lnTo>
                  <a:lnTo>
                    <a:pt x="85506" y="24621"/>
                  </a:lnTo>
                  <a:lnTo>
                    <a:pt x="89042" y="22740"/>
                  </a:lnTo>
                  <a:lnTo>
                    <a:pt x="92966" y="20257"/>
                  </a:lnTo>
                  <a:lnTo>
                    <a:pt x="99142" y="18154"/>
                  </a:lnTo>
                  <a:lnTo>
                    <a:pt x="103334" y="15162"/>
                  </a:lnTo>
                  <a:lnTo>
                    <a:pt x="104029" y="14081"/>
                  </a:lnTo>
                  <a:lnTo>
                    <a:pt x="103786" y="13361"/>
                  </a:lnTo>
                  <a:lnTo>
                    <a:pt x="102919" y="12881"/>
                  </a:lnTo>
                  <a:lnTo>
                    <a:pt x="102341" y="11855"/>
                  </a:lnTo>
                  <a:lnTo>
                    <a:pt x="100822" y="7041"/>
                  </a:lnTo>
                  <a:lnTo>
                    <a:pt x="97966" y="3167"/>
                  </a:lnTo>
                  <a:lnTo>
                    <a:pt x="94345" y="975"/>
                  </a:lnTo>
                  <a:lnTo>
                    <a:pt x="88973" y="0"/>
                  </a:lnTo>
                  <a:lnTo>
                    <a:pt x="66395" y="1256"/>
                  </a:lnTo>
                  <a:lnTo>
                    <a:pt x="51856" y="5770"/>
                  </a:lnTo>
                  <a:lnTo>
                    <a:pt x="38339" y="14832"/>
                  </a:lnTo>
                  <a:lnTo>
                    <a:pt x="14810" y="45317"/>
                  </a:lnTo>
                  <a:lnTo>
                    <a:pt x="9174" y="53575"/>
                  </a:lnTo>
                  <a:lnTo>
                    <a:pt x="2740" y="69418"/>
                  </a:lnTo>
                  <a:lnTo>
                    <a:pt x="0" y="98863"/>
                  </a:lnTo>
                  <a:lnTo>
                    <a:pt x="3532" y="110769"/>
                  </a:lnTo>
                  <a:lnTo>
                    <a:pt x="13927" y="126540"/>
                  </a:lnTo>
                  <a:lnTo>
                    <a:pt x="23982" y="134155"/>
                  </a:lnTo>
                  <a:lnTo>
                    <a:pt x="27844" y="134333"/>
                  </a:lnTo>
                  <a:lnTo>
                    <a:pt x="35898" y="130767"/>
                  </a:lnTo>
                  <a:lnTo>
                    <a:pt x="57626" y="112314"/>
                  </a:lnTo>
                  <a:lnTo>
                    <a:pt x="71155" y="82100"/>
                  </a:lnTo>
                  <a:lnTo>
                    <a:pt x="85759" y="54428"/>
                  </a:lnTo>
                  <a:lnTo>
                    <a:pt x="94718" y="31279"/>
                  </a:lnTo>
                  <a:lnTo>
                    <a:pt x="88058" y="41175"/>
                  </a:lnTo>
                  <a:lnTo>
                    <a:pt x="86789" y="45535"/>
                  </a:lnTo>
                  <a:lnTo>
                    <a:pt x="88122" y="70292"/>
                  </a:lnTo>
                  <a:lnTo>
                    <a:pt x="92087" y="80432"/>
                  </a:lnTo>
                  <a:lnTo>
                    <a:pt x="97847" y="88232"/>
                  </a:lnTo>
                  <a:lnTo>
                    <a:pt x="102759" y="91698"/>
                  </a:lnTo>
                  <a:lnTo>
                    <a:pt x="112862" y="93649"/>
                  </a:lnTo>
                  <a:lnTo>
                    <a:pt x="142732" y="88932"/>
                  </a:lnTo>
                  <a:lnTo>
                    <a:pt x="159356" y="84990"/>
                  </a:lnTo>
                  <a:lnTo>
                    <a:pt x="190085" y="62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3755">
              <a:extLst>
                <a:ext uri="{FF2B5EF4-FFF2-40B4-BE49-F238E27FC236}">
                  <a16:creationId xmlns:a16="http://schemas.microsoft.com/office/drawing/2014/main" id="{A434FEFB-8642-BB15-CC13-36BEE65FDB3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375462" y="2738389"/>
              <a:ext cx="180289" cy="30212"/>
            </a:xfrm>
            <a:custGeom>
              <a:avLst/>
              <a:gdLst/>
              <a:ahLst/>
              <a:cxnLst/>
              <a:rect l="0" t="0" r="0" b="0"/>
              <a:pathLst>
                <a:path w="180289" h="30212">
                  <a:moveTo>
                    <a:pt x="8838" y="30211"/>
                  </a:moveTo>
                  <a:lnTo>
                    <a:pt x="8838" y="30211"/>
                  </a:lnTo>
                  <a:lnTo>
                    <a:pt x="0" y="30211"/>
                  </a:lnTo>
                  <a:lnTo>
                    <a:pt x="829" y="29505"/>
                  </a:lnTo>
                  <a:lnTo>
                    <a:pt x="29734" y="21373"/>
                  </a:lnTo>
                  <a:lnTo>
                    <a:pt x="58748" y="13204"/>
                  </a:lnTo>
                  <a:lnTo>
                    <a:pt x="80541" y="6906"/>
                  </a:lnTo>
                  <a:lnTo>
                    <a:pt x="111458" y="1277"/>
                  </a:lnTo>
                  <a:lnTo>
                    <a:pt x="139825" y="0"/>
                  </a:lnTo>
                  <a:lnTo>
                    <a:pt x="180288" y="4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3756">
              <a:extLst>
                <a:ext uri="{FF2B5EF4-FFF2-40B4-BE49-F238E27FC236}">
                  <a16:creationId xmlns:a16="http://schemas.microsoft.com/office/drawing/2014/main" id="{F6DCD074-CFAB-BCFE-9759-1ECED85FB63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428750" y="2612081"/>
              <a:ext cx="114301" cy="269673"/>
            </a:xfrm>
            <a:custGeom>
              <a:avLst/>
              <a:gdLst/>
              <a:ahLst/>
              <a:cxnLst/>
              <a:rect l="0" t="0" r="0" b="0"/>
              <a:pathLst>
                <a:path w="114301" h="269673">
                  <a:moveTo>
                    <a:pt x="0" y="23169"/>
                  </a:moveTo>
                  <a:lnTo>
                    <a:pt x="0" y="23169"/>
                  </a:lnTo>
                  <a:lnTo>
                    <a:pt x="8789" y="9354"/>
                  </a:lnTo>
                  <a:lnTo>
                    <a:pt x="12209" y="5492"/>
                  </a:lnTo>
                  <a:lnTo>
                    <a:pt x="19773" y="1202"/>
                  </a:lnTo>
                  <a:lnTo>
                    <a:pt x="23765" y="57"/>
                  </a:lnTo>
                  <a:lnTo>
                    <a:pt x="25721" y="0"/>
                  </a:lnTo>
                  <a:lnTo>
                    <a:pt x="26320" y="667"/>
                  </a:lnTo>
                  <a:lnTo>
                    <a:pt x="25809" y="5407"/>
                  </a:lnTo>
                  <a:lnTo>
                    <a:pt x="23599" y="33327"/>
                  </a:lnTo>
                  <a:lnTo>
                    <a:pt x="20398" y="58634"/>
                  </a:lnTo>
                  <a:lnTo>
                    <a:pt x="19449" y="87064"/>
                  </a:lnTo>
                  <a:lnTo>
                    <a:pt x="18522" y="110128"/>
                  </a:lnTo>
                  <a:lnTo>
                    <a:pt x="14739" y="135012"/>
                  </a:lnTo>
                  <a:lnTo>
                    <a:pt x="12598" y="157908"/>
                  </a:lnTo>
                  <a:lnTo>
                    <a:pt x="8515" y="187740"/>
                  </a:lnTo>
                  <a:lnTo>
                    <a:pt x="4896" y="213774"/>
                  </a:lnTo>
                  <a:lnTo>
                    <a:pt x="287" y="243819"/>
                  </a:lnTo>
                  <a:lnTo>
                    <a:pt x="25" y="263281"/>
                  </a:lnTo>
                  <a:lnTo>
                    <a:pt x="1428" y="265793"/>
                  </a:lnTo>
                  <a:lnTo>
                    <a:pt x="3774" y="267469"/>
                  </a:lnTo>
                  <a:lnTo>
                    <a:pt x="10850" y="269330"/>
                  </a:lnTo>
                  <a:lnTo>
                    <a:pt x="26028" y="269672"/>
                  </a:lnTo>
                  <a:lnTo>
                    <a:pt x="55229" y="261922"/>
                  </a:lnTo>
                  <a:lnTo>
                    <a:pt x="83621" y="249831"/>
                  </a:lnTo>
                  <a:lnTo>
                    <a:pt x="114300" y="226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3757">
              <a:extLst>
                <a:ext uri="{FF2B5EF4-FFF2-40B4-BE49-F238E27FC236}">
                  <a16:creationId xmlns:a16="http://schemas.microsoft.com/office/drawing/2014/main" id="{0095614B-9B7B-B5DE-11DF-A6655FCB316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244600" y="2743200"/>
              <a:ext cx="133858" cy="143090"/>
            </a:xfrm>
            <a:custGeom>
              <a:avLst/>
              <a:gdLst/>
              <a:ahLst/>
              <a:cxnLst/>
              <a:rect l="0" t="0" r="0" b="0"/>
              <a:pathLst>
                <a:path w="133858" h="143090">
                  <a:moveTo>
                    <a:pt x="114300" y="0"/>
                  </a:moveTo>
                  <a:lnTo>
                    <a:pt x="114300" y="0"/>
                  </a:lnTo>
                  <a:lnTo>
                    <a:pt x="120388" y="0"/>
                  </a:lnTo>
                  <a:lnTo>
                    <a:pt x="92837" y="3371"/>
                  </a:lnTo>
                  <a:lnTo>
                    <a:pt x="67646" y="8838"/>
                  </a:lnTo>
                  <a:lnTo>
                    <a:pt x="39624" y="22076"/>
                  </a:lnTo>
                  <a:lnTo>
                    <a:pt x="18667" y="39082"/>
                  </a:lnTo>
                  <a:lnTo>
                    <a:pt x="15352" y="43946"/>
                  </a:lnTo>
                  <a:lnTo>
                    <a:pt x="14468" y="46231"/>
                  </a:lnTo>
                  <a:lnTo>
                    <a:pt x="15290" y="48459"/>
                  </a:lnTo>
                  <a:lnTo>
                    <a:pt x="19966" y="52817"/>
                  </a:lnTo>
                  <a:lnTo>
                    <a:pt x="35877" y="61364"/>
                  </a:lnTo>
                  <a:lnTo>
                    <a:pt x="64733" y="69846"/>
                  </a:lnTo>
                  <a:lnTo>
                    <a:pt x="94239" y="78316"/>
                  </a:lnTo>
                  <a:lnTo>
                    <a:pt x="107259" y="84666"/>
                  </a:lnTo>
                  <a:lnTo>
                    <a:pt x="131358" y="106205"/>
                  </a:lnTo>
                  <a:lnTo>
                    <a:pt x="133433" y="110314"/>
                  </a:lnTo>
                  <a:lnTo>
                    <a:pt x="133857" y="118644"/>
                  </a:lnTo>
                  <a:lnTo>
                    <a:pt x="131694" y="125168"/>
                  </a:lnTo>
                  <a:lnTo>
                    <a:pt x="130129" y="127895"/>
                  </a:lnTo>
                  <a:lnTo>
                    <a:pt x="120865" y="132807"/>
                  </a:lnTo>
                  <a:lnTo>
                    <a:pt x="99782" y="137657"/>
                  </a:lnTo>
                  <a:lnTo>
                    <a:pt x="68461" y="143089"/>
                  </a:lnTo>
                  <a:lnTo>
                    <a:pt x="41288" y="14028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8" name="SMARTInkShape-Group710">
            <a:extLst>
              <a:ext uri="{FF2B5EF4-FFF2-40B4-BE49-F238E27FC236}">
                <a16:creationId xmlns:a16="http://schemas.microsoft.com/office/drawing/2014/main" id="{D0ECE524-BC39-2E75-2B55-A38A8A5D77B4}"/>
              </a:ext>
            </a:extLst>
          </p:cNvPr>
          <p:cNvGrpSpPr/>
          <p:nvPr/>
        </p:nvGrpSpPr>
        <p:grpSpPr>
          <a:xfrm>
            <a:off x="3017279" y="2599177"/>
            <a:ext cx="297422" cy="222106"/>
            <a:chOff x="3017279" y="2599177"/>
            <a:chExt cx="297422" cy="222106"/>
          </a:xfrm>
        </p:grpSpPr>
        <p:sp>
          <p:nvSpPr>
            <p:cNvPr id="1195" name="SMARTInkShape-3758">
              <a:extLst>
                <a:ext uri="{FF2B5EF4-FFF2-40B4-BE49-F238E27FC236}">
                  <a16:creationId xmlns:a16="http://schemas.microsoft.com/office/drawing/2014/main" id="{DABA2C3D-BA3D-0C39-CB0A-658BF2EA7C0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194933" y="272415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4" y="18345"/>
                  </a:lnTo>
                  <a:lnTo>
                    <a:pt x="442" y="17169"/>
                  </a:lnTo>
                  <a:lnTo>
                    <a:pt x="0" y="15679"/>
                  </a:lnTo>
                  <a:lnTo>
                    <a:pt x="1822" y="13980"/>
                  </a:lnTo>
                  <a:lnTo>
                    <a:pt x="9492" y="10212"/>
                  </a:lnTo>
                  <a:lnTo>
                    <a:pt x="36732" y="6407"/>
                  </a:lnTo>
                  <a:lnTo>
                    <a:pt x="61689" y="2212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3759">
              <a:extLst>
                <a:ext uri="{FF2B5EF4-FFF2-40B4-BE49-F238E27FC236}">
                  <a16:creationId xmlns:a16="http://schemas.microsoft.com/office/drawing/2014/main" id="{3819B80E-94CA-92D5-8486-DD725F894CD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238516" y="2599177"/>
              <a:ext cx="76185" cy="219480"/>
            </a:xfrm>
            <a:custGeom>
              <a:avLst/>
              <a:gdLst/>
              <a:ahLst/>
              <a:cxnLst/>
              <a:rect l="0" t="0" r="0" b="0"/>
              <a:pathLst>
                <a:path w="76185" h="219480">
                  <a:moveTo>
                    <a:pt x="6334" y="17023"/>
                  </a:moveTo>
                  <a:lnTo>
                    <a:pt x="6334" y="17023"/>
                  </a:lnTo>
                  <a:lnTo>
                    <a:pt x="6334" y="0"/>
                  </a:lnTo>
                  <a:lnTo>
                    <a:pt x="5629" y="25542"/>
                  </a:lnTo>
                  <a:lnTo>
                    <a:pt x="1970" y="55531"/>
                  </a:lnTo>
                  <a:lnTo>
                    <a:pt x="573" y="80879"/>
                  </a:lnTo>
                  <a:lnTo>
                    <a:pt x="246" y="102553"/>
                  </a:lnTo>
                  <a:lnTo>
                    <a:pt x="100" y="126298"/>
                  </a:lnTo>
                  <a:lnTo>
                    <a:pt x="36" y="149550"/>
                  </a:lnTo>
                  <a:lnTo>
                    <a:pt x="0" y="176392"/>
                  </a:lnTo>
                  <a:lnTo>
                    <a:pt x="694" y="190459"/>
                  </a:lnTo>
                  <a:lnTo>
                    <a:pt x="8823" y="211740"/>
                  </a:lnTo>
                  <a:lnTo>
                    <a:pt x="12227" y="214567"/>
                  </a:lnTo>
                  <a:lnTo>
                    <a:pt x="21653" y="217709"/>
                  </a:lnTo>
                  <a:lnTo>
                    <a:pt x="35489" y="219479"/>
                  </a:lnTo>
                  <a:lnTo>
                    <a:pt x="46103" y="216129"/>
                  </a:lnTo>
                  <a:lnTo>
                    <a:pt x="62097" y="206310"/>
                  </a:lnTo>
                  <a:lnTo>
                    <a:pt x="69923" y="198517"/>
                  </a:lnTo>
                  <a:lnTo>
                    <a:pt x="76184" y="182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3760">
              <a:extLst>
                <a:ext uri="{FF2B5EF4-FFF2-40B4-BE49-F238E27FC236}">
                  <a16:creationId xmlns:a16="http://schemas.microsoft.com/office/drawing/2014/main" id="{89F573AD-203B-B593-FA27-D0052B02AA8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017279" y="2674495"/>
              <a:ext cx="157722" cy="146788"/>
            </a:xfrm>
            <a:custGeom>
              <a:avLst/>
              <a:gdLst/>
              <a:ahLst/>
              <a:cxnLst/>
              <a:rect l="0" t="0" r="0" b="0"/>
              <a:pathLst>
                <a:path w="157722" h="146788">
                  <a:moveTo>
                    <a:pt x="87871" y="17905"/>
                  </a:moveTo>
                  <a:lnTo>
                    <a:pt x="87871" y="17905"/>
                  </a:lnTo>
                  <a:lnTo>
                    <a:pt x="87871" y="11633"/>
                  </a:lnTo>
                  <a:lnTo>
                    <a:pt x="87871" y="15229"/>
                  </a:lnTo>
                  <a:lnTo>
                    <a:pt x="87871" y="11571"/>
                  </a:lnTo>
                  <a:lnTo>
                    <a:pt x="82096" y="6489"/>
                  </a:lnTo>
                  <a:lnTo>
                    <a:pt x="75662" y="2718"/>
                  </a:lnTo>
                  <a:lnTo>
                    <a:pt x="57364" y="0"/>
                  </a:lnTo>
                  <a:lnTo>
                    <a:pt x="45855" y="3127"/>
                  </a:lnTo>
                  <a:lnTo>
                    <a:pt x="26968" y="13261"/>
                  </a:lnTo>
                  <a:lnTo>
                    <a:pt x="13930" y="30013"/>
                  </a:lnTo>
                  <a:lnTo>
                    <a:pt x="4500" y="56222"/>
                  </a:lnTo>
                  <a:lnTo>
                    <a:pt x="610" y="82959"/>
                  </a:lnTo>
                  <a:lnTo>
                    <a:pt x="0" y="107844"/>
                  </a:lnTo>
                  <a:lnTo>
                    <a:pt x="2486" y="119967"/>
                  </a:lnTo>
                  <a:lnTo>
                    <a:pt x="11222" y="135321"/>
                  </a:lnTo>
                  <a:lnTo>
                    <a:pt x="22749" y="145436"/>
                  </a:lnTo>
                  <a:lnTo>
                    <a:pt x="26112" y="146670"/>
                  </a:lnTo>
                  <a:lnTo>
                    <a:pt x="29059" y="146787"/>
                  </a:lnTo>
                  <a:lnTo>
                    <a:pt x="31730" y="146160"/>
                  </a:lnTo>
                  <a:lnTo>
                    <a:pt x="42230" y="138535"/>
                  </a:lnTo>
                  <a:lnTo>
                    <a:pt x="64689" y="111713"/>
                  </a:lnTo>
                  <a:lnTo>
                    <a:pt x="82579" y="83097"/>
                  </a:lnTo>
                  <a:lnTo>
                    <a:pt x="90772" y="71088"/>
                  </a:lnTo>
                  <a:lnTo>
                    <a:pt x="94019" y="62866"/>
                  </a:lnTo>
                  <a:lnTo>
                    <a:pt x="87419" y="65877"/>
                  </a:lnTo>
                  <a:lnTo>
                    <a:pt x="82261" y="73093"/>
                  </a:lnTo>
                  <a:lnTo>
                    <a:pt x="77272" y="87174"/>
                  </a:lnTo>
                  <a:lnTo>
                    <a:pt x="75355" y="118130"/>
                  </a:lnTo>
                  <a:lnTo>
                    <a:pt x="75959" y="127360"/>
                  </a:lnTo>
                  <a:lnTo>
                    <a:pt x="78579" y="136167"/>
                  </a:lnTo>
                  <a:lnTo>
                    <a:pt x="80970" y="139079"/>
                  </a:lnTo>
                  <a:lnTo>
                    <a:pt x="87392" y="142315"/>
                  </a:lnTo>
                  <a:lnTo>
                    <a:pt x="98939" y="144138"/>
                  </a:lnTo>
                  <a:lnTo>
                    <a:pt x="114669" y="141307"/>
                  </a:lnTo>
                  <a:lnTo>
                    <a:pt x="130219" y="133324"/>
                  </a:lnTo>
                  <a:lnTo>
                    <a:pt x="157721" y="113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5" name="SMARTInkShape-Group711">
            <a:extLst>
              <a:ext uri="{FF2B5EF4-FFF2-40B4-BE49-F238E27FC236}">
                <a16:creationId xmlns:a16="http://schemas.microsoft.com/office/drawing/2014/main" id="{CD3CEA96-91BB-872D-6362-C2BF2CCDB7AB}"/>
              </a:ext>
            </a:extLst>
          </p:cNvPr>
          <p:cNvGrpSpPr/>
          <p:nvPr/>
        </p:nvGrpSpPr>
        <p:grpSpPr>
          <a:xfrm>
            <a:off x="3750057" y="2541667"/>
            <a:ext cx="650494" cy="284084"/>
            <a:chOff x="3750057" y="2541667"/>
            <a:chExt cx="650494" cy="284084"/>
          </a:xfrm>
        </p:grpSpPr>
        <p:sp>
          <p:nvSpPr>
            <p:cNvPr id="1199" name="SMARTInkShape-3761">
              <a:extLst>
                <a:ext uri="{FF2B5EF4-FFF2-40B4-BE49-F238E27FC236}">
                  <a16:creationId xmlns:a16="http://schemas.microsoft.com/office/drawing/2014/main" id="{740CF945-03D4-A26F-193A-A8A7DBF5A8C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292600" y="26670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0" y="22683"/>
                  </a:lnTo>
                  <a:lnTo>
                    <a:pt x="705" y="22883"/>
                  </a:lnTo>
                  <a:lnTo>
                    <a:pt x="18951" y="16323"/>
                  </a:lnTo>
                  <a:lnTo>
                    <a:pt x="45136" y="1271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3762">
              <a:extLst>
                <a:ext uri="{FF2B5EF4-FFF2-40B4-BE49-F238E27FC236}">
                  <a16:creationId xmlns:a16="http://schemas.microsoft.com/office/drawing/2014/main" id="{BD92C4B3-24FB-E8BC-A261-50442581F63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293215" y="2541667"/>
              <a:ext cx="107336" cy="226439"/>
            </a:xfrm>
            <a:custGeom>
              <a:avLst/>
              <a:gdLst/>
              <a:ahLst/>
              <a:cxnLst/>
              <a:rect l="0" t="0" r="0" b="0"/>
              <a:pathLst>
                <a:path w="107336" h="226439">
                  <a:moveTo>
                    <a:pt x="18435" y="23733"/>
                  </a:moveTo>
                  <a:lnTo>
                    <a:pt x="18435" y="23733"/>
                  </a:lnTo>
                  <a:lnTo>
                    <a:pt x="31527" y="9935"/>
                  </a:lnTo>
                  <a:lnTo>
                    <a:pt x="36425" y="2085"/>
                  </a:lnTo>
                  <a:lnTo>
                    <a:pt x="40072" y="0"/>
                  </a:lnTo>
                  <a:lnTo>
                    <a:pt x="41326" y="1561"/>
                  </a:lnTo>
                  <a:lnTo>
                    <a:pt x="42720" y="8940"/>
                  </a:lnTo>
                  <a:lnTo>
                    <a:pt x="39251" y="35993"/>
                  </a:lnTo>
                  <a:lnTo>
                    <a:pt x="35952" y="66633"/>
                  </a:lnTo>
                  <a:lnTo>
                    <a:pt x="32087" y="93277"/>
                  </a:lnTo>
                  <a:lnTo>
                    <a:pt x="22595" y="118922"/>
                  </a:lnTo>
                  <a:lnTo>
                    <a:pt x="17375" y="148134"/>
                  </a:lnTo>
                  <a:lnTo>
                    <a:pt x="9890" y="173481"/>
                  </a:lnTo>
                  <a:lnTo>
                    <a:pt x="2497" y="192516"/>
                  </a:lnTo>
                  <a:lnTo>
                    <a:pt x="0" y="211590"/>
                  </a:lnTo>
                  <a:lnTo>
                    <a:pt x="1540" y="218467"/>
                  </a:lnTo>
                  <a:lnTo>
                    <a:pt x="2938" y="221289"/>
                  </a:lnTo>
                  <a:lnTo>
                    <a:pt x="5282" y="223171"/>
                  </a:lnTo>
                  <a:lnTo>
                    <a:pt x="11648" y="225261"/>
                  </a:lnTo>
                  <a:lnTo>
                    <a:pt x="23166" y="226438"/>
                  </a:lnTo>
                  <a:lnTo>
                    <a:pt x="49134" y="221766"/>
                  </a:lnTo>
                  <a:lnTo>
                    <a:pt x="75378" y="214049"/>
                  </a:lnTo>
                  <a:lnTo>
                    <a:pt x="87488" y="209212"/>
                  </a:lnTo>
                  <a:lnTo>
                    <a:pt x="107335" y="188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3763">
              <a:extLst>
                <a:ext uri="{FF2B5EF4-FFF2-40B4-BE49-F238E27FC236}">
                  <a16:creationId xmlns:a16="http://schemas.microsoft.com/office/drawing/2014/main" id="{8CAD4456-8972-3057-640E-F545684B3AA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152900" y="2668245"/>
              <a:ext cx="81406" cy="113056"/>
            </a:xfrm>
            <a:custGeom>
              <a:avLst/>
              <a:gdLst/>
              <a:ahLst/>
              <a:cxnLst/>
              <a:rect l="0" t="0" r="0" b="0"/>
              <a:pathLst>
                <a:path w="81406" h="113056">
                  <a:moveTo>
                    <a:pt x="69850" y="24155"/>
                  </a:moveTo>
                  <a:lnTo>
                    <a:pt x="69850" y="24155"/>
                  </a:lnTo>
                  <a:lnTo>
                    <a:pt x="79975" y="13324"/>
                  </a:lnTo>
                  <a:lnTo>
                    <a:pt x="81405" y="9228"/>
                  </a:lnTo>
                  <a:lnTo>
                    <a:pt x="81081" y="7148"/>
                  </a:lnTo>
                  <a:lnTo>
                    <a:pt x="78840" y="2956"/>
                  </a:lnTo>
                  <a:lnTo>
                    <a:pt x="76549" y="1555"/>
                  </a:lnTo>
                  <a:lnTo>
                    <a:pt x="70240" y="0"/>
                  </a:lnTo>
                  <a:lnTo>
                    <a:pt x="44319" y="4332"/>
                  </a:lnTo>
                  <a:lnTo>
                    <a:pt x="33201" y="11618"/>
                  </a:lnTo>
                  <a:lnTo>
                    <a:pt x="8408" y="34939"/>
                  </a:lnTo>
                  <a:lnTo>
                    <a:pt x="6311" y="38400"/>
                  </a:lnTo>
                  <a:lnTo>
                    <a:pt x="5618" y="41413"/>
                  </a:lnTo>
                  <a:lnTo>
                    <a:pt x="5862" y="44127"/>
                  </a:lnTo>
                  <a:lnTo>
                    <a:pt x="8015" y="49024"/>
                  </a:lnTo>
                  <a:lnTo>
                    <a:pt x="9577" y="51317"/>
                  </a:lnTo>
                  <a:lnTo>
                    <a:pt x="18516" y="57917"/>
                  </a:lnTo>
                  <a:lnTo>
                    <a:pt x="50242" y="68591"/>
                  </a:lnTo>
                  <a:lnTo>
                    <a:pt x="69347" y="73698"/>
                  </a:lnTo>
                  <a:lnTo>
                    <a:pt x="71632" y="75528"/>
                  </a:lnTo>
                  <a:lnTo>
                    <a:pt x="74170" y="81325"/>
                  </a:lnTo>
                  <a:lnTo>
                    <a:pt x="74141" y="84140"/>
                  </a:lnTo>
                  <a:lnTo>
                    <a:pt x="72228" y="89150"/>
                  </a:lnTo>
                  <a:lnTo>
                    <a:pt x="67183" y="95938"/>
                  </a:lnTo>
                  <a:lnTo>
                    <a:pt x="54478" y="102417"/>
                  </a:lnTo>
                  <a:lnTo>
                    <a:pt x="44050" y="105435"/>
                  </a:lnTo>
                  <a:lnTo>
                    <a:pt x="0" y="113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3764">
              <a:extLst>
                <a:ext uri="{FF2B5EF4-FFF2-40B4-BE49-F238E27FC236}">
                  <a16:creationId xmlns:a16="http://schemas.microsoft.com/office/drawing/2014/main" id="{E01248EF-CE50-3762-A1B9-A50B7E61F51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009175" y="2683452"/>
              <a:ext cx="105626" cy="100535"/>
            </a:xfrm>
            <a:custGeom>
              <a:avLst/>
              <a:gdLst/>
              <a:ahLst/>
              <a:cxnLst/>
              <a:rect l="0" t="0" r="0" b="0"/>
              <a:pathLst>
                <a:path w="105626" h="100535">
                  <a:moveTo>
                    <a:pt x="80225" y="27998"/>
                  </a:moveTo>
                  <a:lnTo>
                    <a:pt x="80225" y="27998"/>
                  </a:lnTo>
                  <a:lnTo>
                    <a:pt x="85692" y="27998"/>
                  </a:lnTo>
                  <a:lnTo>
                    <a:pt x="85986" y="27292"/>
                  </a:lnTo>
                  <a:lnTo>
                    <a:pt x="86497" y="22531"/>
                  </a:lnTo>
                  <a:lnTo>
                    <a:pt x="82196" y="16753"/>
                  </a:lnTo>
                  <a:lnTo>
                    <a:pt x="80809" y="10869"/>
                  </a:lnTo>
                  <a:lnTo>
                    <a:pt x="80485" y="6744"/>
                  </a:lnTo>
                  <a:lnTo>
                    <a:pt x="78282" y="4656"/>
                  </a:lnTo>
                  <a:lnTo>
                    <a:pt x="70189" y="456"/>
                  </a:lnTo>
                  <a:lnTo>
                    <a:pt x="61418" y="0"/>
                  </a:lnTo>
                  <a:lnTo>
                    <a:pt x="57104" y="866"/>
                  </a:lnTo>
                  <a:lnTo>
                    <a:pt x="28185" y="20123"/>
                  </a:lnTo>
                  <a:lnTo>
                    <a:pt x="13214" y="32923"/>
                  </a:lnTo>
                  <a:lnTo>
                    <a:pt x="5521" y="42887"/>
                  </a:lnTo>
                  <a:lnTo>
                    <a:pt x="1162" y="54371"/>
                  </a:lnTo>
                  <a:lnTo>
                    <a:pt x="0" y="60397"/>
                  </a:lnTo>
                  <a:lnTo>
                    <a:pt x="2471" y="72736"/>
                  </a:lnTo>
                  <a:lnTo>
                    <a:pt x="12185" y="91163"/>
                  </a:lnTo>
                  <a:lnTo>
                    <a:pt x="16589" y="94877"/>
                  </a:lnTo>
                  <a:lnTo>
                    <a:pt x="18751" y="95867"/>
                  </a:lnTo>
                  <a:lnTo>
                    <a:pt x="24916" y="95086"/>
                  </a:lnTo>
                  <a:lnTo>
                    <a:pt x="31654" y="92387"/>
                  </a:lnTo>
                  <a:lnTo>
                    <a:pt x="43978" y="82870"/>
                  </a:lnTo>
                  <a:lnTo>
                    <a:pt x="56314" y="65804"/>
                  </a:lnTo>
                  <a:lnTo>
                    <a:pt x="59015" y="59382"/>
                  </a:lnTo>
                  <a:lnTo>
                    <a:pt x="61119" y="35909"/>
                  </a:lnTo>
                  <a:lnTo>
                    <a:pt x="63054" y="67047"/>
                  </a:lnTo>
                  <a:lnTo>
                    <a:pt x="68082" y="81666"/>
                  </a:lnTo>
                  <a:lnTo>
                    <a:pt x="80274" y="97543"/>
                  </a:lnTo>
                  <a:lnTo>
                    <a:pt x="82374" y="99761"/>
                  </a:lnTo>
                  <a:lnTo>
                    <a:pt x="84481" y="100534"/>
                  </a:lnTo>
                  <a:lnTo>
                    <a:pt x="86590" y="100345"/>
                  </a:lnTo>
                  <a:lnTo>
                    <a:pt x="105625" y="9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3765">
              <a:extLst>
                <a:ext uri="{FF2B5EF4-FFF2-40B4-BE49-F238E27FC236}">
                  <a16:creationId xmlns:a16="http://schemas.microsoft.com/office/drawing/2014/main" id="{F7449B41-9781-D0F3-6A79-78EFF42FCAA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842179" y="2658895"/>
              <a:ext cx="134233" cy="158788"/>
            </a:xfrm>
            <a:custGeom>
              <a:avLst/>
              <a:gdLst/>
              <a:ahLst/>
              <a:cxnLst/>
              <a:rect l="0" t="0" r="0" b="0"/>
              <a:pathLst>
                <a:path w="134233" h="158788">
                  <a:moveTo>
                    <a:pt x="12271" y="65255"/>
                  </a:moveTo>
                  <a:lnTo>
                    <a:pt x="12271" y="65255"/>
                  </a:lnTo>
                  <a:lnTo>
                    <a:pt x="19013" y="68626"/>
                  </a:lnTo>
                  <a:lnTo>
                    <a:pt x="33319" y="70722"/>
                  </a:lnTo>
                  <a:lnTo>
                    <a:pt x="63334" y="66463"/>
                  </a:lnTo>
                  <a:lnTo>
                    <a:pt x="88523" y="62123"/>
                  </a:lnTo>
                  <a:lnTo>
                    <a:pt x="112270" y="50349"/>
                  </a:lnTo>
                  <a:lnTo>
                    <a:pt x="124607" y="40691"/>
                  </a:lnTo>
                  <a:lnTo>
                    <a:pt x="133829" y="28892"/>
                  </a:lnTo>
                  <a:lnTo>
                    <a:pt x="134232" y="24785"/>
                  </a:lnTo>
                  <a:lnTo>
                    <a:pt x="130916" y="16459"/>
                  </a:lnTo>
                  <a:lnTo>
                    <a:pt x="124487" y="7210"/>
                  </a:lnTo>
                  <a:lnTo>
                    <a:pt x="111372" y="0"/>
                  </a:lnTo>
                  <a:lnTo>
                    <a:pt x="87339" y="138"/>
                  </a:lnTo>
                  <a:lnTo>
                    <a:pt x="61110" y="8450"/>
                  </a:lnTo>
                  <a:lnTo>
                    <a:pt x="50205" y="13197"/>
                  </a:lnTo>
                  <a:lnTo>
                    <a:pt x="35427" y="25215"/>
                  </a:lnTo>
                  <a:lnTo>
                    <a:pt x="15591" y="51963"/>
                  </a:lnTo>
                  <a:lnTo>
                    <a:pt x="2830" y="80568"/>
                  </a:lnTo>
                  <a:lnTo>
                    <a:pt x="0" y="112052"/>
                  </a:lnTo>
                  <a:lnTo>
                    <a:pt x="4725" y="134863"/>
                  </a:lnTo>
                  <a:lnTo>
                    <a:pt x="8448" y="144640"/>
                  </a:lnTo>
                  <a:lnTo>
                    <a:pt x="16216" y="151808"/>
                  </a:lnTo>
                  <a:lnTo>
                    <a:pt x="26019" y="156640"/>
                  </a:lnTo>
                  <a:lnTo>
                    <a:pt x="35079" y="158787"/>
                  </a:lnTo>
                  <a:lnTo>
                    <a:pt x="58874" y="155096"/>
                  </a:lnTo>
                  <a:lnTo>
                    <a:pt x="94821" y="147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SMARTInkShape-3766">
              <a:extLst>
                <a:ext uri="{FF2B5EF4-FFF2-40B4-BE49-F238E27FC236}">
                  <a16:creationId xmlns:a16="http://schemas.microsoft.com/office/drawing/2014/main" id="{91AE2146-A4DB-5A2D-72DC-B7EE5D239C4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750057" y="2566438"/>
              <a:ext cx="28116" cy="259313"/>
            </a:xfrm>
            <a:custGeom>
              <a:avLst/>
              <a:gdLst/>
              <a:ahLst/>
              <a:cxnLst/>
              <a:rect l="0" t="0" r="0" b="0"/>
              <a:pathLst>
                <a:path w="28116" h="259313">
                  <a:moveTo>
                    <a:pt x="21843" y="18012"/>
                  </a:moveTo>
                  <a:lnTo>
                    <a:pt x="21843" y="18012"/>
                  </a:lnTo>
                  <a:lnTo>
                    <a:pt x="21843" y="11270"/>
                  </a:lnTo>
                  <a:lnTo>
                    <a:pt x="22548" y="9284"/>
                  </a:lnTo>
                  <a:lnTo>
                    <a:pt x="23724" y="7960"/>
                  </a:lnTo>
                  <a:lnTo>
                    <a:pt x="25214" y="7077"/>
                  </a:lnTo>
                  <a:lnTo>
                    <a:pt x="26207" y="5783"/>
                  </a:lnTo>
                  <a:lnTo>
                    <a:pt x="27931" y="0"/>
                  </a:lnTo>
                  <a:lnTo>
                    <a:pt x="28115" y="6012"/>
                  </a:lnTo>
                  <a:lnTo>
                    <a:pt x="18744" y="37305"/>
                  </a:lnTo>
                  <a:lnTo>
                    <a:pt x="13881" y="62099"/>
                  </a:lnTo>
                  <a:lnTo>
                    <a:pt x="7176" y="93713"/>
                  </a:lnTo>
                  <a:lnTo>
                    <a:pt x="2860" y="117744"/>
                  </a:lnTo>
                  <a:lnTo>
                    <a:pt x="0" y="144182"/>
                  </a:lnTo>
                  <a:lnTo>
                    <a:pt x="1081" y="170043"/>
                  </a:lnTo>
                  <a:lnTo>
                    <a:pt x="2032" y="193766"/>
                  </a:lnTo>
                  <a:lnTo>
                    <a:pt x="2568" y="221311"/>
                  </a:lnTo>
                  <a:lnTo>
                    <a:pt x="9143" y="259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8" name="SMARTInkShape-Group712">
            <a:extLst>
              <a:ext uri="{FF2B5EF4-FFF2-40B4-BE49-F238E27FC236}">
                <a16:creationId xmlns:a16="http://schemas.microsoft.com/office/drawing/2014/main" id="{A1D64075-79C3-FE58-D042-4436AA8E28D7}"/>
              </a:ext>
            </a:extLst>
          </p:cNvPr>
          <p:cNvGrpSpPr/>
          <p:nvPr/>
        </p:nvGrpSpPr>
        <p:grpSpPr>
          <a:xfrm>
            <a:off x="4823177" y="2581859"/>
            <a:ext cx="324636" cy="171431"/>
            <a:chOff x="4823177" y="2581859"/>
            <a:chExt cx="324636" cy="171431"/>
          </a:xfrm>
        </p:grpSpPr>
        <p:sp>
          <p:nvSpPr>
            <p:cNvPr id="1206" name="SMARTInkShape-3767">
              <a:extLst>
                <a:ext uri="{FF2B5EF4-FFF2-40B4-BE49-F238E27FC236}">
                  <a16:creationId xmlns:a16="http://schemas.microsoft.com/office/drawing/2014/main" id="{B7E3EC09-6604-C35B-5997-F88F763F76C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060950" y="2597542"/>
              <a:ext cx="86863" cy="131591"/>
            </a:xfrm>
            <a:custGeom>
              <a:avLst/>
              <a:gdLst/>
              <a:ahLst/>
              <a:cxnLst/>
              <a:rect l="0" t="0" r="0" b="0"/>
              <a:pathLst>
                <a:path w="86863" h="131591">
                  <a:moveTo>
                    <a:pt x="57150" y="31358"/>
                  </a:moveTo>
                  <a:lnTo>
                    <a:pt x="57150" y="31358"/>
                  </a:lnTo>
                  <a:lnTo>
                    <a:pt x="63891" y="27987"/>
                  </a:lnTo>
                  <a:lnTo>
                    <a:pt x="69083" y="22569"/>
                  </a:lnTo>
                  <a:lnTo>
                    <a:pt x="73036" y="16163"/>
                  </a:lnTo>
                  <a:lnTo>
                    <a:pt x="74794" y="10964"/>
                  </a:lnTo>
                  <a:lnTo>
                    <a:pt x="74558" y="8590"/>
                  </a:lnTo>
                  <a:lnTo>
                    <a:pt x="72413" y="4070"/>
                  </a:lnTo>
                  <a:lnTo>
                    <a:pt x="70149" y="2583"/>
                  </a:lnTo>
                  <a:lnTo>
                    <a:pt x="63867" y="930"/>
                  </a:lnTo>
                  <a:lnTo>
                    <a:pt x="49027" y="0"/>
                  </a:lnTo>
                  <a:lnTo>
                    <a:pt x="39194" y="3545"/>
                  </a:lnTo>
                  <a:lnTo>
                    <a:pt x="27605" y="9712"/>
                  </a:lnTo>
                  <a:lnTo>
                    <a:pt x="24754" y="10577"/>
                  </a:lnTo>
                  <a:lnTo>
                    <a:pt x="13998" y="18537"/>
                  </a:lnTo>
                  <a:lnTo>
                    <a:pt x="9749" y="24013"/>
                  </a:lnTo>
                  <a:lnTo>
                    <a:pt x="8615" y="26462"/>
                  </a:lnTo>
                  <a:lnTo>
                    <a:pt x="9238" y="32945"/>
                  </a:lnTo>
                  <a:lnTo>
                    <a:pt x="10392" y="36649"/>
                  </a:lnTo>
                  <a:lnTo>
                    <a:pt x="15438" y="42646"/>
                  </a:lnTo>
                  <a:lnTo>
                    <a:pt x="30174" y="52246"/>
                  </a:lnTo>
                  <a:lnTo>
                    <a:pt x="56107" y="60936"/>
                  </a:lnTo>
                  <a:lnTo>
                    <a:pt x="78580" y="69447"/>
                  </a:lnTo>
                  <a:lnTo>
                    <a:pt x="82020" y="71567"/>
                  </a:lnTo>
                  <a:lnTo>
                    <a:pt x="84314" y="75097"/>
                  </a:lnTo>
                  <a:lnTo>
                    <a:pt x="86862" y="84664"/>
                  </a:lnTo>
                  <a:lnTo>
                    <a:pt x="86113" y="94091"/>
                  </a:lnTo>
                  <a:lnTo>
                    <a:pt x="79882" y="111640"/>
                  </a:lnTo>
                  <a:lnTo>
                    <a:pt x="72192" y="118309"/>
                  </a:lnTo>
                  <a:lnTo>
                    <a:pt x="48991" y="129879"/>
                  </a:lnTo>
                  <a:lnTo>
                    <a:pt x="40354" y="131590"/>
                  </a:lnTo>
                  <a:lnTo>
                    <a:pt x="24186" y="129182"/>
                  </a:lnTo>
                  <a:lnTo>
                    <a:pt x="0" y="120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3768">
              <a:extLst>
                <a:ext uri="{FF2B5EF4-FFF2-40B4-BE49-F238E27FC236}">
                  <a16:creationId xmlns:a16="http://schemas.microsoft.com/office/drawing/2014/main" id="{062986B6-EBA9-74CF-B968-D35646CBA13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823177" y="2581859"/>
              <a:ext cx="174274" cy="171431"/>
            </a:xfrm>
            <a:custGeom>
              <a:avLst/>
              <a:gdLst/>
              <a:ahLst/>
              <a:cxnLst/>
              <a:rect l="0" t="0" r="0" b="0"/>
              <a:pathLst>
                <a:path w="174274" h="171431">
                  <a:moveTo>
                    <a:pt x="110773" y="40691"/>
                  </a:moveTo>
                  <a:lnTo>
                    <a:pt x="110773" y="40691"/>
                  </a:lnTo>
                  <a:lnTo>
                    <a:pt x="114144" y="40691"/>
                  </a:lnTo>
                  <a:lnTo>
                    <a:pt x="115137" y="39985"/>
                  </a:lnTo>
                  <a:lnTo>
                    <a:pt x="115799" y="38810"/>
                  </a:lnTo>
                  <a:lnTo>
                    <a:pt x="117046" y="29135"/>
                  </a:lnTo>
                  <a:lnTo>
                    <a:pt x="117116" y="19254"/>
                  </a:lnTo>
                  <a:lnTo>
                    <a:pt x="115238" y="15171"/>
                  </a:lnTo>
                  <a:lnTo>
                    <a:pt x="108284" y="6801"/>
                  </a:lnTo>
                  <a:lnTo>
                    <a:pt x="95453" y="467"/>
                  </a:lnTo>
                  <a:lnTo>
                    <a:pt x="84209" y="0"/>
                  </a:lnTo>
                  <a:lnTo>
                    <a:pt x="59743" y="5450"/>
                  </a:lnTo>
                  <a:lnTo>
                    <a:pt x="44226" y="14648"/>
                  </a:lnTo>
                  <a:lnTo>
                    <a:pt x="34063" y="22940"/>
                  </a:lnTo>
                  <a:lnTo>
                    <a:pt x="15177" y="51193"/>
                  </a:lnTo>
                  <a:lnTo>
                    <a:pt x="11059" y="56159"/>
                  </a:lnTo>
                  <a:lnTo>
                    <a:pt x="6483" y="69203"/>
                  </a:lnTo>
                  <a:lnTo>
                    <a:pt x="175" y="97201"/>
                  </a:lnTo>
                  <a:lnTo>
                    <a:pt x="0" y="108375"/>
                  </a:lnTo>
                  <a:lnTo>
                    <a:pt x="7520" y="136492"/>
                  </a:lnTo>
                  <a:lnTo>
                    <a:pt x="14249" y="154449"/>
                  </a:lnTo>
                  <a:lnTo>
                    <a:pt x="24161" y="167609"/>
                  </a:lnTo>
                  <a:lnTo>
                    <a:pt x="29474" y="171182"/>
                  </a:lnTo>
                  <a:lnTo>
                    <a:pt x="31880" y="171430"/>
                  </a:lnTo>
                  <a:lnTo>
                    <a:pt x="36433" y="169823"/>
                  </a:lnTo>
                  <a:lnTo>
                    <a:pt x="54834" y="153572"/>
                  </a:lnTo>
                  <a:lnTo>
                    <a:pt x="68391" y="134406"/>
                  </a:lnTo>
                  <a:lnTo>
                    <a:pt x="80854" y="103989"/>
                  </a:lnTo>
                  <a:lnTo>
                    <a:pt x="85891" y="83820"/>
                  </a:lnTo>
                  <a:lnTo>
                    <a:pt x="95250" y="66248"/>
                  </a:lnTo>
                  <a:lnTo>
                    <a:pt x="97523" y="59105"/>
                  </a:lnTo>
                  <a:lnTo>
                    <a:pt x="99118" y="57201"/>
                  </a:lnTo>
                  <a:lnTo>
                    <a:pt x="100886" y="55931"/>
                  </a:lnTo>
                  <a:lnTo>
                    <a:pt x="101360" y="56495"/>
                  </a:lnTo>
                  <a:lnTo>
                    <a:pt x="98454" y="82388"/>
                  </a:lnTo>
                  <a:lnTo>
                    <a:pt x="98891" y="110666"/>
                  </a:lnTo>
                  <a:lnTo>
                    <a:pt x="103882" y="129941"/>
                  </a:lnTo>
                  <a:lnTo>
                    <a:pt x="113984" y="147334"/>
                  </a:lnTo>
                  <a:lnTo>
                    <a:pt x="125208" y="156877"/>
                  </a:lnTo>
                  <a:lnTo>
                    <a:pt x="130829" y="159357"/>
                  </a:lnTo>
                  <a:lnTo>
                    <a:pt x="144704" y="157382"/>
                  </a:lnTo>
                  <a:lnTo>
                    <a:pt x="174273" y="135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7" name="SMARTInkShape-Group713">
            <a:extLst>
              <a:ext uri="{FF2B5EF4-FFF2-40B4-BE49-F238E27FC236}">
                <a16:creationId xmlns:a16="http://schemas.microsoft.com/office/drawing/2014/main" id="{15D463E1-CB27-2677-3343-16322C1F619D}"/>
              </a:ext>
            </a:extLst>
          </p:cNvPr>
          <p:cNvGrpSpPr/>
          <p:nvPr/>
        </p:nvGrpSpPr>
        <p:grpSpPr>
          <a:xfrm>
            <a:off x="5659695" y="2540000"/>
            <a:ext cx="1388806" cy="215747"/>
            <a:chOff x="5659695" y="2540000"/>
            <a:chExt cx="1388806" cy="215747"/>
          </a:xfrm>
        </p:grpSpPr>
        <p:sp>
          <p:nvSpPr>
            <p:cNvPr id="1209" name="SMARTInkShape-3769">
              <a:extLst>
                <a:ext uri="{FF2B5EF4-FFF2-40B4-BE49-F238E27FC236}">
                  <a16:creationId xmlns:a16="http://schemas.microsoft.com/office/drawing/2014/main" id="{7EAABD46-9D1D-9B9E-D24A-6981FFE3E2B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828539" y="2600940"/>
              <a:ext cx="219962" cy="141411"/>
            </a:xfrm>
            <a:custGeom>
              <a:avLst/>
              <a:gdLst/>
              <a:ahLst/>
              <a:cxnLst/>
              <a:rect l="0" t="0" r="0" b="0"/>
              <a:pathLst>
                <a:path w="219962" h="141411">
                  <a:moveTo>
                    <a:pt x="23111" y="66060"/>
                  </a:moveTo>
                  <a:lnTo>
                    <a:pt x="23111" y="66060"/>
                  </a:lnTo>
                  <a:lnTo>
                    <a:pt x="26483" y="66060"/>
                  </a:lnTo>
                  <a:lnTo>
                    <a:pt x="30018" y="64179"/>
                  </a:lnTo>
                  <a:lnTo>
                    <a:pt x="31948" y="62689"/>
                  </a:lnTo>
                  <a:lnTo>
                    <a:pt x="37857" y="61034"/>
                  </a:lnTo>
                  <a:lnTo>
                    <a:pt x="69561" y="54800"/>
                  </a:lnTo>
                  <a:lnTo>
                    <a:pt x="99130" y="48480"/>
                  </a:lnTo>
                  <a:lnTo>
                    <a:pt x="129562" y="38651"/>
                  </a:lnTo>
                  <a:lnTo>
                    <a:pt x="147786" y="31127"/>
                  </a:lnTo>
                  <a:lnTo>
                    <a:pt x="157544" y="27957"/>
                  </a:lnTo>
                  <a:lnTo>
                    <a:pt x="176237" y="13840"/>
                  </a:lnTo>
                  <a:lnTo>
                    <a:pt x="179361" y="9219"/>
                  </a:lnTo>
                  <a:lnTo>
                    <a:pt x="180194" y="6999"/>
                  </a:lnTo>
                  <a:lnTo>
                    <a:pt x="177928" y="4814"/>
                  </a:lnTo>
                  <a:lnTo>
                    <a:pt x="167883" y="504"/>
                  </a:lnTo>
                  <a:lnTo>
                    <a:pt x="155893" y="0"/>
                  </a:lnTo>
                  <a:lnTo>
                    <a:pt x="143508" y="2833"/>
                  </a:lnTo>
                  <a:lnTo>
                    <a:pt x="111978" y="16716"/>
                  </a:lnTo>
                  <a:lnTo>
                    <a:pt x="81535" y="35146"/>
                  </a:lnTo>
                  <a:lnTo>
                    <a:pt x="50226" y="54989"/>
                  </a:lnTo>
                  <a:lnTo>
                    <a:pt x="22762" y="80961"/>
                  </a:lnTo>
                  <a:lnTo>
                    <a:pt x="2860" y="112689"/>
                  </a:lnTo>
                  <a:lnTo>
                    <a:pt x="0" y="124178"/>
                  </a:lnTo>
                  <a:lnTo>
                    <a:pt x="1354" y="128794"/>
                  </a:lnTo>
                  <a:lnTo>
                    <a:pt x="4373" y="132577"/>
                  </a:lnTo>
                  <a:lnTo>
                    <a:pt x="8502" y="135805"/>
                  </a:lnTo>
                  <a:lnTo>
                    <a:pt x="20616" y="139391"/>
                  </a:lnTo>
                  <a:lnTo>
                    <a:pt x="45185" y="141410"/>
                  </a:lnTo>
                  <a:lnTo>
                    <a:pt x="74807" y="140127"/>
                  </a:lnTo>
                  <a:lnTo>
                    <a:pt x="102164" y="137160"/>
                  </a:lnTo>
                  <a:lnTo>
                    <a:pt x="130370" y="132786"/>
                  </a:lnTo>
                  <a:lnTo>
                    <a:pt x="157030" y="129491"/>
                  </a:lnTo>
                  <a:lnTo>
                    <a:pt x="181246" y="125385"/>
                  </a:lnTo>
                  <a:lnTo>
                    <a:pt x="219961" y="123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3770">
              <a:extLst>
                <a:ext uri="{FF2B5EF4-FFF2-40B4-BE49-F238E27FC236}">
                  <a16:creationId xmlns:a16="http://schemas.microsoft.com/office/drawing/2014/main" id="{BE65E6B9-CCF4-F68C-1731-89649FF0006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75400" y="2622947"/>
              <a:ext cx="444501" cy="113904"/>
            </a:xfrm>
            <a:custGeom>
              <a:avLst/>
              <a:gdLst/>
              <a:ahLst/>
              <a:cxnLst/>
              <a:rect l="0" t="0" r="0" b="0"/>
              <a:pathLst>
                <a:path w="444501" h="113904">
                  <a:moveTo>
                    <a:pt x="0" y="37703"/>
                  </a:moveTo>
                  <a:lnTo>
                    <a:pt x="0" y="37703"/>
                  </a:lnTo>
                  <a:lnTo>
                    <a:pt x="3372" y="41074"/>
                  </a:lnTo>
                  <a:lnTo>
                    <a:pt x="5775" y="41362"/>
                  </a:lnTo>
                  <a:lnTo>
                    <a:pt x="33613" y="37412"/>
                  </a:lnTo>
                  <a:lnTo>
                    <a:pt x="62378" y="32290"/>
                  </a:lnTo>
                  <a:lnTo>
                    <a:pt x="92733" y="24569"/>
                  </a:lnTo>
                  <a:lnTo>
                    <a:pt x="123574" y="12265"/>
                  </a:lnTo>
                  <a:lnTo>
                    <a:pt x="132778" y="6323"/>
                  </a:lnTo>
                  <a:lnTo>
                    <a:pt x="128167" y="5320"/>
                  </a:lnTo>
                  <a:lnTo>
                    <a:pt x="124462" y="2614"/>
                  </a:lnTo>
                  <a:lnTo>
                    <a:pt x="93522" y="0"/>
                  </a:lnTo>
                  <a:lnTo>
                    <a:pt x="78960" y="1191"/>
                  </a:lnTo>
                  <a:lnTo>
                    <a:pt x="67784" y="6423"/>
                  </a:lnTo>
                  <a:lnTo>
                    <a:pt x="49818" y="21281"/>
                  </a:lnTo>
                  <a:lnTo>
                    <a:pt x="41885" y="32915"/>
                  </a:lnTo>
                  <a:lnTo>
                    <a:pt x="35228" y="49189"/>
                  </a:lnTo>
                  <a:lnTo>
                    <a:pt x="35177" y="59036"/>
                  </a:lnTo>
                  <a:lnTo>
                    <a:pt x="42785" y="87392"/>
                  </a:lnTo>
                  <a:lnTo>
                    <a:pt x="49523" y="98209"/>
                  </a:lnTo>
                  <a:lnTo>
                    <a:pt x="56347" y="105987"/>
                  </a:lnTo>
                  <a:lnTo>
                    <a:pt x="65965" y="110385"/>
                  </a:lnTo>
                  <a:lnTo>
                    <a:pt x="77296" y="111634"/>
                  </a:lnTo>
                  <a:lnTo>
                    <a:pt x="94163" y="108370"/>
                  </a:lnTo>
                  <a:lnTo>
                    <a:pt x="104963" y="102229"/>
                  </a:lnTo>
                  <a:lnTo>
                    <a:pt x="133422" y="73734"/>
                  </a:lnTo>
                  <a:lnTo>
                    <a:pt x="157521" y="42166"/>
                  </a:lnTo>
                  <a:lnTo>
                    <a:pt x="185613" y="11735"/>
                  </a:lnTo>
                  <a:lnTo>
                    <a:pt x="191386" y="8523"/>
                  </a:lnTo>
                  <a:lnTo>
                    <a:pt x="193207" y="8372"/>
                  </a:lnTo>
                  <a:lnTo>
                    <a:pt x="194421" y="8977"/>
                  </a:lnTo>
                  <a:lnTo>
                    <a:pt x="199742" y="18388"/>
                  </a:lnTo>
                  <a:lnTo>
                    <a:pt x="206881" y="38905"/>
                  </a:lnTo>
                  <a:lnTo>
                    <a:pt x="209022" y="65222"/>
                  </a:lnTo>
                  <a:lnTo>
                    <a:pt x="210021" y="78861"/>
                  </a:lnTo>
                  <a:lnTo>
                    <a:pt x="215997" y="98426"/>
                  </a:lnTo>
                  <a:lnTo>
                    <a:pt x="219001" y="103026"/>
                  </a:lnTo>
                  <a:lnTo>
                    <a:pt x="220083" y="103830"/>
                  </a:lnTo>
                  <a:lnTo>
                    <a:pt x="220807" y="103659"/>
                  </a:lnTo>
                  <a:lnTo>
                    <a:pt x="223704" y="100049"/>
                  </a:lnTo>
                  <a:lnTo>
                    <a:pt x="227835" y="96457"/>
                  </a:lnTo>
                  <a:lnTo>
                    <a:pt x="234375" y="92508"/>
                  </a:lnTo>
                  <a:lnTo>
                    <a:pt x="240104" y="84639"/>
                  </a:lnTo>
                  <a:lnTo>
                    <a:pt x="253137" y="60608"/>
                  </a:lnTo>
                  <a:lnTo>
                    <a:pt x="281163" y="30559"/>
                  </a:lnTo>
                  <a:lnTo>
                    <a:pt x="293406" y="22494"/>
                  </a:lnTo>
                  <a:lnTo>
                    <a:pt x="299265" y="20361"/>
                  </a:lnTo>
                  <a:lnTo>
                    <a:pt x="301110" y="20497"/>
                  </a:lnTo>
                  <a:lnTo>
                    <a:pt x="302340" y="21293"/>
                  </a:lnTo>
                  <a:lnTo>
                    <a:pt x="315591" y="39091"/>
                  </a:lnTo>
                  <a:lnTo>
                    <a:pt x="322275" y="62240"/>
                  </a:lnTo>
                  <a:lnTo>
                    <a:pt x="325265" y="75547"/>
                  </a:lnTo>
                  <a:lnTo>
                    <a:pt x="329224" y="89315"/>
                  </a:lnTo>
                  <a:lnTo>
                    <a:pt x="330255" y="90456"/>
                  </a:lnTo>
                  <a:lnTo>
                    <a:pt x="331648" y="90510"/>
                  </a:lnTo>
                  <a:lnTo>
                    <a:pt x="333281" y="89841"/>
                  </a:lnTo>
                  <a:lnTo>
                    <a:pt x="334371" y="88690"/>
                  </a:lnTo>
                  <a:lnTo>
                    <a:pt x="335582" y="85529"/>
                  </a:lnTo>
                  <a:lnTo>
                    <a:pt x="339883" y="81772"/>
                  </a:lnTo>
                  <a:lnTo>
                    <a:pt x="362520" y="65745"/>
                  </a:lnTo>
                  <a:lnTo>
                    <a:pt x="385673" y="36802"/>
                  </a:lnTo>
                  <a:lnTo>
                    <a:pt x="413365" y="23325"/>
                  </a:lnTo>
                  <a:lnTo>
                    <a:pt x="425241" y="20037"/>
                  </a:lnTo>
                  <a:lnTo>
                    <a:pt x="428133" y="20987"/>
                  </a:lnTo>
                  <a:lnTo>
                    <a:pt x="433228" y="25805"/>
                  </a:lnTo>
                  <a:lnTo>
                    <a:pt x="440063" y="39822"/>
                  </a:lnTo>
                  <a:lnTo>
                    <a:pt x="440646" y="51345"/>
                  </a:lnTo>
                  <a:lnTo>
                    <a:pt x="438369" y="81678"/>
                  </a:lnTo>
                  <a:lnTo>
                    <a:pt x="438885" y="102552"/>
                  </a:lnTo>
                  <a:lnTo>
                    <a:pt x="444500" y="1139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3771">
              <a:extLst>
                <a:ext uri="{FF2B5EF4-FFF2-40B4-BE49-F238E27FC236}">
                  <a16:creationId xmlns:a16="http://schemas.microsoft.com/office/drawing/2014/main" id="{55E400E0-34E0-45A0-EE52-6111B572969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140450" y="2611095"/>
              <a:ext cx="228601" cy="115030"/>
            </a:xfrm>
            <a:custGeom>
              <a:avLst/>
              <a:gdLst/>
              <a:ahLst/>
              <a:cxnLst/>
              <a:rect l="0" t="0" r="0" b="0"/>
              <a:pathLst>
                <a:path w="228601" h="115030">
                  <a:moveTo>
                    <a:pt x="0" y="24155"/>
                  </a:moveTo>
                  <a:lnTo>
                    <a:pt x="0" y="24155"/>
                  </a:lnTo>
                  <a:lnTo>
                    <a:pt x="26732" y="13324"/>
                  </a:lnTo>
                  <a:lnTo>
                    <a:pt x="53955" y="2956"/>
                  </a:lnTo>
                  <a:lnTo>
                    <a:pt x="67413" y="0"/>
                  </a:lnTo>
                  <a:lnTo>
                    <a:pt x="71048" y="996"/>
                  </a:lnTo>
                  <a:lnTo>
                    <a:pt x="76968" y="5866"/>
                  </a:lnTo>
                  <a:lnTo>
                    <a:pt x="90176" y="24854"/>
                  </a:lnTo>
                  <a:lnTo>
                    <a:pt x="97953" y="53994"/>
                  </a:lnTo>
                  <a:lnTo>
                    <a:pt x="104538" y="80222"/>
                  </a:lnTo>
                  <a:lnTo>
                    <a:pt x="101834" y="110986"/>
                  </a:lnTo>
                  <a:lnTo>
                    <a:pt x="101755" y="113793"/>
                  </a:lnTo>
                  <a:lnTo>
                    <a:pt x="100998" y="114958"/>
                  </a:lnTo>
                  <a:lnTo>
                    <a:pt x="99788" y="115029"/>
                  </a:lnTo>
                  <a:lnTo>
                    <a:pt x="96563" y="113227"/>
                  </a:lnTo>
                  <a:lnTo>
                    <a:pt x="86677" y="104332"/>
                  </a:lnTo>
                  <a:lnTo>
                    <a:pt x="80402" y="94791"/>
                  </a:lnTo>
                  <a:lnTo>
                    <a:pt x="79950" y="85182"/>
                  </a:lnTo>
                  <a:lnTo>
                    <a:pt x="82099" y="75267"/>
                  </a:lnTo>
                  <a:lnTo>
                    <a:pt x="85407" y="68509"/>
                  </a:lnTo>
                  <a:lnTo>
                    <a:pt x="111044" y="47382"/>
                  </a:lnTo>
                  <a:lnTo>
                    <a:pt x="134267" y="33624"/>
                  </a:lnTo>
                  <a:lnTo>
                    <a:pt x="159022" y="25079"/>
                  </a:lnTo>
                  <a:lnTo>
                    <a:pt x="185929" y="19242"/>
                  </a:lnTo>
                  <a:lnTo>
                    <a:pt x="228600" y="11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3772">
              <a:extLst>
                <a:ext uri="{FF2B5EF4-FFF2-40B4-BE49-F238E27FC236}">
                  <a16:creationId xmlns:a16="http://schemas.microsoft.com/office/drawing/2014/main" id="{F24D7EDF-38B2-2656-C2AC-169B53DCDEE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975350" y="26289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20984" y="30652"/>
                  </a:lnTo>
                  <a:lnTo>
                    <a:pt x="48394" y="22096"/>
                  </a:lnTo>
                  <a:lnTo>
                    <a:pt x="77448" y="15092"/>
                  </a:lnTo>
                  <a:lnTo>
                    <a:pt x="106941" y="640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3773">
              <a:extLst>
                <a:ext uri="{FF2B5EF4-FFF2-40B4-BE49-F238E27FC236}">
                  <a16:creationId xmlns:a16="http://schemas.microsoft.com/office/drawing/2014/main" id="{03AD7CBF-6AA4-DD7D-1BD7-AF70655C771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982947" y="2540000"/>
              <a:ext cx="138454" cy="215747"/>
            </a:xfrm>
            <a:custGeom>
              <a:avLst/>
              <a:gdLst/>
              <a:ahLst/>
              <a:cxnLst/>
              <a:rect l="0" t="0" r="0" b="0"/>
              <a:pathLst>
                <a:path w="138454" h="215747">
                  <a:moveTo>
                    <a:pt x="36853" y="0"/>
                  </a:moveTo>
                  <a:lnTo>
                    <a:pt x="36853" y="0"/>
                  </a:lnTo>
                  <a:lnTo>
                    <a:pt x="36853" y="29825"/>
                  </a:lnTo>
                  <a:lnTo>
                    <a:pt x="34971" y="45761"/>
                  </a:lnTo>
                  <a:lnTo>
                    <a:pt x="26728" y="77078"/>
                  </a:lnTo>
                  <a:lnTo>
                    <a:pt x="22780" y="106660"/>
                  </a:lnTo>
                  <a:lnTo>
                    <a:pt x="17397" y="130381"/>
                  </a:lnTo>
                  <a:lnTo>
                    <a:pt x="11332" y="155989"/>
                  </a:lnTo>
                  <a:lnTo>
                    <a:pt x="2962" y="183604"/>
                  </a:lnTo>
                  <a:lnTo>
                    <a:pt x="0" y="199667"/>
                  </a:lnTo>
                  <a:lnTo>
                    <a:pt x="995" y="203667"/>
                  </a:lnTo>
                  <a:lnTo>
                    <a:pt x="5865" y="209993"/>
                  </a:lnTo>
                  <a:lnTo>
                    <a:pt x="12732" y="213275"/>
                  </a:lnTo>
                  <a:lnTo>
                    <a:pt x="35695" y="215746"/>
                  </a:lnTo>
                  <a:lnTo>
                    <a:pt x="62937" y="205828"/>
                  </a:lnTo>
                  <a:lnTo>
                    <a:pt x="91159" y="200348"/>
                  </a:lnTo>
                  <a:lnTo>
                    <a:pt x="118135" y="187402"/>
                  </a:lnTo>
                  <a:lnTo>
                    <a:pt x="13845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3774">
              <a:extLst>
                <a:ext uri="{FF2B5EF4-FFF2-40B4-BE49-F238E27FC236}">
                  <a16:creationId xmlns:a16="http://schemas.microsoft.com/office/drawing/2014/main" id="{83A2E40E-E7F1-4CF8-BDF5-42174864DFF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803900" y="262255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120650" y="0"/>
                  </a:moveTo>
                  <a:lnTo>
                    <a:pt x="120650" y="0"/>
                  </a:lnTo>
                  <a:lnTo>
                    <a:pt x="108441" y="0"/>
                  </a:lnTo>
                  <a:lnTo>
                    <a:pt x="100878" y="3763"/>
                  </a:lnTo>
                  <a:lnTo>
                    <a:pt x="70905" y="27437"/>
                  </a:lnTo>
                  <a:lnTo>
                    <a:pt x="46541" y="54208"/>
                  </a:lnTo>
                  <a:lnTo>
                    <a:pt x="27930" y="8024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3775">
              <a:extLst>
                <a:ext uri="{FF2B5EF4-FFF2-40B4-BE49-F238E27FC236}">
                  <a16:creationId xmlns:a16="http://schemas.microsoft.com/office/drawing/2014/main" id="{39A64DBD-621B-851E-1504-C06D5E142C5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822950" y="2629783"/>
              <a:ext cx="127001" cy="88018"/>
            </a:xfrm>
            <a:custGeom>
              <a:avLst/>
              <a:gdLst/>
              <a:ahLst/>
              <a:cxnLst/>
              <a:rect l="0" t="0" r="0" b="0"/>
              <a:pathLst>
                <a:path w="127001" h="88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2210" y="2750"/>
                  </a:lnTo>
                  <a:lnTo>
                    <a:pt x="39497" y="26276"/>
                  </a:lnTo>
                  <a:lnTo>
                    <a:pt x="68152" y="47710"/>
                  </a:lnTo>
                  <a:lnTo>
                    <a:pt x="77562" y="54580"/>
                  </a:lnTo>
                  <a:lnTo>
                    <a:pt x="99384" y="75539"/>
                  </a:lnTo>
                  <a:lnTo>
                    <a:pt x="127000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3776">
              <a:extLst>
                <a:ext uri="{FF2B5EF4-FFF2-40B4-BE49-F238E27FC236}">
                  <a16:creationId xmlns:a16="http://schemas.microsoft.com/office/drawing/2014/main" id="{CD11C45C-0FDD-4274-CA95-73DF891D441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659695" y="2567630"/>
              <a:ext cx="130131" cy="149916"/>
            </a:xfrm>
            <a:custGeom>
              <a:avLst/>
              <a:gdLst/>
              <a:ahLst/>
              <a:cxnLst/>
              <a:rect l="0" t="0" r="0" b="0"/>
              <a:pathLst>
                <a:path w="130131" h="149916">
                  <a:moveTo>
                    <a:pt x="4505" y="73970"/>
                  </a:moveTo>
                  <a:lnTo>
                    <a:pt x="4505" y="73970"/>
                  </a:lnTo>
                  <a:lnTo>
                    <a:pt x="25960" y="73970"/>
                  </a:lnTo>
                  <a:lnTo>
                    <a:pt x="27274" y="73264"/>
                  </a:lnTo>
                  <a:lnTo>
                    <a:pt x="28151" y="72089"/>
                  </a:lnTo>
                  <a:lnTo>
                    <a:pt x="28735" y="70599"/>
                  </a:lnTo>
                  <a:lnTo>
                    <a:pt x="30536" y="69606"/>
                  </a:lnTo>
                  <a:lnTo>
                    <a:pt x="44108" y="67881"/>
                  </a:lnTo>
                  <a:lnTo>
                    <a:pt x="74065" y="65773"/>
                  </a:lnTo>
                  <a:lnTo>
                    <a:pt x="96326" y="58789"/>
                  </a:lnTo>
                  <a:lnTo>
                    <a:pt x="126865" y="39473"/>
                  </a:lnTo>
                  <a:lnTo>
                    <a:pt x="129443" y="31827"/>
                  </a:lnTo>
                  <a:lnTo>
                    <a:pt x="130130" y="26825"/>
                  </a:lnTo>
                  <a:lnTo>
                    <a:pt x="129178" y="22784"/>
                  </a:lnTo>
                  <a:lnTo>
                    <a:pt x="121094" y="13021"/>
                  </a:lnTo>
                  <a:lnTo>
                    <a:pt x="113709" y="5489"/>
                  </a:lnTo>
                  <a:lnTo>
                    <a:pt x="103840" y="1201"/>
                  </a:lnTo>
                  <a:lnTo>
                    <a:pt x="91693" y="0"/>
                  </a:lnTo>
                  <a:lnTo>
                    <a:pt x="64662" y="4979"/>
                  </a:lnTo>
                  <a:lnTo>
                    <a:pt x="54524" y="9440"/>
                  </a:lnTo>
                  <a:lnTo>
                    <a:pt x="23541" y="28965"/>
                  </a:lnTo>
                  <a:lnTo>
                    <a:pt x="10067" y="48092"/>
                  </a:lnTo>
                  <a:lnTo>
                    <a:pt x="1998" y="68184"/>
                  </a:lnTo>
                  <a:lnTo>
                    <a:pt x="0" y="90992"/>
                  </a:lnTo>
                  <a:lnTo>
                    <a:pt x="4267" y="111469"/>
                  </a:lnTo>
                  <a:lnTo>
                    <a:pt x="10514" y="124503"/>
                  </a:lnTo>
                  <a:lnTo>
                    <a:pt x="21757" y="135470"/>
                  </a:lnTo>
                  <a:lnTo>
                    <a:pt x="35455" y="143636"/>
                  </a:lnTo>
                  <a:lnTo>
                    <a:pt x="61497" y="148879"/>
                  </a:lnTo>
                  <a:lnTo>
                    <a:pt x="90395" y="149915"/>
                  </a:lnTo>
                  <a:lnTo>
                    <a:pt x="101005" y="148176"/>
                  </a:lnTo>
                  <a:lnTo>
                    <a:pt x="125155" y="137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0" name="SMARTInkShape-Group714">
            <a:extLst>
              <a:ext uri="{FF2B5EF4-FFF2-40B4-BE49-F238E27FC236}">
                <a16:creationId xmlns:a16="http://schemas.microsoft.com/office/drawing/2014/main" id="{DCF7F5C6-68F4-94B1-6A82-864AFBD3848A}"/>
              </a:ext>
            </a:extLst>
          </p:cNvPr>
          <p:cNvGrpSpPr/>
          <p:nvPr/>
        </p:nvGrpSpPr>
        <p:grpSpPr>
          <a:xfrm>
            <a:off x="7296879" y="2560586"/>
            <a:ext cx="293427" cy="157215"/>
            <a:chOff x="7296879" y="2560586"/>
            <a:chExt cx="293427" cy="157215"/>
          </a:xfrm>
        </p:grpSpPr>
        <p:sp>
          <p:nvSpPr>
            <p:cNvPr id="1218" name="SMARTInkShape-3777">
              <a:extLst>
                <a:ext uri="{FF2B5EF4-FFF2-40B4-BE49-F238E27FC236}">
                  <a16:creationId xmlns:a16="http://schemas.microsoft.com/office/drawing/2014/main" id="{7D64CCF9-F99E-0946-C88A-6B016962732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473950" y="2560586"/>
              <a:ext cx="116356" cy="157215"/>
            </a:xfrm>
            <a:custGeom>
              <a:avLst/>
              <a:gdLst/>
              <a:ahLst/>
              <a:cxnLst/>
              <a:rect l="0" t="0" r="0" b="0"/>
              <a:pathLst>
                <a:path w="116356" h="157215">
                  <a:moveTo>
                    <a:pt x="82550" y="42914"/>
                  </a:moveTo>
                  <a:lnTo>
                    <a:pt x="82550" y="42914"/>
                  </a:lnTo>
                  <a:lnTo>
                    <a:pt x="87620" y="37139"/>
                  </a:lnTo>
                  <a:lnTo>
                    <a:pt x="94087" y="27719"/>
                  </a:lnTo>
                  <a:lnTo>
                    <a:pt x="103215" y="19440"/>
                  </a:lnTo>
                  <a:lnTo>
                    <a:pt x="106547" y="9069"/>
                  </a:lnTo>
                  <a:lnTo>
                    <a:pt x="107326" y="3648"/>
                  </a:lnTo>
                  <a:lnTo>
                    <a:pt x="106828" y="1920"/>
                  </a:lnTo>
                  <a:lnTo>
                    <a:pt x="105790" y="768"/>
                  </a:lnTo>
                  <a:lnTo>
                    <a:pt x="104394" y="0"/>
                  </a:lnTo>
                  <a:lnTo>
                    <a:pt x="88944" y="2290"/>
                  </a:lnTo>
                  <a:lnTo>
                    <a:pt x="69863" y="10808"/>
                  </a:lnTo>
                  <a:lnTo>
                    <a:pt x="54175" y="22269"/>
                  </a:lnTo>
                  <a:lnTo>
                    <a:pt x="40590" y="37973"/>
                  </a:lnTo>
                  <a:lnTo>
                    <a:pt x="38349" y="43853"/>
                  </a:lnTo>
                  <a:lnTo>
                    <a:pt x="37740" y="56032"/>
                  </a:lnTo>
                  <a:lnTo>
                    <a:pt x="41703" y="66618"/>
                  </a:lnTo>
                  <a:lnTo>
                    <a:pt x="48168" y="75321"/>
                  </a:lnTo>
                  <a:lnTo>
                    <a:pt x="60446" y="84188"/>
                  </a:lnTo>
                  <a:lnTo>
                    <a:pt x="89860" y="96857"/>
                  </a:lnTo>
                  <a:lnTo>
                    <a:pt x="115219" y="114693"/>
                  </a:lnTo>
                  <a:lnTo>
                    <a:pt x="116324" y="116872"/>
                  </a:lnTo>
                  <a:lnTo>
                    <a:pt x="116355" y="119031"/>
                  </a:lnTo>
                  <a:lnTo>
                    <a:pt x="115670" y="121175"/>
                  </a:lnTo>
                  <a:lnTo>
                    <a:pt x="104593" y="130935"/>
                  </a:lnTo>
                  <a:lnTo>
                    <a:pt x="87906" y="139393"/>
                  </a:lnTo>
                  <a:lnTo>
                    <a:pt x="58901" y="145721"/>
                  </a:lnTo>
                  <a:lnTo>
                    <a:pt x="28759" y="155438"/>
                  </a:lnTo>
                  <a:lnTo>
                    <a:pt x="0" y="157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3778">
              <a:extLst>
                <a:ext uri="{FF2B5EF4-FFF2-40B4-BE49-F238E27FC236}">
                  <a16:creationId xmlns:a16="http://schemas.microsoft.com/office/drawing/2014/main" id="{CE2BC323-27C1-E76F-1EC0-9950CA58633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296879" y="2578180"/>
              <a:ext cx="151672" cy="126570"/>
            </a:xfrm>
            <a:custGeom>
              <a:avLst/>
              <a:gdLst/>
              <a:ahLst/>
              <a:cxnLst/>
              <a:rect l="0" t="0" r="0" b="0"/>
              <a:pathLst>
                <a:path w="151672" h="126570">
                  <a:moveTo>
                    <a:pt x="100871" y="18970"/>
                  </a:moveTo>
                  <a:lnTo>
                    <a:pt x="100871" y="18970"/>
                  </a:lnTo>
                  <a:lnTo>
                    <a:pt x="100871" y="6538"/>
                  </a:lnTo>
                  <a:lnTo>
                    <a:pt x="97499" y="2979"/>
                  </a:lnTo>
                  <a:lnTo>
                    <a:pt x="93964" y="1279"/>
                  </a:lnTo>
                  <a:lnTo>
                    <a:pt x="76300" y="0"/>
                  </a:lnTo>
                  <a:lnTo>
                    <a:pt x="49344" y="1812"/>
                  </a:lnTo>
                  <a:lnTo>
                    <a:pt x="34568" y="6830"/>
                  </a:lnTo>
                  <a:lnTo>
                    <a:pt x="31269" y="8761"/>
                  </a:lnTo>
                  <a:lnTo>
                    <a:pt x="7574" y="38796"/>
                  </a:lnTo>
                  <a:lnTo>
                    <a:pt x="2961" y="52947"/>
                  </a:lnTo>
                  <a:lnTo>
                    <a:pt x="0" y="74914"/>
                  </a:lnTo>
                  <a:lnTo>
                    <a:pt x="4485" y="95480"/>
                  </a:lnTo>
                  <a:lnTo>
                    <a:pt x="8173" y="104951"/>
                  </a:lnTo>
                  <a:lnTo>
                    <a:pt x="15927" y="111982"/>
                  </a:lnTo>
                  <a:lnTo>
                    <a:pt x="25724" y="116753"/>
                  </a:lnTo>
                  <a:lnTo>
                    <a:pt x="34782" y="118874"/>
                  </a:lnTo>
                  <a:lnTo>
                    <a:pt x="45392" y="116053"/>
                  </a:lnTo>
                  <a:lnTo>
                    <a:pt x="61385" y="106531"/>
                  </a:lnTo>
                  <a:lnTo>
                    <a:pt x="73179" y="94773"/>
                  </a:lnTo>
                  <a:lnTo>
                    <a:pt x="90154" y="63417"/>
                  </a:lnTo>
                  <a:lnTo>
                    <a:pt x="92580" y="56128"/>
                  </a:lnTo>
                  <a:lnTo>
                    <a:pt x="98629" y="27757"/>
                  </a:lnTo>
                  <a:lnTo>
                    <a:pt x="100576" y="14753"/>
                  </a:lnTo>
                  <a:lnTo>
                    <a:pt x="100674" y="14748"/>
                  </a:lnTo>
                  <a:lnTo>
                    <a:pt x="100783" y="16623"/>
                  </a:lnTo>
                  <a:lnTo>
                    <a:pt x="95104" y="47667"/>
                  </a:lnTo>
                  <a:lnTo>
                    <a:pt x="94599" y="78558"/>
                  </a:lnTo>
                  <a:lnTo>
                    <a:pt x="103366" y="108967"/>
                  </a:lnTo>
                  <a:lnTo>
                    <a:pt x="107389" y="115413"/>
                  </a:lnTo>
                  <a:lnTo>
                    <a:pt x="115720" y="122922"/>
                  </a:lnTo>
                  <a:lnTo>
                    <a:pt x="121817" y="125143"/>
                  </a:lnTo>
                  <a:lnTo>
                    <a:pt x="133857" y="126569"/>
                  </a:lnTo>
                  <a:lnTo>
                    <a:pt x="151671" y="120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5" name="SMARTInkShape-Group715">
            <a:extLst>
              <a:ext uri="{FF2B5EF4-FFF2-40B4-BE49-F238E27FC236}">
                <a16:creationId xmlns:a16="http://schemas.microsoft.com/office/drawing/2014/main" id="{08C36FE5-C256-66E6-22A6-E69D17D2893D}"/>
              </a:ext>
            </a:extLst>
          </p:cNvPr>
          <p:cNvGrpSpPr/>
          <p:nvPr/>
        </p:nvGrpSpPr>
        <p:grpSpPr>
          <a:xfrm>
            <a:off x="1397000" y="3201883"/>
            <a:ext cx="501651" cy="237751"/>
            <a:chOff x="1397000" y="3201883"/>
            <a:chExt cx="501651" cy="237751"/>
          </a:xfrm>
        </p:grpSpPr>
        <p:sp>
          <p:nvSpPr>
            <p:cNvPr id="1221" name="SMARTInkShape-3779">
              <a:extLst>
                <a:ext uri="{FF2B5EF4-FFF2-40B4-BE49-F238E27FC236}">
                  <a16:creationId xmlns:a16="http://schemas.microsoft.com/office/drawing/2014/main" id="{C625ED97-4A5D-D782-920F-562F513BE76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759441" y="3284912"/>
              <a:ext cx="139210" cy="123452"/>
            </a:xfrm>
            <a:custGeom>
              <a:avLst/>
              <a:gdLst/>
              <a:ahLst/>
              <a:cxnLst/>
              <a:rect l="0" t="0" r="0" b="0"/>
              <a:pathLst>
                <a:path w="139210" h="123452">
                  <a:moveTo>
                    <a:pt x="5859" y="93288"/>
                  </a:moveTo>
                  <a:lnTo>
                    <a:pt x="5859" y="93288"/>
                  </a:lnTo>
                  <a:lnTo>
                    <a:pt x="11326" y="87821"/>
                  </a:lnTo>
                  <a:lnTo>
                    <a:pt x="17104" y="86407"/>
                  </a:lnTo>
                  <a:lnTo>
                    <a:pt x="33564" y="76828"/>
                  </a:lnTo>
                  <a:lnTo>
                    <a:pt x="64011" y="65601"/>
                  </a:lnTo>
                  <a:lnTo>
                    <a:pt x="85236" y="50503"/>
                  </a:lnTo>
                  <a:lnTo>
                    <a:pt x="95308" y="34750"/>
                  </a:lnTo>
                  <a:lnTo>
                    <a:pt x="102761" y="16677"/>
                  </a:lnTo>
                  <a:lnTo>
                    <a:pt x="102916" y="11875"/>
                  </a:lnTo>
                  <a:lnTo>
                    <a:pt x="101608" y="7968"/>
                  </a:lnTo>
                  <a:lnTo>
                    <a:pt x="99325" y="4658"/>
                  </a:lnTo>
                  <a:lnTo>
                    <a:pt x="89262" y="980"/>
                  </a:lnTo>
                  <a:lnTo>
                    <a:pt x="82628" y="0"/>
                  </a:lnTo>
                  <a:lnTo>
                    <a:pt x="76088" y="1462"/>
                  </a:lnTo>
                  <a:lnTo>
                    <a:pt x="50384" y="15256"/>
                  </a:lnTo>
                  <a:lnTo>
                    <a:pt x="33162" y="24776"/>
                  </a:lnTo>
                  <a:lnTo>
                    <a:pt x="19123" y="38416"/>
                  </a:lnTo>
                  <a:lnTo>
                    <a:pt x="11048" y="50556"/>
                  </a:lnTo>
                  <a:lnTo>
                    <a:pt x="3242" y="72552"/>
                  </a:lnTo>
                  <a:lnTo>
                    <a:pt x="0" y="99024"/>
                  </a:lnTo>
                  <a:lnTo>
                    <a:pt x="3025" y="110666"/>
                  </a:lnTo>
                  <a:lnTo>
                    <a:pt x="8363" y="117004"/>
                  </a:lnTo>
                  <a:lnTo>
                    <a:pt x="15439" y="121467"/>
                  </a:lnTo>
                  <a:lnTo>
                    <a:pt x="23287" y="123451"/>
                  </a:lnTo>
                  <a:lnTo>
                    <a:pt x="44893" y="119655"/>
                  </a:lnTo>
                  <a:lnTo>
                    <a:pt x="75832" y="110070"/>
                  </a:lnTo>
                  <a:lnTo>
                    <a:pt x="107475" y="99618"/>
                  </a:lnTo>
                  <a:lnTo>
                    <a:pt x="139209" y="8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3780">
              <a:extLst>
                <a:ext uri="{FF2B5EF4-FFF2-40B4-BE49-F238E27FC236}">
                  <a16:creationId xmlns:a16="http://schemas.microsoft.com/office/drawing/2014/main" id="{9A3CA983-0E9C-7A59-5B00-B1CB186C9A0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587500" y="3233033"/>
              <a:ext cx="120651" cy="195968"/>
            </a:xfrm>
            <a:custGeom>
              <a:avLst/>
              <a:gdLst/>
              <a:ahLst/>
              <a:cxnLst/>
              <a:rect l="0" t="0" r="0" b="0"/>
              <a:pathLst>
                <a:path w="12065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026" y="24568"/>
                  </a:lnTo>
                  <a:lnTo>
                    <a:pt x="4076" y="48051"/>
                  </a:lnTo>
                  <a:lnTo>
                    <a:pt x="805" y="74948"/>
                  </a:lnTo>
                  <a:lnTo>
                    <a:pt x="238" y="101000"/>
                  </a:lnTo>
                  <a:lnTo>
                    <a:pt x="47" y="131974"/>
                  </a:lnTo>
                  <a:lnTo>
                    <a:pt x="1891" y="162656"/>
                  </a:lnTo>
                  <a:lnTo>
                    <a:pt x="6910" y="179042"/>
                  </a:lnTo>
                  <a:lnTo>
                    <a:pt x="11556" y="187528"/>
                  </a:lnTo>
                  <a:lnTo>
                    <a:pt x="11937" y="187519"/>
                  </a:lnTo>
                  <a:lnTo>
                    <a:pt x="19341" y="173853"/>
                  </a:lnTo>
                  <a:lnTo>
                    <a:pt x="40299" y="144764"/>
                  </a:lnTo>
                  <a:lnTo>
                    <a:pt x="65070" y="117728"/>
                  </a:lnTo>
                  <a:lnTo>
                    <a:pt x="90082" y="91120"/>
                  </a:lnTo>
                  <a:lnTo>
                    <a:pt x="111523" y="77029"/>
                  </a:lnTo>
                  <a:lnTo>
                    <a:pt x="112449" y="77870"/>
                  </a:lnTo>
                  <a:lnTo>
                    <a:pt x="113477" y="82567"/>
                  </a:lnTo>
                  <a:lnTo>
                    <a:pt x="114192" y="109903"/>
                  </a:lnTo>
                  <a:lnTo>
                    <a:pt x="114268" y="135189"/>
                  </a:lnTo>
                  <a:lnTo>
                    <a:pt x="116172" y="159379"/>
                  </a:lnTo>
                  <a:lnTo>
                    <a:pt x="120650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3781">
              <a:extLst>
                <a:ext uri="{FF2B5EF4-FFF2-40B4-BE49-F238E27FC236}">
                  <a16:creationId xmlns:a16="http://schemas.microsoft.com/office/drawing/2014/main" id="{F887FFE1-1189-748A-7494-5EF58F76B10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397000" y="32956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32908" y="14569"/>
                  </a:lnTo>
                  <a:lnTo>
                    <a:pt x="60281" y="7572"/>
                  </a:lnTo>
                  <a:lnTo>
                    <a:pt x="88943" y="222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3782">
              <a:extLst>
                <a:ext uri="{FF2B5EF4-FFF2-40B4-BE49-F238E27FC236}">
                  <a16:creationId xmlns:a16="http://schemas.microsoft.com/office/drawing/2014/main" id="{CE4144B6-EE14-F0D0-FCCE-F810221E717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422748" y="3201883"/>
              <a:ext cx="101253" cy="237751"/>
            </a:xfrm>
            <a:custGeom>
              <a:avLst/>
              <a:gdLst/>
              <a:ahLst/>
              <a:cxnLst/>
              <a:rect l="0" t="0" r="0" b="0"/>
              <a:pathLst>
                <a:path w="101253" h="237751">
                  <a:moveTo>
                    <a:pt x="31402" y="23917"/>
                  </a:moveTo>
                  <a:lnTo>
                    <a:pt x="31402" y="23917"/>
                  </a:lnTo>
                  <a:lnTo>
                    <a:pt x="31402" y="0"/>
                  </a:lnTo>
                  <a:lnTo>
                    <a:pt x="29521" y="28224"/>
                  </a:lnTo>
                  <a:lnTo>
                    <a:pt x="26376" y="55061"/>
                  </a:lnTo>
                  <a:lnTo>
                    <a:pt x="25314" y="86043"/>
                  </a:lnTo>
                  <a:lnTo>
                    <a:pt x="21758" y="109431"/>
                  </a:lnTo>
                  <a:lnTo>
                    <a:pt x="16237" y="140977"/>
                  </a:lnTo>
                  <a:lnTo>
                    <a:pt x="14079" y="162962"/>
                  </a:lnTo>
                  <a:lnTo>
                    <a:pt x="10982" y="191410"/>
                  </a:lnTo>
                  <a:lnTo>
                    <a:pt x="3615" y="219985"/>
                  </a:lnTo>
                  <a:lnTo>
                    <a:pt x="0" y="237750"/>
                  </a:lnTo>
                  <a:lnTo>
                    <a:pt x="1295" y="237734"/>
                  </a:lnTo>
                  <a:lnTo>
                    <a:pt x="29515" y="230304"/>
                  </a:lnTo>
                  <a:lnTo>
                    <a:pt x="58077" y="218559"/>
                  </a:lnTo>
                  <a:lnTo>
                    <a:pt x="73020" y="215235"/>
                  </a:lnTo>
                  <a:lnTo>
                    <a:pt x="84734" y="213954"/>
                  </a:lnTo>
                  <a:lnTo>
                    <a:pt x="92970" y="211154"/>
                  </a:lnTo>
                  <a:lnTo>
                    <a:pt x="95731" y="209419"/>
                  </a:lnTo>
                  <a:lnTo>
                    <a:pt x="101252" y="201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1" name="SMARTInkShape-Group716">
            <a:extLst>
              <a:ext uri="{FF2B5EF4-FFF2-40B4-BE49-F238E27FC236}">
                <a16:creationId xmlns:a16="http://schemas.microsoft.com/office/drawing/2014/main" id="{1F3B271A-69C9-3882-46B2-122100597420}"/>
              </a:ext>
            </a:extLst>
          </p:cNvPr>
          <p:cNvGrpSpPr/>
          <p:nvPr/>
        </p:nvGrpSpPr>
        <p:grpSpPr>
          <a:xfrm>
            <a:off x="2330450" y="3175883"/>
            <a:ext cx="723901" cy="280827"/>
            <a:chOff x="2330450" y="3175883"/>
            <a:chExt cx="723901" cy="280827"/>
          </a:xfrm>
        </p:grpSpPr>
        <p:sp>
          <p:nvSpPr>
            <p:cNvPr id="1226" name="SMARTInkShape-3783">
              <a:extLst>
                <a:ext uri="{FF2B5EF4-FFF2-40B4-BE49-F238E27FC236}">
                  <a16:creationId xmlns:a16="http://schemas.microsoft.com/office/drawing/2014/main" id="{0E5CD8BD-3257-77D3-76C3-E259BC7810F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887109" y="3282185"/>
              <a:ext cx="167242" cy="129982"/>
            </a:xfrm>
            <a:custGeom>
              <a:avLst/>
              <a:gdLst/>
              <a:ahLst/>
              <a:cxnLst/>
              <a:rect l="0" t="0" r="0" b="0"/>
              <a:pathLst>
                <a:path w="167242" h="129982">
                  <a:moveTo>
                    <a:pt x="21191" y="45215"/>
                  </a:moveTo>
                  <a:lnTo>
                    <a:pt x="21191" y="45215"/>
                  </a:lnTo>
                  <a:lnTo>
                    <a:pt x="31330" y="49579"/>
                  </a:lnTo>
                  <a:lnTo>
                    <a:pt x="38867" y="50682"/>
                  </a:lnTo>
                  <a:lnTo>
                    <a:pt x="59569" y="46321"/>
                  </a:lnTo>
                  <a:lnTo>
                    <a:pt x="90933" y="32456"/>
                  </a:lnTo>
                  <a:lnTo>
                    <a:pt x="98754" y="27550"/>
                  </a:lnTo>
                  <a:lnTo>
                    <a:pt x="106418" y="17560"/>
                  </a:lnTo>
                  <a:lnTo>
                    <a:pt x="108459" y="12227"/>
                  </a:lnTo>
                  <a:lnTo>
                    <a:pt x="106886" y="9112"/>
                  </a:lnTo>
                  <a:lnTo>
                    <a:pt x="99495" y="1888"/>
                  </a:lnTo>
                  <a:lnTo>
                    <a:pt x="93855" y="102"/>
                  </a:lnTo>
                  <a:lnTo>
                    <a:pt x="80062" y="0"/>
                  </a:lnTo>
                  <a:lnTo>
                    <a:pt x="59801" y="7280"/>
                  </a:lnTo>
                  <a:lnTo>
                    <a:pt x="30074" y="30598"/>
                  </a:lnTo>
                  <a:lnTo>
                    <a:pt x="13572" y="55354"/>
                  </a:lnTo>
                  <a:lnTo>
                    <a:pt x="1028" y="86180"/>
                  </a:lnTo>
                  <a:lnTo>
                    <a:pt x="0" y="100816"/>
                  </a:lnTo>
                  <a:lnTo>
                    <a:pt x="713" y="107683"/>
                  </a:lnTo>
                  <a:lnTo>
                    <a:pt x="5269" y="117193"/>
                  </a:lnTo>
                  <a:lnTo>
                    <a:pt x="15767" y="126514"/>
                  </a:lnTo>
                  <a:lnTo>
                    <a:pt x="19692" y="129048"/>
                  </a:lnTo>
                  <a:lnTo>
                    <a:pt x="33459" y="129981"/>
                  </a:lnTo>
                  <a:lnTo>
                    <a:pt x="59163" y="128422"/>
                  </a:lnTo>
                  <a:lnTo>
                    <a:pt x="84653" y="126078"/>
                  </a:lnTo>
                  <a:lnTo>
                    <a:pt x="110080" y="120915"/>
                  </a:lnTo>
                  <a:lnTo>
                    <a:pt x="138626" y="115130"/>
                  </a:lnTo>
                  <a:lnTo>
                    <a:pt x="167241" y="102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3784">
              <a:extLst>
                <a:ext uri="{FF2B5EF4-FFF2-40B4-BE49-F238E27FC236}">
                  <a16:creationId xmlns:a16="http://schemas.microsoft.com/office/drawing/2014/main" id="{F82E7A89-CD98-3AF3-4EB8-CEC6588AE83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794000" y="3314991"/>
              <a:ext cx="63501" cy="103789"/>
            </a:xfrm>
            <a:custGeom>
              <a:avLst/>
              <a:gdLst/>
              <a:ahLst/>
              <a:cxnLst/>
              <a:rect l="0" t="0" r="0" b="0"/>
              <a:pathLst>
                <a:path w="63501" h="103789">
                  <a:moveTo>
                    <a:pt x="0" y="18759"/>
                  </a:moveTo>
                  <a:lnTo>
                    <a:pt x="0" y="18759"/>
                  </a:lnTo>
                  <a:lnTo>
                    <a:pt x="0" y="15388"/>
                  </a:lnTo>
                  <a:lnTo>
                    <a:pt x="1881" y="11852"/>
                  </a:lnTo>
                  <a:lnTo>
                    <a:pt x="5467" y="7203"/>
                  </a:lnTo>
                  <a:lnTo>
                    <a:pt x="6327" y="0"/>
                  </a:lnTo>
                  <a:lnTo>
                    <a:pt x="2972" y="6537"/>
                  </a:lnTo>
                  <a:lnTo>
                    <a:pt x="587" y="35891"/>
                  </a:lnTo>
                  <a:lnTo>
                    <a:pt x="880" y="60446"/>
                  </a:lnTo>
                  <a:lnTo>
                    <a:pt x="5827" y="81440"/>
                  </a:lnTo>
                  <a:lnTo>
                    <a:pt x="15210" y="98950"/>
                  </a:lnTo>
                  <a:lnTo>
                    <a:pt x="20401" y="103788"/>
                  </a:lnTo>
                  <a:lnTo>
                    <a:pt x="23478" y="103668"/>
                  </a:lnTo>
                  <a:lnTo>
                    <a:pt x="30660" y="99770"/>
                  </a:lnTo>
                  <a:lnTo>
                    <a:pt x="49656" y="74334"/>
                  </a:lnTo>
                  <a:lnTo>
                    <a:pt x="54929" y="63134"/>
                  </a:lnTo>
                  <a:lnTo>
                    <a:pt x="63500" y="18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3785">
              <a:extLst>
                <a:ext uri="{FF2B5EF4-FFF2-40B4-BE49-F238E27FC236}">
                  <a16:creationId xmlns:a16="http://schemas.microsoft.com/office/drawing/2014/main" id="{535F869F-6BA2-EA68-C3AD-60B3F87677D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711450" y="3175883"/>
              <a:ext cx="19051" cy="227718"/>
            </a:xfrm>
            <a:custGeom>
              <a:avLst/>
              <a:gdLst/>
              <a:ahLst/>
              <a:cxnLst/>
              <a:rect l="0" t="0" r="0" b="0"/>
              <a:pathLst>
                <a:path w="19051" h="227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026" y="29594"/>
                  </a:lnTo>
                  <a:lnTo>
                    <a:pt x="5958" y="55890"/>
                  </a:lnTo>
                  <a:lnTo>
                    <a:pt x="8115" y="85318"/>
                  </a:lnTo>
                  <a:lnTo>
                    <a:pt x="10663" y="108690"/>
                  </a:lnTo>
                  <a:lnTo>
                    <a:pt x="11794" y="133188"/>
                  </a:lnTo>
                  <a:lnTo>
                    <a:pt x="12298" y="156306"/>
                  </a:lnTo>
                  <a:lnTo>
                    <a:pt x="14462" y="185392"/>
                  </a:lnTo>
                  <a:lnTo>
                    <a:pt x="18446" y="215035"/>
                  </a:lnTo>
                  <a:lnTo>
                    <a:pt x="19050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3786">
              <a:extLst>
                <a:ext uri="{FF2B5EF4-FFF2-40B4-BE49-F238E27FC236}">
                  <a16:creationId xmlns:a16="http://schemas.microsoft.com/office/drawing/2014/main" id="{C3A28EB6-4589-03E1-BF44-E0FA0D418A1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521153" y="3305347"/>
              <a:ext cx="145848" cy="134183"/>
            </a:xfrm>
            <a:custGeom>
              <a:avLst/>
              <a:gdLst/>
              <a:ahLst/>
              <a:cxnLst/>
              <a:rect l="0" t="0" r="0" b="0"/>
              <a:pathLst>
                <a:path w="145848" h="134183">
                  <a:moveTo>
                    <a:pt x="69647" y="34753"/>
                  </a:moveTo>
                  <a:lnTo>
                    <a:pt x="69647" y="34753"/>
                  </a:lnTo>
                  <a:lnTo>
                    <a:pt x="73018" y="34753"/>
                  </a:lnTo>
                  <a:lnTo>
                    <a:pt x="76554" y="32872"/>
                  </a:lnTo>
                  <a:lnTo>
                    <a:pt x="78485" y="31382"/>
                  </a:lnTo>
                  <a:lnTo>
                    <a:pt x="80630" y="27846"/>
                  </a:lnTo>
                  <a:lnTo>
                    <a:pt x="82338" y="22082"/>
                  </a:lnTo>
                  <a:lnTo>
                    <a:pt x="78974" y="18691"/>
                  </a:lnTo>
                  <a:lnTo>
                    <a:pt x="77320" y="15150"/>
                  </a:lnTo>
                  <a:lnTo>
                    <a:pt x="76258" y="10498"/>
                  </a:lnTo>
                  <a:lnTo>
                    <a:pt x="72703" y="6321"/>
                  </a:lnTo>
                  <a:lnTo>
                    <a:pt x="63810" y="615"/>
                  </a:lnTo>
                  <a:lnTo>
                    <a:pt x="60817" y="0"/>
                  </a:lnTo>
                  <a:lnTo>
                    <a:pt x="58116" y="295"/>
                  </a:lnTo>
                  <a:lnTo>
                    <a:pt x="45341" y="5839"/>
                  </a:lnTo>
                  <a:lnTo>
                    <a:pt x="18777" y="28818"/>
                  </a:lnTo>
                  <a:lnTo>
                    <a:pt x="7616" y="43108"/>
                  </a:lnTo>
                  <a:lnTo>
                    <a:pt x="3272" y="56575"/>
                  </a:lnTo>
                  <a:lnTo>
                    <a:pt x="827" y="81906"/>
                  </a:lnTo>
                  <a:lnTo>
                    <a:pt x="102" y="107991"/>
                  </a:lnTo>
                  <a:lnTo>
                    <a:pt x="0" y="115328"/>
                  </a:lnTo>
                  <a:lnTo>
                    <a:pt x="1343" y="120925"/>
                  </a:lnTo>
                  <a:lnTo>
                    <a:pt x="6599" y="129026"/>
                  </a:lnTo>
                  <a:lnTo>
                    <a:pt x="11757" y="133096"/>
                  </a:lnTo>
                  <a:lnTo>
                    <a:pt x="14120" y="134182"/>
                  </a:lnTo>
                  <a:lnTo>
                    <a:pt x="20509" y="133507"/>
                  </a:lnTo>
                  <a:lnTo>
                    <a:pt x="24188" y="132339"/>
                  </a:lnTo>
                  <a:lnTo>
                    <a:pt x="30158" y="127278"/>
                  </a:lnTo>
                  <a:lnTo>
                    <a:pt x="39739" y="112531"/>
                  </a:lnTo>
                  <a:lnTo>
                    <a:pt x="50561" y="84925"/>
                  </a:lnTo>
                  <a:lnTo>
                    <a:pt x="60470" y="58084"/>
                  </a:lnTo>
                  <a:lnTo>
                    <a:pt x="63187" y="35787"/>
                  </a:lnTo>
                  <a:lnTo>
                    <a:pt x="63295" y="63314"/>
                  </a:lnTo>
                  <a:lnTo>
                    <a:pt x="64002" y="79434"/>
                  </a:lnTo>
                  <a:lnTo>
                    <a:pt x="68366" y="92756"/>
                  </a:lnTo>
                  <a:lnTo>
                    <a:pt x="78043" y="105817"/>
                  </a:lnTo>
                  <a:lnTo>
                    <a:pt x="81595" y="109645"/>
                  </a:lnTo>
                  <a:lnTo>
                    <a:pt x="89303" y="113900"/>
                  </a:lnTo>
                  <a:lnTo>
                    <a:pt x="93335" y="115034"/>
                  </a:lnTo>
                  <a:lnTo>
                    <a:pt x="109121" y="113259"/>
                  </a:lnTo>
                  <a:lnTo>
                    <a:pt x="145847" y="104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3787">
              <a:extLst>
                <a:ext uri="{FF2B5EF4-FFF2-40B4-BE49-F238E27FC236}">
                  <a16:creationId xmlns:a16="http://schemas.microsoft.com/office/drawing/2014/main" id="{D1000FF4-BCDC-7559-BE22-CA012AA2413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330450" y="3308689"/>
              <a:ext cx="120651" cy="148021"/>
            </a:xfrm>
            <a:custGeom>
              <a:avLst/>
              <a:gdLst/>
              <a:ahLst/>
              <a:cxnLst/>
              <a:rect l="0" t="0" r="0" b="0"/>
              <a:pathLst>
                <a:path w="120651" h="148021">
                  <a:moveTo>
                    <a:pt x="0" y="12361"/>
                  </a:moveTo>
                  <a:lnTo>
                    <a:pt x="0" y="12361"/>
                  </a:lnTo>
                  <a:lnTo>
                    <a:pt x="0" y="3523"/>
                  </a:lnTo>
                  <a:lnTo>
                    <a:pt x="705" y="2236"/>
                  </a:lnTo>
                  <a:lnTo>
                    <a:pt x="1881" y="1377"/>
                  </a:lnTo>
                  <a:lnTo>
                    <a:pt x="5467" y="0"/>
                  </a:lnTo>
                  <a:lnTo>
                    <a:pt x="9459" y="3132"/>
                  </a:lnTo>
                  <a:lnTo>
                    <a:pt x="15111" y="15271"/>
                  </a:lnTo>
                  <a:lnTo>
                    <a:pt x="21254" y="39015"/>
                  </a:lnTo>
                  <a:lnTo>
                    <a:pt x="26698" y="69210"/>
                  </a:lnTo>
                  <a:lnTo>
                    <a:pt x="42198" y="99738"/>
                  </a:lnTo>
                  <a:lnTo>
                    <a:pt x="59101" y="131399"/>
                  </a:lnTo>
                  <a:lnTo>
                    <a:pt x="67763" y="141862"/>
                  </a:lnTo>
                  <a:lnTo>
                    <a:pt x="75037" y="147058"/>
                  </a:lnTo>
                  <a:lnTo>
                    <a:pt x="78247" y="148020"/>
                  </a:lnTo>
                  <a:lnTo>
                    <a:pt x="81092" y="147956"/>
                  </a:lnTo>
                  <a:lnTo>
                    <a:pt x="83695" y="147207"/>
                  </a:lnTo>
                  <a:lnTo>
                    <a:pt x="88468" y="142613"/>
                  </a:lnTo>
                  <a:lnTo>
                    <a:pt x="95122" y="130212"/>
                  </a:lnTo>
                  <a:lnTo>
                    <a:pt x="98721" y="118361"/>
                  </a:lnTo>
                  <a:lnTo>
                    <a:pt x="102913" y="87758"/>
                  </a:lnTo>
                  <a:lnTo>
                    <a:pt x="110326" y="57907"/>
                  </a:lnTo>
                  <a:lnTo>
                    <a:pt x="114220" y="41767"/>
                  </a:lnTo>
                  <a:lnTo>
                    <a:pt x="120650" y="31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0" name="SMARTInkShape-Group717">
            <a:extLst>
              <a:ext uri="{FF2B5EF4-FFF2-40B4-BE49-F238E27FC236}">
                <a16:creationId xmlns:a16="http://schemas.microsoft.com/office/drawing/2014/main" id="{986549D5-552E-F92B-DA55-9F883473F2D6}"/>
              </a:ext>
            </a:extLst>
          </p:cNvPr>
          <p:cNvGrpSpPr/>
          <p:nvPr/>
        </p:nvGrpSpPr>
        <p:grpSpPr>
          <a:xfrm>
            <a:off x="3570503" y="2971800"/>
            <a:ext cx="1309368" cy="429857"/>
            <a:chOff x="3570503" y="2971800"/>
            <a:chExt cx="1309368" cy="429857"/>
          </a:xfrm>
        </p:grpSpPr>
        <p:sp>
          <p:nvSpPr>
            <p:cNvPr id="1232" name="SMARTInkShape-3788">
              <a:extLst>
                <a:ext uri="{FF2B5EF4-FFF2-40B4-BE49-F238E27FC236}">
                  <a16:creationId xmlns:a16="http://schemas.microsoft.com/office/drawing/2014/main" id="{94DA5DA7-2ECB-EBB8-2C9B-D79E37B1656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755621" y="2971800"/>
              <a:ext cx="124250" cy="320152"/>
            </a:xfrm>
            <a:custGeom>
              <a:avLst/>
              <a:gdLst/>
              <a:ahLst/>
              <a:cxnLst/>
              <a:rect l="0" t="0" r="0" b="0"/>
              <a:pathLst>
                <a:path w="124250" h="320152">
                  <a:moveTo>
                    <a:pt x="114829" y="234950"/>
                  </a:moveTo>
                  <a:lnTo>
                    <a:pt x="114829" y="234950"/>
                  </a:lnTo>
                  <a:lnTo>
                    <a:pt x="123667" y="226112"/>
                  </a:lnTo>
                  <a:lnTo>
                    <a:pt x="124249" y="224824"/>
                  </a:lnTo>
                  <a:lnTo>
                    <a:pt x="123931" y="223966"/>
                  </a:lnTo>
                  <a:lnTo>
                    <a:pt x="109991" y="217407"/>
                  </a:lnTo>
                  <a:lnTo>
                    <a:pt x="81706" y="211311"/>
                  </a:lnTo>
                  <a:lnTo>
                    <a:pt x="66241" y="211744"/>
                  </a:lnTo>
                  <a:lnTo>
                    <a:pt x="39066" y="223519"/>
                  </a:lnTo>
                  <a:lnTo>
                    <a:pt x="26829" y="231986"/>
                  </a:lnTo>
                  <a:lnTo>
                    <a:pt x="12006" y="249359"/>
                  </a:lnTo>
                  <a:lnTo>
                    <a:pt x="3043" y="264167"/>
                  </a:lnTo>
                  <a:lnTo>
                    <a:pt x="0" y="280156"/>
                  </a:lnTo>
                  <a:lnTo>
                    <a:pt x="1705" y="295964"/>
                  </a:lnTo>
                  <a:lnTo>
                    <a:pt x="7166" y="310045"/>
                  </a:lnTo>
                  <a:lnTo>
                    <a:pt x="10599" y="314647"/>
                  </a:lnTo>
                  <a:lnTo>
                    <a:pt x="18175" y="319760"/>
                  </a:lnTo>
                  <a:lnTo>
                    <a:pt x="30009" y="320151"/>
                  </a:lnTo>
                  <a:lnTo>
                    <a:pt x="37116" y="319267"/>
                  </a:lnTo>
                  <a:lnTo>
                    <a:pt x="50656" y="312641"/>
                  </a:lnTo>
                  <a:lnTo>
                    <a:pt x="64536" y="300774"/>
                  </a:lnTo>
                  <a:lnTo>
                    <a:pt x="78337" y="282397"/>
                  </a:lnTo>
                  <a:lnTo>
                    <a:pt x="85825" y="253559"/>
                  </a:lnTo>
                  <a:lnTo>
                    <a:pt x="89423" y="227807"/>
                  </a:lnTo>
                  <a:lnTo>
                    <a:pt x="94314" y="196276"/>
                  </a:lnTo>
                  <a:lnTo>
                    <a:pt x="97227" y="171280"/>
                  </a:lnTo>
                  <a:lnTo>
                    <a:pt x="100676" y="144118"/>
                  </a:lnTo>
                  <a:lnTo>
                    <a:pt x="101698" y="115609"/>
                  </a:lnTo>
                  <a:lnTo>
                    <a:pt x="102001" y="89288"/>
                  </a:lnTo>
                  <a:lnTo>
                    <a:pt x="103973" y="63615"/>
                  </a:lnTo>
                  <a:lnTo>
                    <a:pt x="107589" y="33027"/>
                  </a:lnTo>
                  <a:lnTo>
                    <a:pt x="1021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3789">
              <a:extLst>
                <a:ext uri="{FF2B5EF4-FFF2-40B4-BE49-F238E27FC236}">
                  <a16:creationId xmlns:a16="http://schemas.microsoft.com/office/drawing/2014/main" id="{1994539C-743E-5B25-C093-C38580B7690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99791" y="3164511"/>
              <a:ext cx="109300" cy="116655"/>
            </a:xfrm>
            <a:custGeom>
              <a:avLst/>
              <a:gdLst/>
              <a:ahLst/>
              <a:cxnLst/>
              <a:rect l="0" t="0" r="0" b="0"/>
              <a:pathLst>
                <a:path w="109300" h="116655">
                  <a:moveTo>
                    <a:pt x="10309" y="35889"/>
                  </a:moveTo>
                  <a:lnTo>
                    <a:pt x="10309" y="35889"/>
                  </a:lnTo>
                  <a:lnTo>
                    <a:pt x="13680" y="39260"/>
                  </a:lnTo>
                  <a:lnTo>
                    <a:pt x="25889" y="41356"/>
                  </a:lnTo>
                  <a:lnTo>
                    <a:pt x="55895" y="42161"/>
                  </a:lnTo>
                  <a:lnTo>
                    <a:pt x="79678" y="37154"/>
                  </a:lnTo>
                  <a:lnTo>
                    <a:pt x="94206" y="30698"/>
                  </a:lnTo>
                  <a:lnTo>
                    <a:pt x="106037" y="20867"/>
                  </a:lnTo>
                  <a:lnTo>
                    <a:pt x="109299" y="15572"/>
                  </a:lnTo>
                  <a:lnTo>
                    <a:pt x="108868" y="8985"/>
                  </a:lnTo>
                  <a:lnTo>
                    <a:pt x="107765" y="5253"/>
                  </a:lnTo>
                  <a:lnTo>
                    <a:pt x="103502" y="2765"/>
                  </a:lnTo>
                  <a:lnTo>
                    <a:pt x="89357" y="0"/>
                  </a:lnTo>
                  <a:lnTo>
                    <a:pt x="64932" y="1815"/>
                  </a:lnTo>
                  <a:lnTo>
                    <a:pt x="51989" y="6869"/>
                  </a:lnTo>
                  <a:lnTo>
                    <a:pt x="32182" y="21612"/>
                  </a:lnTo>
                  <a:lnTo>
                    <a:pt x="10402" y="52362"/>
                  </a:lnTo>
                  <a:lnTo>
                    <a:pt x="6138" y="57454"/>
                  </a:lnTo>
                  <a:lnTo>
                    <a:pt x="1400" y="70638"/>
                  </a:lnTo>
                  <a:lnTo>
                    <a:pt x="0" y="84494"/>
                  </a:lnTo>
                  <a:lnTo>
                    <a:pt x="1729" y="95356"/>
                  </a:lnTo>
                  <a:lnTo>
                    <a:pt x="10040" y="109405"/>
                  </a:lnTo>
                  <a:lnTo>
                    <a:pt x="17479" y="114424"/>
                  </a:lnTo>
                  <a:lnTo>
                    <a:pt x="26902" y="116654"/>
                  </a:lnTo>
                  <a:lnTo>
                    <a:pt x="55946" y="116205"/>
                  </a:lnTo>
                  <a:lnTo>
                    <a:pt x="80159" y="112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3790">
              <a:extLst>
                <a:ext uri="{FF2B5EF4-FFF2-40B4-BE49-F238E27FC236}">
                  <a16:creationId xmlns:a16="http://schemas.microsoft.com/office/drawing/2014/main" id="{0A779BB8-B40F-C809-662E-99F1BCFD003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414133" y="31559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1103" y="21611"/>
                  </a:lnTo>
                  <a:lnTo>
                    <a:pt x="0" y="14073"/>
                  </a:lnTo>
                  <a:lnTo>
                    <a:pt x="1391" y="790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3791">
              <a:extLst>
                <a:ext uri="{FF2B5EF4-FFF2-40B4-BE49-F238E27FC236}">
                  <a16:creationId xmlns:a16="http://schemas.microsoft.com/office/drawing/2014/main" id="{CD8493C7-D47F-8C49-38B9-F874ABBDC41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115207" y="3226802"/>
              <a:ext cx="418686" cy="102695"/>
            </a:xfrm>
            <a:custGeom>
              <a:avLst/>
              <a:gdLst/>
              <a:ahLst/>
              <a:cxnLst/>
              <a:rect l="0" t="0" r="0" b="0"/>
              <a:pathLst>
                <a:path w="418686" h="102695">
                  <a:moveTo>
                    <a:pt x="107543" y="30748"/>
                  </a:moveTo>
                  <a:lnTo>
                    <a:pt x="107543" y="30748"/>
                  </a:lnTo>
                  <a:lnTo>
                    <a:pt x="101768" y="25679"/>
                  </a:lnTo>
                  <a:lnTo>
                    <a:pt x="83778" y="15821"/>
                  </a:lnTo>
                  <a:lnTo>
                    <a:pt x="68046" y="12920"/>
                  </a:lnTo>
                  <a:lnTo>
                    <a:pt x="49979" y="15431"/>
                  </a:lnTo>
                  <a:lnTo>
                    <a:pt x="34592" y="20644"/>
                  </a:lnTo>
                  <a:lnTo>
                    <a:pt x="21095" y="30028"/>
                  </a:lnTo>
                  <a:lnTo>
                    <a:pt x="4228" y="50783"/>
                  </a:lnTo>
                  <a:lnTo>
                    <a:pt x="1653" y="57526"/>
                  </a:lnTo>
                  <a:lnTo>
                    <a:pt x="0" y="73354"/>
                  </a:lnTo>
                  <a:lnTo>
                    <a:pt x="1655" y="79787"/>
                  </a:lnTo>
                  <a:lnTo>
                    <a:pt x="8466" y="89667"/>
                  </a:lnTo>
                  <a:lnTo>
                    <a:pt x="14355" y="92212"/>
                  </a:lnTo>
                  <a:lnTo>
                    <a:pt x="20970" y="94048"/>
                  </a:lnTo>
                  <a:lnTo>
                    <a:pt x="30966" y="99095"/>
                  </a:lnTo>
                  <a:lnTo>
                    <a:pt x="43106" y="100301"/>
                  </a:lnTo>
                  <a:lnTo>
                    <a:pt x="54976" y="97139"/>
                  </a:lnTo>
                  <a:lnTo>
                    <a:pt x="71628" y="89044"/>
                  </a:lnTo>
                  <a:lnTo>
                    <a:pt x="83574" y="78516"/>
                  </a:lnTo>
                  <a:lnTo>
                    <a:pt x="96590" y="58144"/>
                  </a:lnTo>
                  <a:lnTo>
                    <a:pt x="105613" y="33938"/>
                  </a:lnTo>
                  <a:lnTo>
                    <a:pt x="107391" y="27933"/>
                  </a:lnTo>
                  <a:lnTo>
                    <a:pt x="112400" y="18328"/>
                  </a:lnTo>
                  <a:lnTo>
                    <a:pt x="113598" y="13007"/>
                  </a:lnTo>
                  <a:lnTo>
                    <a:pt x="113697" y="13277"/>
                  </a:lnTo>
                  <a:lnTo>
                    <a:pt x="113806" y="15457"/>
                  </a:lnTo>
                  <a:lnTo>
                    <a:pt x="105047" y="42239"/>
                  </a:lnTo>
                  <a:lnTo>
                    <a:pt x="102335" y="58769"/>
                  </a:lnTo>
                  <a:lnTo>
                    <a:pt x="104903" y="72604"/>
                  </a:lnTo>
                  <a:lnTo>
                    <a:pt x="116455" y="89215"/>
                  </a:lnTo>
                  <a:lnTo>
                    <a:pt x="121617" y="95068"/>
                  </a:lnTo>
                  <a:lnTo>
                    <a:pt x="123982" y="96206"/>
                  </a:lnTo>
                  <a:lnTo>
                    <a:pt x="126263" y="96259"/>
                  </a:lnTo>
                  <a:lnTo>
                    <a:pt x="155696" y="85527"/>
                  </a:lnTo>
                  <a:lnTo>
                    <a:pt x="162576" y="79554"/>
                  </a:lnTo>
                  <a:lnTo>
                    <a:pt x="182233" y="50947"/>
                  </a:lnTo>
                  <a:lnTo>
                    <a:pt x="188011" y="42548"/>
                  </a:lnTo>
                  <a:lnTo>
                    <a:pt x="197786" y="33852"/>
                  </a:lnTo>
                  <a:lnTo>
                    <a:pt x="200568" y="29070"/>
                  </a:lnTo>
                  <a:lnTo>
                    <a:pt x="202598" y="19341"/>
                  </a:lnTo>
                  <a:lnTo>
                    <a:pt x="202754" y="23372"/>
                  </a:lnTo>
                  <a:lnTo>
                    <a:pt x="202084" y="40852"/>
                  </a:lnTo>
                  <a:lnTo>
                    <a:pt x="199134" y="57260"/>
                  </a:lnTo>
                  <a:lnTo>
                    <a:pt x="202101" y="74116"/>
                  </a:lnTo>
                  <a:lnTo>
                    <a:pt x="215576" y="98963"/>
                  </a:lnTo>
                  <a:lnTo>
                    <a:pt x="217665" y="101625"/>
                  </a:lnTo>
                  <a:lnTo>
                    <a:pt x="220469" y="102694"/>
                  </a:lnTo>
                  <a:lnTo>
                    <a:pt x="227347" y="102000"/>
                  </a:lnTo>
                  <a:lnTo>
                    <a:pt x="251588" y="91883"/>
                  </a:lnTo>
                  <a:lnTo>
                    <a:pt x="276886" y="65104"/>
                  </a:lnTo>
                  <a:lnTo>
                    <a:pt x="281584" y="56365"/>
                  </a:lnTo>
                  <a:lnTo>
                    <a:pt x="285084" y="47778"/>
                  </a:lnTo>
                  <a:lnTo>
                    <a:pt x="308388" y="17190"/>
                  </a:lnTo>
                  <a:lnTo>
                    <a:pt x="313417" y="9954"/>
                  </a:lnTo>
                  <a:lnTo>
                    <a:pt x="317340" y="7395"/>
                  </a:lnTo>
                  <a:lnTo>
                    <a:pt x="319375" y="6713"/>
                  </a:lnTo>
                  <a:lnTo>
                    <a:pt x="320731" y="5553"/>
                  </a:lnTo>
                  <a:lnTo>
                    <a:pt x="322237" y="2382"/>
                  </a:lnTo>
                  <a:lnTo>
                    <a:pt x="323345" y="1254"/>
                  </a:lnTo>
                  <a:lnTo>
                    <a:pt x="326457" y="0"/>
                  </a:lnTo>
                  <a:lnTo>
                    <a:pt x="327569" y="1078"/>
                  </a:lnTo>
                  <a:lnTo>
                    <a:pt x="328804" y="6037"/>
                  </a:lnTo>
                  <a:lnTo>
                    <a:pt x="328892" y="25788"/>
                  </a:lnTo>
                  <a:lnTo>
                    <a:pt x="326077" y="42449"/>
                  </a:lnTo>
                  <a:lnTo>
                    <a:pt x="327673" y="53892"/>
                  </a:lnTo>
                  <a:lnTo>
                    <a:pt x="325715" y="69355"/>
                  </a:lnTo>
                  <a:lnTo>
                    <a:pt x="329734" y="98593"/>
                  </a:lnTo>
                  <a:lnTo>
                    <a:pt x="330458" y="98556"/>
                  </a:lnTo>
                  <a:lnTo>
                    <a:pt x="341997" y="91583"/>
                  </a:lnTo>
                  <a:lnTo>
                    <a:pt x="347682" y="83892"/>
                  </a:lnTo>
                  <a:lnTo>
                    <a:pt x="366467" y="53209"/>
                  </a:lnTo>
                  <a:lnTo>
                    <a:pt x="387376" y="23583"/>
                  </a:lnTo>
                  <a:lnTo>
                    <a:pt x="394896" y="13452"/>
                  </a:lnTo>
                  <a:lnTo>
                    <a:pt x="400591" y="8950"/>
                  </a:lnTo>
                  <a:lnTo>
                    <a:pt x="407763" y="6415"/>
                  </a:lnTo>
                  <a:lnTo>
                    <a:pt x="409290" y="6765"/>
                  </a:lnTo>
                  <a:lnTo>
                    <a:pt x="410307" y="7704"/>
                  </a:lnTo>
                  <a:lnTo>
                    <a:pt x="415312" y="21022"/>
                  </a:lnTo>
                  <a:lnTo>
                    <a:pt x="418248" y="47045"/>
                  </a:lnTo>
                  <a:lnTo>
                    <a:pt x="418634" y="75410"/>
                  </a:lnTo>
                  <a:lnTo>
                    <a:pt x="418685" y="92856"/>
                  </a:lnTo>
                  <a:lnTo>
                    <a:pt x="417983" y="95437"/>
                  </a:lnTo>
                  <a:lnTo>
                    <a:pt x="412343" y="94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3792">
              <a:extLst>
                <a:ext uri="{FF2B5EF4-FFF2-40B4-BE49-F238E27FC236}">
                  <a16:creationId xmlns:a16="http://schemas.microsoft.com/office/drawing/2014/main" id="{34ABB057-87A8-6DE2-0867-DE92961A9F9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905250" y="32639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775" y="33031"/>
                  </a:lnTo>
                  <a:lnTo>
                    <a:pt x="36566" y="17435"/>
                  </a:lnTo>
                  <a:lnTo>
                    <a:pt x="67645" y="6582"/>
                  </a:lnTo>
                  <a:lnTo>
                    <a:pt x="91618" y="1950"/>
                  </a:lnTo>
                  <a:lnTo>
                    <a:pt x="122180" y="3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3793">
              <a:extLst>
                <a:ext uri="{FF2B5EF4-FFF2-40B4-BE49-F238E27FC236}">
                  <a16:creationId xmlns:a16="http://schemas.microsoft.com/office/drawing/2014/main" id="{30F1A8AC-3994-4F00-446B-08E79639EE8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944265" y="3145942"/>
              <a:ext cx="100686" cy="240527"/>
            </a:xfrm>
            <a:custGeom>
              <a:avLst/>
              <a:gdLst/>
              <a:ahLst/>
              <a:cxnLst/>
              <a:rect l="0" t="0" r="0" b="0"/>
              <a:pathLst>
                <a:path w="100686" h="240527">
                  <a:moveTo>
                    <a:pt x="37185" y="3658"/>
                  </a:moveTo>
                  <a:lnTo>
                    <a:pt x="37185" y="3658"/>
                  </a:lnTo>
                  <a:lnTo>
                    <a:pt x="37185" y="0"/>
                  </a:lnTo>
                  <a:lnTo>
                    <a:pt x="35304" y="10252"/>
                  </a:lnTo>
                  <a:lnTo>
                    <a:pt x="30278" y="32893"/>
                  </a:lnTo>
                  <a:lnTo>
                    <a:pt x="24320" y="58181"/>
                  </a:lnTo>
                  <a:lnTo>
                    <a:pt x="18086" y="84724"/>
                  </a:lnTo>
                  <a:lnTo>
                    <a:pt x="13879" y="107421"/>
                  </a:lnTo>
                  <a:lnTo>
                    <a:pt x="9658" y="131619"/>
                  </a:lnTo>
                  <a:lnTo>
                    <a:pt x="6686" y="162301"/>
                  </a:lnTo>
                  <a:lnTo>
                    <a:pt x="4977" y="188518"/>
                  </a:lnTo>
                  <a:lnTo>
                    <a:pt x="0" y="216281"/>
                  </a:lnTo>
                  <a:lnTo>
                    <a:pt x="2727" y="229798"/>
                  </a:lnTo>
                  <a:lnTo>
                    <a:pt x="8004" y="239368"/>
                  </a:lnTo>
                  <a:lnTo>
                    <a:pt x="10675" y="240526"/>
                  </a:lnTo>
                  <a:lnTo>
                    <a:pt x="17406" y="239931"/>
                  </a:lnTo>
                  <a:lnTo>
                    <a:pt x="42659" y="233799"/>
                  </a:lnTo>
                  <a:lnTo>
                    <a:pt x="68762" y="225795"/>
                  </a:lnTo>
                  <a:lnTo>
                    <a:pt x="90929" y="217419"/>
                  </a:lnTo>
                  <a:lnTo>
                    <a:pt x="100685" y="20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3794">
              <a:extLst>
                <a:ext uri="{FF2B5EF4-FFF2-40B4-BE49-F238E27FC236}">
                  <a16:creationId xmlns:a16="http://schemas.microsoft.com/office/drawing/2014/main" id="{8F098AE8-B01E-8548-9F6E-4135B511F56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702050" y="3151083"/>
              <a:ext cx="100082" cy="238101"/>
            </a:xfrm>
            <a:custGeom>
              <a:avLst/>
              <a:gdLst/>
              <a:ahLst/>
              <a:cxnLst/>
              <a:rect l="0" t="0" r="0" b="0"/>
              <a:pathLst>
                <a:path w="100082" h="238101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3371" y="11708"/>
                  </a:lnTo>
                  <a:lnTo>
                    <a:pt x="11555" y="0"/>
                  </a:lnTo>
                  <a:lnTo>
                    <a:pt x="11937" y="211"/>
                  </a:lnTo>
                  <a:lnTo>
                    <a:pt x="12361" y="2327"/>
                  </a:lnTo>
                  <a:lnTo>
                    <a:pt x="12655" y="34044"/>
                  </a:lnTo>
                  <a:lnTo>
                    <a:pt x="10806" y="61255"/>
                  </a:lnTo>
                  <a:lnTo>
                    <a:pt x="7230" y="92362"/>
                  </a:lnTo>
                  <a:lnTo>
                    <a:pt x="6611" y="122514"/>
                  </a:lnTo>
                  <a:lnTo>
                    <a:pt x="6427" y="151517"/>
                  </a:lnTo>
                  <a:lnTo>
                    <a:pt x="10729" y="180826"/>
                  </a:lnTo>
                  <a:lnTo>
                    <a:pt x="13527" y="197017"/>
                  </a:lnTo>
                  <a:lnTo>
                    <a:pt x="22666" y="214200"/>
                  </a:lnTo>
                  <a:lnTo>
                    <a:pt x="34311" y="227837"/>
                  </a:lnTo>
                  <a:lnTo>
                    <a:pt x="42531" y="234022"/>
                  </a:lnTo>
                  <a:lnTo>
                    <a:pt x="50888" y="237242"/>
                  </a:lnTo>
                  <a:lnTo>
                    <a:pt x="55092" y="238100"/>
                  </a:lnTo>
                  <a:lnTo>
                    <a:pt x="74493" y="235937"/>
                  </a:lnTo>
                  <a:lnTo>
                    <a:pt x="80001" y="232997"/>
                  </a:lnTo>
                  <a:lnTo>
                    <a:pt x="96474" y="213911"/>
                  </a:lnTo>
                  <a:lnTo>
                    <a:pt x="99322" y="205020"/>
                  </a:lnTo>
                  <a:lnTo>
                    <a:pt x="100081" y="199686"/>
                  </a:lnTo>
                  <a:lnTo>
                    <a:pt x="94408" y="178694"/>
                  </a:lnTo>
                  <a:lnTo>
                    <a:pt x="85704" y="166555"/>
                  </a:lnTo>
                  <a:lnTo>
                    <a:pt x="66239" y="150635"/>
                  </a:lnTo>
                  <a:lnTo>
                    <a:pt x="48806" y="141402"/>
                  </a:lnTo>
                  <a:lnTo>
                    <a:pt x="25400" y="138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3795">
              <a:extLst>
                <a:ext uri="{FF2B5EF4-FFF2-40B4-BE49-F238E27FC236}">
                  <a16:creationId xmlns:a16="http://schemas.microsoft.com/office/drawing/2014/main" id="{B9E8A7E0-B470-B8E3-DD09-B518EAF08F7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570503" y="3251838"/>
              <a:ext cx="109469" cy="149819"/>
            </a:xfrm>
            <a:custGeom>
              <a:avLst/>
              <a:gdLst/>
              <a:ahLst/>
              <a:cxnLst/>
              <a:rect l="0" t="0" r="0" b="0"/>
              <a:pathLst>
                <a:path w="109469" h="149819">
                  <a:moveTo>
                    <a:pt x="61697" y="50162"/>
                  </a:moveTo>
                  <a:lnTo>
                    <a:pt x="61697" y="50162"/>
                  </a:lnTo>
                  <a:lnTo>
                    <a:pt x="73252" y="38606"/>
                  </a:lnTo>
                  <a:lnTo>
                    <a:pt x="77429" y="31059"/>
                  </a:lnTo>
                  <a:lnTo>
                    <a:pt x="77829" y="28254"/>
                  </a:lnTo>
                  <a:lnTo>
                    <a:pt x="72778" y="10261"/>
                  </a:lnTo>
                  <a:lnTo>
                    <a:pt x="69445" y="4206"/>
                  </a:lnTo>
                  <a:lnTo>
                    <a:pt x="65611" y="1515"/>
                  </a:lnTo>
                  <a:lnTo>
                    <a:pt x="56114" y="0"/>
                  </a:lnTo>
                  <a:lnTo>
                    <a:pt x="40993" y="6293"/>
                  </a:lnTo>
                  <a:lnTo>
                    <a:pt x="26478" y="17095"/>
                  </a:lnTo>
                  <a:lnTo>
                    <a:pt x="9637" y="42820"/>
                  </a:lnTo>
                  <a:lnTo>
                    <a:pt x="1900" y="62568"/>
                  </a:lnTo>
                  <a:lnTo>
                    <a:pt x="0" y="82531"/>
                  </a:lnTo>
                  <a:lnTo>
                    <a:pt x="5321" y="110439"/>
                  </a:lnTo>
                  <a:lnTo>
                    <a:pt x="10536" y="121402"/>
                  </a:lnTo>
                  <a:lnTo>
                    <a:pt x="25371" y="138062"/>
                  </a:lnTo>
                  <a:lnTo>
                    <a:pt x="37085" y="145203"/>
                  </a:lnTo>
                  <a:lnTo>
                    <a:pt x="62323" y="149818"/>
                  </a:lnTo>
                  <a:lnTo>
                    <a:pt x="78203" y="147135"/>
                  </a:lnTo>
                  <a:lnTo>
                    <a:pt x="97162" y="137691"/>
                  </a:lnTo>
                  <a:lnTo>
                    <a:pt x="102274" y="133915"/>
                  </a:lnTo>
                  <a:lnTo>
                    <a:pt x="105682" y="128575"/>
                  </a:lnTo>
                  <a:lnTo>
                    <a:pt x="109468" y="115116"/>
                  </a:lnTo>
                  <a:lnTo>
                    <a:pt x="108229" y="91672"/>
                  </a:lnTo>
                  <a:lnTo>
                    <a:pt x="96419" y="62830"/>
                  </a:lnTo>
                  <a:lnTo>
                    <a:pt x="80498" y="34451"/>
                  </a:lnTo>
                  <a:lnTo>
                    <a:pt x="71464" y="24835"/>
                  </a:lnTo>
                  <a:lnTo>
                    <a:pt x="48997" y="5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5" name="SMARTInkShape-Group718">
            <a:extLst>
              <a:ext uri="{FF2B5EF4-FFF2-40B4-BE49-F238E27FC236}">
                <a16:creationId xmlns:a16="http://schemas.microsoft.com/office/drawing/2014/main" id="{4EC22D1A-4376-9603-110D-60DC020D1413}"/>
              </a:ext>
            </a:extLst>
          </p:cNvPr>
          <p:cNvGrpSpPr/>
          <p:nvPr/>
        </p:nvGrpSpPr>
        <p:grpSpPr>
          <a:xfrm>
            <a:off x="5382312" y="3043282"/>
            <a:ext cx="669239" cy="373019"/>
            <a:chOff x="5382312" y="3043282"/>
            <a:chExt cx="669239" cy="373019"/>
          </a:xfrm>
        </p:grpSpPr>
        <p:sp>
          <p:nvSpPr>
            <p:cNvPr id="1241" name="SMARTInkShape-3796">
              <a:extLst>
                <a:ext uri="{FF2B5EF4-FFF2-40B4-BE49-F238E27FC236}">
                  <a16:creationId xmlns:a16="http://schemas.microsoft.com/office/drawing/2014/main" id="{DE8F8F88-C49F-C135-6AD5-3A59442179A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23643" y="3194609"/>
              <a:ext cx="327908" cy="113297"/>
            </a:xfrm>
            <a:custGeom>
              <a:avLst/>
              <a:gdLst/>
              <a:ahLst/>
              <a:cxnLst/>
              <a:rect l="0" t="0" r="0" b="0"/>
              <a:pathLst>
                <a:path w="327908" h="113297">
                  <a:moveTo>
                    <a:pt x="61207" y="37541"/>
                  </a:moveTo>
                  <a:lnTo>
                    <a:pt x="61207" y="37541"/>
                  </a:lnTo>
                  <a:lnTo>
                    <a:pt x="64578" y="34170"/>
                  </a:lnTo>
                  <a:lnTo>
                    <a:pt x="64867" y="33177"/>
                  </a:lnTo>
                  <a:lnTo>
                    <a:pt x="64352" y="32515"/>
                  </a:lnTo>
                  <a:lnTo>
                    <a:pt x="63304" y="32074"/>
                  </a:lnTo>
                  <a:lnTo>
                    <a:pt x="62139" y="27820"/>
                  </a:lnTo>
                  <a:lnTo>
                    <a:pt x="61262" y="13570"/>
                  </a:lnTo>
                  <a:lnTo>
                    <a:pt x="46907" y="3428"/>
                  </a:lnTo>
                  <a:lnTo>
                    <a:pt x="44618" y="2805"/>
                  </a:lnTo>
                  <a:lnTo>
                    <a:pt x="42386" y="3094"/>
                  </a:lnTo>
                  <a:lnTo>
                    <a:pt x="26994" y="12000"/>
                  </a:lnTo>
                  <a:lnTo>
                    <a:pt x="16419" y="23310"/>
                  </a:lnTo>
                  <a:lnTo>
                    <a:pt x="5447" y="42340"/>
                  </a:lnTo>
                  <a:lnTo>
                    <a:pt x="0" y="65852"/>
                  </a:lnTo>
                  <a:lnTo>
                    <a:pt x="1758" y="87322"/>
                  </a:lnTo>
                  <a:lnTo>
                    <a:pt x="6747" y="100347"/>
                  </a:lnTo>
                  <a:lnTo>
                    <a:pt x="14425" y="106142"/>
                  </a:lnTo>
                  <a:lnTo>
                    <a:pt x="29859" y="112240"/>
                  </a:lnTo>
                  <a:lnTo>
                    <a:pt x="40787" y="113296"/>
                  </a:lnTo>
                  <a:lnTo>
                    <a:pt x="44065" y="111328"/>
                  </a:lnTo>
                  <a:lnTo>
                    <a:pt x="56668" y="90558"/>
                  </a:lnTo>
                  <a:lnTo>
                    <a:pt x="69648" y="59599"/>
                  </a:lnTo>
                  <a:lnTo>
                    <a:pt x="89344" y="29469"/>
                  </a:lnTo>
                  <a:lnTo>
                    <a:pt x="91351" y="25017"/>
                  </a:lnTo>
                  <a:lnTo>
                    <a:pt x="91886" y="22841"/>
                  </a:lnTo>
                  <a:lnTo>
                    <a:pt x="92949" y="21392"/>
                  </a:lnTo>
                  <a:lnTo>
                    <a:pt x="94363" y="20424"/>
                  </a:lnTo>
                  <a:lnTo>
                    <a:pt x="113527" y="13057"/>
                  </a:lnTo>
                  <a:lnTo>
                    <a:pt x="115842" y="14869"/>
                  </a:lnTo>
                  <a:lnTo>
                    <a:pt x="126772" y="35365"/>
                  </a:lnTo>
                  <a:lnTo>
                    <a:pt x="130212" y="62485"/>
                  </a:lnTo>
                  <a:lnTo>
                    <a:pt x="130945" y="93263"/>
                  </a:lnTo>
                  <a:lnTo>
                    <a:pt x="131023" y="98736"/>
                  </a:lnTo>
                  <a:lnTo>
                    <a:pt x="132924" y="101898"/>
                  </a:lnTo>
                  <a:lnTo>
                    <a:pt x="136521" y="106306"/>
                  </a:lnTo>
                  <a:lnTo>
                    <a:pt x="136816" y="105962"/>
                  </a:lnTo>
                  <a:lnTo>
                    <a:pt x="137145" y="103699"/>
                  </a:lnTo>
                  <a:lnTo>
                    <a:pt x="155699" y="73974"/>
                  </a:lnTo>
                  <a:lnTo>
                    <a:pt x="175394" y="43599"/>
                  </a:lnTo>
                  <a:lnTo>
                    <a:pt x="180395" y="36000"/>
                  </a:lnTo>
                  <a:lnTo>
                    <a:pt x="195784" y="23079"/>
                  </a:lnTo>
                  <a:lnTo>
                    <a:pt x="197492" y="22255"/>
                  </a:lnTo>
                  <a:lnTo>
                    <a:pt x="198630" y="22411"/>
                  </a:lnTo>
                  <a:lnTo>
                    <a:pt x="200600" y="25172"/>
                  </a:lnTo>
                  <a:lnTo>
                    <a:pt x="210944" y="50067"/>
                  </a:lnTo>
                  <a:lnTo>
                    <a:pt x="215332" y="74059"/>
                  </a:lnTo>
                  <a:lnTo>
                    <a:pt x="219687" y="81527"/>
                  </a:lnTo>
                  <a:lnTo>
                    <a:pt x="225678" y="67396"/>
                  </a:lnTo>
                  <a:lnTo>
                    <a:pt x="248155" y="37554"/>
                  </a:lnTo>
                  <a:lnTo>
                    <a:pt x="254418" y="22964"/>
                  </a:lnTo>
                  <a:lnTo>
                    <a:pt x="261378" y="12718"/>
                  </a:lnTo>
                  <a:lnTo>
                    <a:pt x="274758" y="1329"/>
                  </a:lnTo>
                  <a:lnTo>
                    <a:pt x="277944" y="280"/>
                  </a:lnTo>
                  <a:lnTo>
                    <a:pt x="279782" y="0"/>
                  </a:lnTo>
                  <a:lnTo>
                    <a:pt x="285587" y="3452"/>
                  </a:lnTo>
                  <a:lnTo>
                    <a:pt x="292165" y="9691"/>
                  </a:lnTo>
                  <a:lnTo>
                    <a:pt x="297439" y="17167"/>
                  </a:lnTo>
                  <a:lnTo>
                    <a:pt x="305603" y="42672"/>
                  </a:lnTo>
                  <a:lnTo>
                    <a:pt x="311644" y="53227"/>
                  </a:lnTo>
                  <a:lnTo>
                    <a:pt x="321300" y="83458"/>
                  </a:lnTo>
                  <a:lnTo>
                    <a:pt x="327907" y="88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3797">
              <a:extLst>
                <a:ext uri="{FF2B5EF4-FFF2-40B4-BE49-F238E27FC236}">
                  <a16:creationId xmlns:a16="http://schemas.microsoft.com/office/drawing/2014/main" id="{B6656194-4B48-68FF-3466-24A17116866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543550" y="3204265"/>
              <a:ext cx="177801" cy="108448"/>
            </a:xfrm>
            <a:custGeom>
              <a:avLst/>
              <a:gdLst/>
              <a:ahLst/>
              <a:cxnLst/>
              <a:rect l="0" t="0" r="0" b="0"/>
              <a:pathLst>
                <a:path w="177801" h="108448">
                  <a:moveTo>
                    <a:pt x="0" y="27885"/>
                  </a:moveTo>
                  <a:lnTo>
                    <a:pt x="0" y="27885"/>
                  </a:lnTo>
                  <a:lnTo>
                    <a:pt x="0" y="24514"/>
                  </a:lnTo>
                  <a:lnTo>
                    <a:pt x="3371" y="15676"/>
                  </a:lnTo>
                  <a:lnTo>
                    <a:pt x="8790" y="9994"/>
                  </a:lnTo>
                  <a:lnTo>
                    <a:pt x="21654" y="2828"/>
                  </a:lnTo>
                  <a:lnTo>
                    <a:pt x="27135" y="597"/>
                  </a:lnTo>
                  <a:lnTo>
                    <a:pt x="40753" y="0"/>
                  </a:lnTo>
                  <a:lnTo>
                    <a:pt x="48336" y="828"/>
                  </a:lnTo>
                  <a:lnTo>
                    <a:pt x="60523" y="7393"/>
                  </a:lnTo>
                  <a:lnTo>
                    <a:pt x="86757" y="34109"/>
                  </a:lnTo>
                  <a:lnTo>
                    <a:pt x="99201" y="60454"/>
                  </a:lnTo>
                  <a:lnTo>
                    <a:pt x="110030" y="91493"/>
                  </a:lnTo>
                  <a:lnTo>
                    <a:pt x="110520" y="100370"/>
                  </a:lnTo>
                  <a:lnTo>
                    <a:pt x="109663" y="103725"/>
                  </a:lnTo>
                  <a:lnTo>
                    <a:pt x="106976" y="105962"/>
                  </a:lnTo>
                  <a:lnTo>
                    <a:pt x="98346" y="108447"/>
                  </a:lnTo>
                  <a:lnTo>
                    <a:pt x="89334" y="107670"/>
                  </a:lnTo>
                  <a:lnTo>
                    <a:pt x="80626" y="104267"/>
                  </a:lnTo>
                  <a:lnTo>
                    <a:pt x="72053" y="98051"/>
                  </a:lnTo>
                  <a:lnTo>
                    <a:pt x="62663" y="83247"/>
                  </a:lnTo>
                  <a:lnTo>
                    <a:pt x="58783" y="72197"/>
                  </a:lnTo>
                  <a:lnTo>
                    <a:pt x="61005" y="57713"/>
                  </a:lnTo>
                  <a:lnTo>
                    <a:pt x="69503" y="40015"/>
                  </a:lnTo>
                  <a:lnTo>
                    <a:pt x="87700" y="24737"/>
                  </a:lnTo>
                  <a:lnTo>
                    <a:pt x="104223" y="18015"/>
                  </a:lnTo>
                  <a:lnTo>
                    <a:pt x="131540" y="16024"/>
                  </a:lnTo>
                  <a:lnTo>
                    <a:pt x="177800" y="15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3798">
              <a:extLst>
                <a:ext uri="{FF2B5EF4-FFF2-40B4-BE49-F238E27FC236}">
                  <a16:creationId xmlns:a16="http://schemas.microsoft.com/office/drawing/2014/main" id="{97FA8760-28B8-8916-C7E3-8EFFC7C558F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382312" y="3238869"/>
              <a:ext cx="135839" cy="25032"/>
            </a:xfrm>
            <a:custGeom>
              <a:avLst/>
              <a:gdLst/>
              <a:ahLst/>
              <a:cxnLst/>
              <a:rect l="0" t="0" r="0" b="0"/>
              <a:pathLst>
                <a:path w="135839" h="25032">
                  <a:moveTo>
                    <a:pt x="8838" y="25031"/>
                  </a:moveTo>
                  <a:lnTo>
                    <a:pt x="8838" y="25031"/>
                  </a:lnTo>
                  <a:lnTo>
                    <a:pt x="0" y="16193"/>
                  </a:lnTo>
                  <a:lnTo>
                    <a:pt x="124" y="14200"/>
                  </a:lnTo>
                  <a:lnTo>
                    <a:pt x="1618" y="12166"/>
                  </a:lnTo>
                  <a:lnTo>
                    <a:pt x="7745" y="8024"/>
                  </a:lnTo>
                  <a:lnTo>
                    <a:pt x="17525" y="3832"/>
                  </a:lnTo>
                  <a:lnTo>
                    <a:pt x="45044" y="876"/>
                  </a:lnTo>
                  <a:lnTo>
                    <a:pt x="73267" y="0"/>
                  </a:lnTo>
                  <a:lnTo>
                    <a:pt x="102313" y="4068"/>
                  </a:lnTo>
                  <a:lnTo>
                    <a:pt x="135838" y="12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3799">
              <a:extLst>
                <a:ext uri="{FF2B5EF4-FFF2-40B4-BE49-F238E27FC236}">
                  <a16:creationId xmlns:a16="http://schemas.microsoft.com/office/drawing/2014/main" id="{091C5627-1EBF-BB76-220D-620922C4B0C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429253" y="3043282"/>
              <a:ext cx="133320" cy="373019"/>
            </a:xfrm>
            <a:custGeom>
              <a:avLst/>
              <a:gdLst/>
              <a:ahLst/>
              <a:cxnLst/>
              <a:rect l="0" t="0" r="0" b="0"/>
              <a:pathLst>
                <a:path w="133320" h="373019">
                  <a:moveTo>
                    <a:pt x="95247" y="61868"/>
                  </a:moveTo>
                  <a:lnTo>
                    <a:pt x="95247" y="61868"/>
                  </a:lnTo>
                  <a:lnTo>
                    <a:pt x="101989" y="61868"/>
                  </a:lnTo>
                  <a:lnTo>
                    <a:pt x="107181" y="59987"/>
                  </a:lnTo>
                  <a:lnTo>
                    <a:pt x="109553" y="58497"/>
                  </a:lnTo>
                  <a:lnTo>
                    <a:pt x="124815" y="55780"/>
                  </a:lnTo>
                  <a:lnTo>
                    <a:pt x="132273" y="55541"/>
                  </a:lnTo>
                  <a:lnTo>
                    <a:pt x="132631" y="54828"/>
                  </a:lnTo>
                  <a:lnTo>
                    <a:pt x="133319" y="39317"/>
                  </a:lnTo>
                  <a:lnTo>
                    <a:pt x="129969" y="26102"/>
                  </a:lnTo>
                  <a:lnTo>
                    <a:pt x="115455" y="6628"/>
                  </a:lnTo>
                  <a:lnTo>
                    <a:pt x="112953" y="3875"/>
                  </a:lnTo>
                  <a:lnTo>
                    <a:pt x="102646" y="815"/>
                  </a:lnTo>
                  <a:lnTo>
                    <a:pt x="95946" y="0"/>
                  </a:lnTo>
                  <a:lnTo>
                    <a:pt x="80976" y="4737"/>
                  </a:lnTo>
                  <a:lnTo>
                    <a:pt x="55112" y="21655"/>
                  </a:lnTo>
                  <a:lnTo>
                    <a:pt x="44236" y="37723"/>
                  </a:lnTo>
                  <a:lnTo>
                    <a:pt x="29169" y="67891"/>
                  </a:lnTo>
                  <a:lnTo>
                    <a:pt x="17499" y="96187"/>
                  </a:lnTo>
                  <a:lnTo>
                    <a:pt x="9260" y="123464"/>
                  </a:lnTo>
                  <a:lnTo>
                    <a:pt x="3055" y="152869"/>
                  </a:lnTo>
                  <a:lnTo>
                    <a:pt x="904" y="180475"/>
                  </a:lnTo>
                  <a:lnTo>
                    <a:pt x="265" y="209978"/>
                  </a:lnTo>
                  <a:lnTo>
                    <a:pt x="76" y="236908"/>
                  </a:lnTo>
                  <a:lnTo>
                    <a:pt x="20" y="264877"/>
                  </a:lnTo>
                  <a:lnTo>
                    <a:pt x="8" y="289913"/>
                  </a:lnTo>
                  <a:lnTo>
                    <a:pt x="0" y="321661"/>
                  </a:lnTo>
                  <a:lnTo>
                    <a:pt x="4361" y="349076"/>
                  </a:lnTo>
                  <a:lnTo>
                    <a:pt x="5023" y="350001"/>
                  </a:lnTo>
                  <a:lnTo>
                    <a:pt x="5465" y="349207"/>
                  </a:lnTo>
                  <a:lnTo>
                    <a:pt x="2514" y="365388"/>
                  </a:lnTo>
                  <a:lnTo>
                    <a:pt x="6347" y="373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0" name="SMARTInkShape-Group719">
            <a:extLst>
              <a:ext uri="{FF2B5EF4-FFF2-40B4-BE49-F238E27FC236}">
                <a16:creationId xmlns:a16="http://schemas.microsoft.com/office/drawing/2014/main" id="{B91E3968-F8E4-46DC-B71B-4EC13E802537}"/>
              </a:ext>
            </a:extLst>
          </p:cNvPr>
          <p:cNvGrpSpPr/>
          <p:nvPr/>
        </p:nvGrpSpPr>
        <p:grpSpPr>
          <a:xfrm>
            <a:off x="6330950" y="3067050"/>
            <a:ext cx="546101" cy="220878"/>
            <a:chOff x="6330950" y="3067050"/>
            <a:chExt cx="546101" cy="220878"/>
          </a:xfrm>
        </p:grpSpPr>
        <p:sp>
          <p:nvSpPr>
            <p:cNvPr id="1246" name="SMARTInkShape-3800">
              <a:extLst>
                <a:ext uri="{FF2B5EF4-FFF2-40B4-BE49-F238E27FC236}">
                  <a16:creationId xmlns:a16="http://schemas.microsoft.com/office/drawing/2014/main" id="{669327C6-88C0-48F3-8195-A348798B778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86550" y="3170000"/>
              <a:ext cx="190501" cy="99986"/>
            </a:xfrm>
            <a:custGeom>
              <a:avLst/>
              <a:gdLst/>
              <a:ahLst/>
              <a:cxnLst/>
              <a:rect l="0" t="0" r="0" b="0"/>
              <a:pathLst>
                <a:path w="190501" h="99986">
                  <a:moveTo>
                    <a:pt x="0" y="68500"/>
                  </a:moveTo>
                  <a:lnTo>
                    <a:pt x="0" y="68500"/>
                  </a:lnTo>
                  <a:lnTo>
                    <a:pt x="28129" y="62033"/>
                  </a:lnTo>
                  <a:lnTo>
                    <a:pt x="57509" y="53389"/>
                  </a:lnTo>
                  <a:lnTo>
                    <a:pt x="88540" y="38861"/>
                  </a:lnTo>
                  <a:lnTo>
                    <a:pt x="103375" y="30633"/>
                  </a:lnTo>
                  <a:lnTo>
                    <a:pt x="109444" y="23213"/>
                  </a:lnTo>
                  <a:lnTo>
                    <a:pt x="111062" y="19259"/>
                  </a:lnTo>
                  <a:lnTo>
                    <a:pt x="111436" y="15917"/>
                  </a:lnTo>
                  <a:lnTo>
                    <a:pt x="109969" y="10322"/>
                  </a:lnTo>
                  <a:lnTo>
                    <a:pt x="103203" y="5484"/>
                  </a:lnTo>
                  <a:lnTo>
                    <a:pt x="93141" y="1687"/>
                  </a:lnTo>
                  <a:lnTo>
                    <a:pt x="81613" y="0"/>
                  </a:lnTo>
                  <a:lnTo>
                    <a:pt x="56480" y="5792"/>
                  </a:lnTo>
                  <a:lnTo>
                    <a:pt x="40175" y="13074"/>
                  </a:lnTo>
                  <a:lnTo>
                    <a:pt x="18185" y="31600"/>
                  </a:lnTo>
                  <a:lnTo>
                    <a:pt x="7583" y="45337"/>
                  </a:lnTo>
                  <a:lnTo>
                    <a:pt x="5252" y="58676"/>
                  </a:lnTo>
                  <a:lnTo>
                    <a:pt x="5617" y="66184"/>
                  </a:lnTo>
                  <a:lnTo>
                    <a:pt x="7273" y="71895"/>
                  </a:lnTo>
                  <a:lnTo>
                    <a:pt x="12875" y="80122"/>
                  </a:lnTo>
                  <a:lnTo>
                    <a:pt x="23963" y="88720"/>
                  </a:lnTo>
                  <a:lnTo>
                    <a:pt x="42927" y="92365"/>
                  </a:lnTo>
                  <a:lnTo>
                    <a:pt x="72854" y="93698"/>
                  </a:lnTo>
                  <a:lnTo>
                    <a:pt x="98022" y="95722"/>
                  </a:lnTo>
                  <a:lnTo>
                    <a:pt x="127822" y="98908"/>
                  </a:lnTo>
                  <a:lnTo>
                    <a:pt x="159382" y="99985"/>
                  </a:lnTo>
                  <a:lnTo>
                    <a:pt x="167968" y="98251"/>
                  </a:lnTo>
                  <a:lnTo>
                    <a:pt x="174841" y="95834"/>
                  </a:lnTo>
                  <a:lnTo>
                    <a:pt x="190500" y="93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SMARTInkShape-3801">
              <a:extLst>
                <a:ext uri="{FF2B5EF4-FFF2-40B4-BE49-F238E27FC236}">
                  <a16:creationId xmlns:a16="http://schemas.microsoft.com/office/drawing/2014/main" id="{AB99ED12-F5F4-9FED-8662-2D1F6A4531D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521450" y="3080213"/>
              <a:ext cx="101601" cy="190038"/>
            </a:xfrm>
            <a:custGeom>
              <a:avLst/>
              <a:gdLst/>
              <a:ahLst/>
              <a:cxnLst/>
              <a:rect l="0" t="0" r="0" b="0"/>
              <a:pathLst>
                <a:path w="101601" h="190038">
                  <a:moveTo>
                    <a:pt x="0" y="31287"/>
                  </a:moveTo>
                  <a:lnTo>
                    <a:pt x="0" y="31287"/>
                  </a:lnTo>
                  <a:lnTo>
                    <a:pt x="705" y="21148"/>
                  </a:lnTo>
                  <a:lnTo>
                    <a:pt x="6272" y="0"/>
                  </a:lnTo>
                  <a:lnTo>
                    <a:pt x="2973" y="29463"/>
                  </a:lnTo>
                  <a:lnTo>
                    <a:pt x="588" y="53374"/>
                  </a:lnTo>
                  <a:lnTo>
                    <a:pt x="174" y="80008"/>
                  </a:lnTo>
                  <a:lnTo>
                    <a:pt x="51" y="110242"/>
                  </a:lnTo>
                  <a:lnTo>
                    <a:pt x="16" y="138721"/>
                  </a:lnTo>
                  <a:lnTo>
                    <a:pt x="1" y="160224"/>
                  </a:lnTo>
                  <a:lnTo>
                    <a:pt x="0" y="159578"/>
                  </a:lnTo>
                  <a:lnTo>
                    <a:pt x="12209" y="146191"/>
                  </a:lnTo>
                  <a:lnTo>
                    <a:pt x="40312" y="118687"/>
                  </a:lnTo>
                  <a:lnTo>
                    <a:pt x="69283" y="99130"/>
                  </a:lnTo>
                  <a:lnTo>
                    <a:pt x="79011" y="91919"/>
                  </a:lnTo>
                  <a:lnTo>
                    <a:pt x="84034" y="89984"/>
                  </a:lnTo>
                  <a:lnTo>
                    <a:pt x="86362" y="91586"/>
                  </a:lnTo>
                  <a:lnTo>
                    <a:pt x="90829" y="99008"/>
                  </a:lnTo>
                  <a:lnTo>
                    <a:pt x="93940" y="115088"/>
                  </a:lnTo>
                  <a:lnTo>
                    <a:pt x="95697" y="143848"/>
                  </a:lnTo>
                  <a:lnTo>
                    <a:pt x="98832" y="162711"/>
                  </a:lnTo>
                  <a:lnTo>
                    <a:pt x="95861" y="182013"/>
                  </a:lnTo>
                  <a:lnTo>
                    <a:pt x="96363" y="184688"/>
                  </a:lnTo>
                  <a:lnTo>
                    <a:pt x="101600" y="190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SMARTInkShape-3802">
              <a:extLst>
                <a:ext uri="{FF2B5EF4-FFF2-40B4-BE49-F238E27FC236}">
                  <a16:creationId xmlns:a16="http://schemas.microsoft.com/office/drawing/2014/main" id="{BE4949D0-A820-2820-8A17-E091BCB444E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330950" y="3158904"/>
              <a:ext cx="165101" cy="41497"/>
            </a:xfrm>
            <a:custGeom>
              <a:avLst/>
              <a:gdLst/>
              <a:ahLst/>
              <a:cxnLst/>
              <a:rect l="0" t="0" r="0" b="0"/>
              <a:pathLst>
                <a:path w="165101" h="41497">
                  <a:moveTo>
                    <a:pt x="0" y="41496"/>
                  </a:moveTo>
                  <a:lnTo>
                    <a:pt x="0" y="41496"/>
                  </a:lnTo>
                  <a:lnTo>
                    <a:pt x="0" y="32658"/>
                  </a:lnTo>
                  <a:lnTo>
                    <a:pt x="7526" y="26749"/>
                  </a:lnTo>
                  <a:lnTo>
                    <a:pt x="21690" y="20125"/>
                  </a:lnTo>
                  <a:lnTo>
                    <a:pt x="51347" y="12429"/>
                  </a:lnTo>
                  <a:lnTo>
                    <a:pt x="75186" y="6386"/>
                  </a:lnTo>
                  <a:lnTo>
                    <a:pt x="99811" y="3577"/>
                  </a:lnTo>
                  <a:lnTo>
                    <a:pt x="124275" y="0"/>
                  </a:lnTo>
                  <a:lnTo>
                    <a:pt x="165100" y="3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3803">
              <a:extLst>
                <a:ext uri="{FF2B5EF4-FFF2-40B4-BE49-F238E27FC236}">
                  <a16:creationId xmlns:a16="http://schemas.microsoft.com/office/drawing/2014/main" id="{06428B15-4710-BBCA-AE0F-9181DAE5179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375400" y="3067050"/>
              <a:ext cx="127001" cy="220878"/>
            </a:xfrm>
            <a:custGeom>
              <a:avLst/>
              <a:gdLst/>
              <a:ahLst/>
              <a:cxnLst/>
              <a:rect l="0" t="0" r="0" b="0"/>
              <a:pathLst>
                <a:path w="127001" h="220878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3" y="1881"/>
                  </a:lnTo>
                  <a:lnTo>
                    <a:pt x="14927" y="3371"/>
                  </a:lnTo>
                  <a:lnTo>
                    <a:pt x="17218" y="10670"/>
                  </a:lnTo>
                  <a:lnTo>
                    <a:pt x="18688" y="39345"/>
                  </a:lnTo>
                  <a:lnTo>
                    <a:pt x="18980" y="70253"/>
                  </a:lnTo>
                  <a:lnTo>
                    <a:pt x="18323" y="98740"/>
                  </a:lnTo>
                  <a:lnTo>
                    <a:pt x="13973" y="129524"/>
                  </a:lnTo>
                  <a:lnTo>
                    <a:pt x="8922" y="158871"/>
                  </a:lnTo>
                  <a:lnTo>
                    <a:pt x="3318" y="187284"/>
                  </a:lnTo>
                  <a:lnTo>
                    <a:pt x="291" y="210316"/>
                  </a:lnTo>
                  <a:lnTo>
                    <a:pt x="2011" y="215300"/>
                  </a:lnTo>
                  <a:lnTo>
                    <a:pt x="3457" y="217617"/>
                  </a:lnTo>
                  <a:lnTo>
                    <a:pt x="5831" y="219161"/>
                  </a:lnTo>
                  <a:lnTo>
                    <a:pt x="12235" y="220877"/>
                  </a:lnTo>
                  <a:lnTo>
                    <a:pt x="43901" y="217043"/>
                  </a:lnTo>
                  <a:lnTo>
                    <a:pt x="73113" y="212755"/>
                  </a:lnTo>
                  <a:lnTo>
                    <a:pt x="101078" y="210500"/>
                  </a:lnTo>
                  <a:lnTo>
                    <a:pt x="121593" y="206460"/>
                  </a:lnTo>
                  <a:lnTo>
                    <a:pt x="1270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7" name="SMARTInkShape-Group720">
            <a:extLst>
              <a:ext uri="{FF2B5EF4-FFF2-40B4-BE49-F238E27FC236}">
                <a16:creationId xmlns:a16="http://schemas.microsoft.com/office/drawing/2014/main" id="{3376FBB4-A092-D23F-DE9F-57A5FAC26D11}"/>
              </a:ext>
            </a:extLst>
          </p:cNvPr>
          <p:cNvGrpSpPr/>
          <p:nvPr/>
        </p:nvGrpSpPr>
        <p:grpSpPr>
          <a:xfrm>
            <a:off x="7247816" y="2980177"/>
            <a:ext cx="1077035" cy="505974"/>
            <a:chOff x="7247816" y="2980177"/>
            <a:chExt cx="1077035" cy="505974"/>
          </a:xfrm>
        </p:grpSpPr>
        <p:sp>
          <p:nvSpPr>
            <p:cNvPr id="1251" name="SMARTInkShape-3804">
              <a:extLst>
                <a:ext uri="{FF2B5EF4-FFF2-40B4-BE49-F238E27FC236}">
                  <a16:creationId xmlns:a16="http://schemas.microsoft.com/office/drawing/2014/main" id="{B51F0F63-5845-1E3B-0252-20AB64F88C0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115796" y="3077690"/>
              <a:ext cx="209055" cy="110011"/>
            </a:xfrm>
            <a:custGeom>
              <a:avLst/>
              <a:gdLst/>
              <a:ahLst/>
              <a:cxnLst/>
              <a:rect l="0" t="0" r="0" b="0"/>
              <a:pathLst>
                <a:path w="209055" h="110011">
                  <a:moveTo>
                    <a:pt x="24904" y="78260"/>
                  </a:moveTo>
                  <a:lnTo>
                    <a:pt x="24904" y="78260"/>
                  </a:lnTo>
                  <a:lnTo>
                    <a:pt x="56000" y="77554"/>
                  </a:lnTo>
                  <a:lnTo>
                    <a:pt x="81925" y="71353"/>
                  </a:lnTo>
                  <a:lnTo>
                    <a:pt x="93991" y="66723"/>
                  </a:lnTo>
                  <a:lnTo>
                    <a:pt x="113236" y="56017"/>
                  </a:lnTo>
                  <a:lnTo>
                    <a:pt x="117659" y="54965"/>
                  </a:lnTo>
                  <a:lnTo>
                    <a:pt x="148872" y="33272"/>
                  </a:lnTo>
                  <a:lnTo>
                    <a:pt x="158845" y="22440"/>
                  </a:lnTo>
                  <a:lnTo>
                    <a:pt x="159354" y="18469"/>
                  </a:lnTo>
                  <a:lnTo>
                    <a:pt x="156156" y="10294"/>
                  </a:lnTo>
                  <a:lnTo>
                    <a:pt x="148149" y="3838"/>
                  </a:lnTo>
                  <a:lnTo>
                    <a:pt x="143052" y="1128"/>
                  </a:lnTo>
                  <a:lnTo>
                    <a:pt x="127978" y="0"/>
                  </a:lnTo>
                  <a:lnTo>
                    <a:pt x="96299" y="5024"/>
                  </a:lnTo>
                  <a:lnTo>
                    <a:pt x="69420" y="17520"/>
                  </a:lnTo>
                  <a:lnTo>
                    <a:pt x="39578" y="35636"/>
                  </a:lnTo>
                  <a:lnTo>
                    <a:pt x="23999" y="49951"/>
                  </a:lnTo>
                  <a:lnTo>
                    <a:pt x="3269" y="81178"/>
                  </a:lnTo>
                  <a:lnTo>
                    <a:pt x="0" y="98278"/>
                  </a:lnTo>
                  <a:lnTo>
                    <a:pt x="540" y="100072"/>
                  </a:lnTo>
                  <a:lnTo>
                    <a:pt x="1606" y="101268"/>
                  </a:lnTo>
                  <a:lnTo>
                    <a:pt x="11758" y="106558"/>
                  </a:lnTo>
                  <a:lnTo>
                    <a:pt x="41526" y="109556"/>
                  </a:lnTo>
                  <a:lnTo>
                    <a:pt x="67149" y="109920"/>
                  </a:lnTo>
                  <a:lnTo>
                    <a:pt x="93613" y="105628"/>
                  </a:lnTo>
                  <a:lnTo>
                    <a:pt x="118805" y="104049"/>
                  </a:lnTo>
                  <a:lnTo>
                    <a:pt x="147012" y="103737"/>
                  </a:lnTo>
                  <a:lnTo>
                    <a:pt x="175614" y="108696"/>
                  </a:lnTo>
                  <a:lnTo>
                    <a:pt x="209054" y="110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SMARTInkShape-3805">
              <a:extLst>
                <a:ext uri="{FF2B5EF4-FFF2-40B4-BE49-F238E27FC236}">
                  <a16:creationId xmlns:a16="http://schemas.microsoft.com/office/drawing/2014/main" id="{7A9EC186-CBEF-9C7D-C117-0C180EC2F34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071396" y="2980177"/>
              <a:ext cx="24454" cy="239274"/>
            </a:xfrm>
            <a:custGeom>
              <a:avLst/>
              <a:gdLst/>
              <a:ahLst/>
              <a:cxnLst/>
              <a:rect l="0" t="0" r="0" b="0"/>
              <a:pathLst>
                <a:path w="24454" h="239274">
                  <a:moveTo>
                    <a:pt x="5804" y="17023"/>
                  </a:moveTo>
                  <a:lnTo>
                    <a:pt x="5804" y="17023"/>
                  </a:lnTo>
                  <a:lnTo>
                    <a:pt x="22827" y="0"/>
                  </a:lnTo>
                  <a:lnTo>
                    <a:pt x="23503" y="30"/>
                  </a:lnTo>
                  <a:lnTo>
                    <a:pt x="23953" y="755"/>
                  </a:lnTo>
                  <a:lnTo>
                    <a:pt x="24453" y="6265"/>
                  </a:lnTo>
                  <a:lnTo>
                    <a:pt x="24029" y="29201"/>
                  </a:lnTo>
                  <a:lnTo>
                    <a:pt x="20455" y="57634"/>
                  </a:lnTo>
                  <a:lnTo>
                    <a:pt x="18377" y="83541"/>
                  </a:lnTo>
                  <a:lnTo>
                    <a:pt x="13606" y="107052"/>
                  </a:lnTo>
                  <a:lnTo>
                    <a:pt x="7723" y="138478"/>
                  </a:lnTo>
                  <a:lnTo>
                    <a:pt x="2217" y="164879"/>
                  </a:lnTo>
                  <a:lnTo>
                    <a:pt x="0" y="190920"/>
                  </a:lnTo>
                  <a:lnTo>
                    <a:pt x="231" y="217331"/>
                  </a:lnTo>
                  <a:lnTo>
                    <a:pt x="5804" y="239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SMARTInkShape-3806">
              <a:extLst>
                <a:ext uri="{FF2B5EF4-FFF2-40B4-BE49-F238E27FC236}">
                  <a16:creationId xmlns:a16="http://schemas.microsoft.com/office/drawing/2014/main" id="{F32437C4-434B-25A2-0760-766E4BEE151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931150" y="3140571"/>
              <a:ext cx="113579" cy="91580"/>
            </a:xfrm>
            <a:custGeom>
              <a:avLst/>
              <a:gdLst/>
              <a:ahLst/>
              <a:cxnLst/>
              <a:rect l="0" t="0" r="0" b="0"/>
              <a:pathLst>
                <a:path w="113579" h="91580">
                  <a:moveTo>
                    <a:pt x="12700" y="78879"/>
                  </a:moveTo>
                  <a:lnTo>
                    <a:pt x="12700" y="78879"/>
                  </a:lnTo>
                  <a:lnTo>
                    <a:pt x="20540" y="54098"/>
                  </a:lnTo>
                  <a:lnTo>
                    <a:pt x="22160" y="51775"/>
                  </a:lnTo>
                  <a:lnTo>
                    <a:pt x="26876" y="37908"/>
                  </a:lnTo>
                  <a:lnTo>
                    <a:pt x="39008" y="27150"/>
                  </a:lnTo>
                  <a:lnTo>
                    <a:pt x="68889" y="10113"/>
                  </a:lnTo>
                  <a:lnTo>
                    <a:pt x="83223" y="777"/>
                  </a:lnTo>
                  <a:lnTo>
                    <a:pt x="86526" y="0"/>
                  </a:lnTo>
                  <a:lnTo>
                    <a:pt x="93960" y="1018"/>
                  </a:lnTo>
                  <a:lnTo>
                    <a:pt x="106078" y="5558"/>
                  </a:lnTo>
                  <a:lnTo>
                    <a:pt x="108818" y="9537"/>
                  </a:lnTo>
                  <a:lnTo>
                    <a:pt x="112676" y="27916"/>
                  </a:lnTo>
                  <a:lnTo>
                    <a:pt x="113578" y="40707"/>
                  </a:lnTo>
                  <a:lnTo>
                    <a:pt x="110217" y="53446"/>
                  </a:lnTo>
                  <a:lnTo>
                    <a:pt x="103312" y="65459"/>
                  </a:lnTo>
                  <a:lnTo>
                    <a:pt x="93188" y="75502"/>
                  </a:lnTo>
                  <a:lnTo>
                    <a:pt x="83515" y="80906"/>
                  </a:lnTo>
                  <a:lnTo>
                    <a:pt x="55735" y="89024"/>
                  </a:lnTo>
                  <a:lnTo>
                    <a:pt x="26584" y="91074"/>
                  </a:lnTo>
                  <a:lnTo>
                    <a:pt x="0" y="91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3807">
              <a:extLst>
                <a:ext uri="{FF2B5EF4-FFF2-40B4-BE49-F238E27FC236}">
                  <a16:creationId xmlns:a16="http://schemas.microsoft.com/office/drawing/2014/main" id="{674CC4C2-1C53-9AAB-5270-B224D17863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99400" y="3144733"/>
              <a:ext cx="69851" cy="341418"/>
            </a:xfrm>
            <a:custGeom>
              <a:avLst/>
              <a:gdLst/>
              <a:ahLst/>
              <a:cxnLst/>
              <a:rect l="0" t="0" r="0" b="0"/>
              <a:pathLst>
                <a:path w="69851" h="3414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1" y="11708"/>
                  </a:lnTo>
                  <a:lnTo>
                    <a:pt x="21048" y="3523"/>
                  </a:lnTo>
                  <a:lnTo>
                    <a:pt x="31950" y="0"/>
                  </a:lnTo>
                  <a:lnTo>
                    <a:pt x="34000" y="917"/>
                  </a:lnTo>
                  <a:lnTo>
                    <a:pt x="35367" y="2939"/>
                  </a:lnTo>
                  <a:lnTo>
                    <a:pt x="36885" y="11066"/>
                  </a:lnTo>
                  <a:lnTo>
                    <a:pt x="37860" y="41265"/>
                  </a:lnTo>
                  <a:lnTo>
                    <a:pt x="36147" y="61513"/>
                  </a:lnTo>
                  <a:lnTo>
                    <a:pt x="32619" y="87317"/>
                  </a:lnTo>
                  <a:lnTo>
                    <a:pt x="32137" y="107599"/>
                  </a:lnTo>
                  <a:lnTo>
                    <a:pt x="31921" y="130959"/>
                  </a:lnTo>
                  <a:lnTo>
                    <a:pt x="31801" y="161388"/>
                  </a:lnTo>
                  <a:lnTo>
                    <a:pt x="31773" y="184499"/>
                  </a:lnTo>
                  <a:lnTo>
                    <a:pt x="35127" y="211197"/>
                  </a:lnTo>
                  <a:lnTo>
                    <a:pt x="38218" y="239886"/>
                  </a:lnTo>
                  <a:lnTo>
                    <a:pt x="44891" y="270117"/>
                  </a:lnTo>
                  <a:lnTo>
                    <a:pt x="55797" y="298762"/>
                  </a:lnTo>
                  <a:lnTo>
                    <a:pt x="66656" y="320840"/>
                  </a:lnTo>
                  <a:lnTo>
                    <a:pt x="69850" y="34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3808">
              <a:extLst>
                <a:ext uri="{FF2B5EF4-FFF2-40B4-BE49-F238E27FC236}">
                  <a16:creationId xmlns:a16="http://schemas.microsoft.com/office/drawing/2014/main" id="{A387AC21-CC35-CF57-198D-E38EAB10214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82618" y="3113658"/>
              <a:ext cx="440583" cy="128863"/>
            </a:xfrm>
            <a:custGeom>
              <a:avLst/>
              <a:gdLst/>
              <a:ahLst/>
              <a:cxnLst/>
              <a:rect l="0" t="0" r="0" b="0"/>
              <a:pathLst>
                <a:path w="440583" h="128863">
                  <a:moveTo>
                    <a:pt x="84982" y="48642"/>
                  </a:moveTo>
                  <a:lnTo>
                    <a:pt x="84982" y="48642"/>
                  </a:lnTo>
                  <a:lnTo>
                    <a:pt x="88354" y="48642"/>
                  </a:lnTo>
                  <a:lnTo>
                    <a:pt x="89346" y="47937"/>
                  </a:lnTo>
                  <a:lnTo>
                    <a:pt x="90008" y="46761"/>
                  </a:lnTo>
                  <a:lnTo>
                    <a:pt x="90450" y="45271"/>
                  </a:lnTo>
                  <a:lnTo>
                    <a:pt x="91450" y="44278"/>
                  </a:lnTo>
                  <a:lnTo>
                    <a:pt x="98123" y="40803"/>
                  </a:lnTo>
                  <a:lnTo>
                    <a:pt x="100093" y="39183"/>
                  </a:lnTo>
                  <a:lnTo>
                    <a:pt x="102281" y="33619"/>
                  </a:lnTo>
                  <a:lnTo>
                    <a:pt x="103929" y="15011"/>
                  </a:lnTo>
                  <a:lnTo>
                    <a:pt x="100223" y="8765"/>
                  </a:lnTo>
                  <a:lnTo>
                    <a:pt x="97260" y="5124"/>
                  </a:lnTo>
                  <a:lnTo>
                    <a:pt x="88321" y="1078"/>
                  </a:lnTo>
                  <a:lnTo>
                    <a:pt x="82976" y="0"/>
                  </a:lnTo>
                  <a:lnTo>
                    <a:pt x="71391" y="2564"/>
                  </a:lnTo>
                  <a:lnTo>
                    <a:pt x="43334" y="19079"/>
                  </a:lnTo>
                  <a:lnTo>
                    <a:pt x="13545" y="49933"/>
                  </a:lnTo>
                  <a:lnTo>
                    <a:pt x="5333" y="59765"/>
                  </a:lnTo>
                  <a:lnTo>
                    <a:pt x="665" y="69813"/>
                  </a:lnTo>
                  <a:lnTo>
                    <a:pt x="0" y="79453"/>
                  </a:lnTo>
                  <a:lnTo>
                    <a:pt x="7181" y="105094"/>
                  </a:lnTo>
                  <a:lnTo>
                    <a:pt x="13874" y="115620"/>
                  </a:lnTo>
                  <a:lnTo>
                    <a:pt x="20688" y="123330"/>
                  </a:lnTo>
                  <a:lnTo>
                    <a:pt x="30302" y="127698"/>
                  </a:lnTo>
                  <a:lnTo>
                    <a:pt x="35828" y="128862"/>
                  </a:lnTo>
                  <a:lnTo>
                    <a:pt x="47614" y="126394"/>
                  </a:lnTo>
                  <a:lnTo>
                    <a:pt x="64268" y="117070"/>
                  </a:lnTo>
                  <a:lnTo>
                    <a:pt x="76257" y="105371"/>
                  </a:lnTo>
                  <a:lnTo>
                    <a:pt x="93266" y="79500"/>
                  </a:lnTo>
                  <a:lnTo>
                    <a:pt x="105846" y="51895"/>
                  </a:lnTo>
                  <a:lnTo>
                    <a:pt x="116353" y="24276"/>
                  </a:lnTo>
                  <a:lnTo>
                    <a:pt x="112293" y="33585"/>
                  </a:lnTo>
                  <a:lnTo>
                    <a:pt x="111231" y="41009"/>
                  </a:lnTo>
                  <a:lnTo>
                    <a:pt x="115924" y="71116"/>
                  </a:lnTo>
                  <a:lnTo>
                    <a:pt x="120136" y="80032"/>
                  </a:lnTo>
                  <a:lnTo>
                    <a:pt x="133277" y="100100"/>
                  </a:lnTo>
                  <a:lnTo>
                    <a:pt x="137726" y="103262"/>
                  </a:lnTo>
                  <a:lnTo>
                    <a:pt x="147569" y="105043"/>
                  </a:lnTo>
                  <a:lnTo>
                    <a:pt x="159422" y="102199"/>
                  </a:lnTo>
                  <a:lnTo>
                    <a:pt x="176069" y="89847"/>
                  </a:lnTo>
                  <a:lnTo>
                    <a:pt x="191064" y="73819"/>
                  </a:lnTo>
                  <a:lnTo>
                    <a:pt x="197040" y="66181"/>
                  </a:lnTo>
                  <a:lnTo>
                    <a:pt x="219213" y="46634"/>
                  </a:lnTo>
                  <a:lnTo>
                    <a:pt x="223767" y="39424"/>
                  </a:lnTo>
                  <a:lnTo>
                    <a:pt x="227333" y="37489"/>
                  </a:lnTo>
                  <a:lnTo>
                    <a:pt x="233307" y="36401"/>
                  </a:lnTo>
                  <a:lnTo>
                    <a:pt x="234665" y="37659"/>
                  </a:lnTo>
                  <a:lnTo>
                    <a:pt x="236175" y="42820"/>
                  </a:lnTo>
                  <a:lnTo>
                    <a:pt x="241676" y="74327"/>
                  </a:lnTo>
                  <a:lnTo>
                    <a:pt x="243611" y="103804"/>
                  </a:lnTo>
                  <a:lnTo>
                    <a:pt x="243651" y="106583"/>
                  </a:lnTo>
                  <a:lnTo>
                    <a:pt x="244384" y="108436"/>
                  </a:lnTo>
                  <a:lnTo>
                    <a:pt x="245578" y="109671"/>
                  </a:lnTo>
                  <a:lnTo>
                    <a:pt x="249193" y="111654"/>
                  </a:lnTo>
                  <a:lnTo>
                    <a:pt x="265584" y="99890"/>
                  </a:lnTo>
                  <a:lnTo>
                    <a:pt x="290804" y="71827"/>
                  </a:lnTo>
                  <a:lnTo>
                    <a:pt x="302442" y="60608"/>
                  </a:lnTo>
                  <a:lnTo>
                    <a:pt x="325315" y="46373"/>
                  </a:lnTo>
                  <a:lnTo>
                    <a:pt x="327754" y="45718"/>
                  </a:lnTo>
                  <a:lnTo>
                    <a:pt x="329380" y="45987"/>
                  </a:lnTo>
                  <a:lnTo>
                    <a:pt x="335361" y="51489"/>
                  </a:lnTo>
                  <a:lnTo>
                    <a:pt x="348895" y="82210"/>
                  </a:lnTo>
                  <a:lnTo>
                    <a:pt x="351650" y="99218"/>
                  </a:lnTo>
                  <a:lnTo>
                    <a:pt x="382341" y="68782"/>
                  </a:lnTo>
                  <a:lnTo>
                    <a:pt x="410176" y="49786"/>
                  </a:lnTo>
                  <a:lnTo>
                    <a:pt x="421538" y="44512"/>
                  </a:lnTo>
                  <a:lnTo>
                    <a:pt x="424358" y="44478"/>
                  </a:lnTo>
                  <a:lnTo>
                    <a:pt x="429374" y="46321"/>
                  </a:lnTo>
                  <a:lnTo>
                    <a:pt x="433954" y="51373"/>
                  </a:lnTo>
                  <a:lnTo>
                    <a:pt x="436163" y="54696"/>
                  </a:lnTo>
                  <a:lnTo>
                    <a:pt x="439709" y="79602"/>
                  </a:lnTo>
                  <a:lnTo>
                    <a:pt x="440467" y="108667"/>
                  </a:lnTo>
                  <a:lnTo>
                    <a:pt x="440582" y="118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3809">
              <a:extLst>
                <a:ext uri="{FF2B5EF4-FFF2-40B4-BE49-F238E27FC236}">
                  <a16:creationId xmlns:a16="http://schemas.microsoft.com/office/drawing/2014/main" id="{7F893E35-690C-064F-988E-D9DBF4E2854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247816" y="3106117"/>
              <a:ext cx="110571" cy="151322"/>
            </a:xfrm>
            <a:custGeom>
              <a:avLst/>
              <a:gdLst/>
              <a:ahLst/>
              <a:cxnLst/>
              <a:rect l="0" t="0" r="0" b="0"/>
              <a:pathLst>
                <a:path w="110571" h="151322">
                  <a:moveTo>
                    <a:pt x="86434" y="18083"/>
                  </a:moveTo>
                  <a:lnTo>
                    <a:pt x="86434" y="18083"/>
                  </a:lnTo>
                  <a:lnTo>
                    <a:pt x="86434" y="14712"/>
                  </a:lnTo>
                  <a:lnTo>
                    <a:pt x="87139" y="13719"/>
                  </a:lnTo>
                  <a:lnTo>
                    <a:pt x="88316" y="13058"/>
                  </a:lnTo>
                  <a:lnTo>
                    <a:pt x="89806" y="12616"/>
                  </a:lnTo>
                  <a:lnTo>
                    <a:pt x="97989" y="6343"/>
                  </a:lnTo>
                  <a:lnTo>
                    <a:pt x="97665" y="5317"/>
                  </a:lnTo>
                  <a:lnTo>
                    <a:pt x="95424" y="2296"/>
                  </a:lnTo>
                  <a:lnTo>
                    <a:pt x="92076" y="483"/>
                  </a:lnTo>
                  <a:lnTo>
                    <a:pt x="90195" y="0"/>
                  </a:lnTo>
                  <a:lnTo>
                    <a:pt x="63240" y="4999"/>
                  </a:lnTo>
                  <a:lnTo>
                    <a:pt x="32946" y="19452"/>
                  </a:lnTo>
                  <a:lnTo>
                    <a:pt x="25502" y="27864"/>
                  </a:lnTo>
                  <a:lnTo>
                    <a:pt x="21253" y="37247"/>
                  </a:lnTo>
                  <a:lnTo>
                    <a:pt x="21108" y="40737"/>
                  </a:lnTo>
                  <a:lnTo>
                    <a:pt x="21717" y="43769"/>
                  </a:lnTo>
                  <a:lnTo>
                    <a:pt x="26156" y="49019"/>
                  </a:lnTo>
                  <a:lnTo>
                    <a:pt x="44524" y="63968"/>
                  </a:lnTo>
                  <a:lnTo>
                    <a:pt x="61118" y="71675"/>
                  </a:lnTo>
                  <a:lnTo>
                    <a:pt x="77984" y="82997"/>
                  </a:lnTo>
                  <a:lnTo>
                    <a:pt x="94530" y="90871"/>
                  </a:lnTo>
                  <a:lnTo>
                    <a:pt x="103294" y="99384"/>
                  </a:lnTo>
                  <a:lnTo>
                    <a:pt x="108990" y="109278"/>
                  </a:lnTo>
                  <a:lnTo>
                    <a:pt x="110570" y="114589"/>
                  </a:lnTo>
                  <a:lnTo>
                    <a:pt x="108169" y="117698"/>
                  </a:lnTo>
                  <a:lnTo>
                    <a:pt x="92012" y="128110"/>
                  </a:lnTo>
                  <a:lnTo>
                    <a:pt x="65350" y="138307"/>
                  </a:lnTo>
                  <a:lnTo>
                    <a:pt x="36487" y="147115"/>
                  </a:lnTo>
                  <a:lnTo>
                    <a:pt x="6447" y="151054"/>
                  </a:lnTo>
                  <a:lnTo>
                    <a:pt x="174" y="151321"/>
                  </a:lnTo>
                  <a:lnTo>
                    <a:pt x="0" y="150653"/>
                  </a:lnTo>
                  <a:lnTo>
                    <a:pt x="3884" y="145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8" name="SMARTInkShape-3810">
            <a:extLst>
              <a:ext uri="{FF2B5EF4-FFF2-40B4-BE49-F238E27FC236}">
                <a16:creationId xmlns:a16="http://schemas.microsoft.com/office/drawing/2014/main" id="{32532335-C255-72C4-26C4-AB94741DAF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23300" y="31623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12700" y="0"/>
                </a:lnTo>
                <a:lnTo>
                  <a:pt x="3280" y="0"/>
                </a:lnTo>
                <a:lnTo>
                  <a:pt x="4515" y="0"/>
                </a:lnTo>
                <a:lnTo>
                  <a:pt x="2436" y="0"/>
                </a:lnTo>
                <a:lnTo>
                  <a:pt x="1624" y="1411"/>
                </a:lnTo>
                <a:lnTo>
                  <a:pt x="0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1" name="SMARTInkShape-Group722">
            <a:extLst>
              <a:ext uri="{FF2B5EF4-FFF2-40B4-BE49-F238E27FC236}">
                <a16:creationId xmlns:a16="http://schemas.microsoft.com/office/drawing/2014/main" id="{9222013F-6F43-49BD-424F-E4C47B01A997}"/>
              </a:ext>
            </a:extLst>
          </p:cNvPr>
          <p:cNvGrpSpPr/>
          <p:nvPr/>
        </p:nvGrpSpPr>
        <p:grpSpPr>
          <a:xfrm>
            <a:off x="1763274" y="3836694"/>
            <a:ext cx="624327" cy="252707"/>
            <a:chOff x="1763274" y="3836694"/>
            <a:chExt cx="624327" cy="252707"/>
          </a:xfrm>
        </p:grpSpPr>
        <p:sp>
          <p:nvSpPr>
            <p:cNvPr id="1259" name="SMARTInkShape-3811">
              <a:extLst>
                <a:ext uri="{FF2B5EF4-FFF2-40B4-BE49-F238E27FC236}">
                  <a16:creationId xmlns:a16="http://schemas.microsoft.com/office/drawing/2014/main" id="{118FF0A5-2375-DA3D-A493-7BAF9AFDA67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023128" y="3925625"/>
              <a:ext cx="364473" cy="163776"/>
            </a:xfrm>
            <a:custGeom>
              <a:avLst/>
              <a:gdLst/>
              <a:ahLst/>
              <a:cxnLst/>
              <a:rect l="0" t="0" r="0" b="0"/>
              <a:pathLst>
                <a:path w="364473" h="163776">
                  <a:moveTo>
                    <a:pt x="72372" y="62175"/>
                  </a:moveTo>
                  <a:lnTo>
                    <a:pt x="72372" y="62175"/>
                  </a:lnTo>
                  <a:lnTo>
                    <a:pt x="75743" y="58804"/>
                  </a:lnTo>
                  <a:lnTo>
                    <a:pt x="77398" y="55268"/>
                  </a:lnTo>
                  <a:lnTo>
                    <a:pt x="77839" y="53337"/>
                  </a:lnTo>
                  <a:lnTo>
                    <a:pt x="84112" y="44347"/>
                  </a:lnTo>
                  <a:lnTo>
                    <a:pt x="89247" y="38297"/>
                  </a:lnTo>
                  <a:lnTo>
                    <a:pt x="91136" y="31601"/>
                  </a:lnTo>
                  <a:lnTo>
                    <a:pt x="91397" y="18319"/>
                  </a:lnTo>
                  <a:lnTo>
                    <a:pt x="89529" y="12580"/>
                  </a:lnTo>
                  <a:lnTo>
                    <a:pt x="88044" y="10061"/>
                  </a:lnTo>
                  <a:lnTo>
                    <a:pt x="79210" y="3146"/>
                  </a:lnTo>
                  <a:lnTo>
                    <a:pt x="64285" y="0"/>
                  </a:lnTo>
                  <a:lnTo>
                    <a:pt x="46458" y="2438"/>
                  </a:lnTo>
                  <a:lnTo>
                    <a:pt x="27770" y="14372"/>
                  </a:lnTo>
                  <a:lnTo>
                    <a:pt x="12198" y="31313"/>
                  </a:lnTo>
                  <a:lnTo>
                    <a:pt x="6822" y="41638"/>
                  </a:lnTo>
                  <a:lnTo>
                    <a:pt x="0" y="63136"/>
                  </a:lnTo>
                  <a:lnTo>
                    <a:pt x="1636" y="75302"/>
                  </a:lnTo>
                  <a:lnTo>
                    <a:pt x="14184" y="100359"/>
                  </a:lnTo>
                  <a:lnTo>
                    <a:pt x="23933" y="109250"/>
                  </a:lnTo>
                  <a:lnTo>
                    <a:pt x="34616" y="114847"/>
                  </a:lnTo>
                  <a:lnTo>
                    <a:pt x="44068" y="117335"/>
                  </a:lnTo>
                  <a:lnTo>
                    <a:pt x="51090" y="116559"/>
                  </a:lnTo>
                  <a:lnTo>
                    <a:pt x="53951" y="115364"/>
                  </a:lnTo>
                  <a:lnTo>
                    <a:pt x="59010" y="110274"/>
                  </a:lnTo>
                  <a:lnTo>
                    <a:pt x="77821" y="83184"/>
                  </a:lnTo>
                  <a:lnTo>
                    <a:pt x="94169" y="59010"/>
                  </a:lnTo>
                  <a:lnTo>
                    <a:pt x="97562" y="50033"/>
                  </a:lnTo>
                  <a:lnTo>
                    <a:pt x="102124" y="76240"/>
                  </a:lnTo>
                  <a:lnTo>
                    <a:pt x="104941" y="94329"/>
                  </a:lnTo>
                  <a:lnTo>
                    <a:pt x="117884" y="124584"/>
                  </a:lnTo>
                  <a:lnTo>
                    <a:pt x="120822" y="129423"/>
                  </a:lnTo>
                  <a:lnTo>
                    <a:pt x="122127" y="133926"/>
                  </a:lnTo>
                  <a:lnTo>
                    <a:pt x="123887" y="134703"/>
                  </a:lnTo>
                  <a:lnTo>
                    <a:pt x="129605" y="133686"/>
                  </a:lnTo>
                  <a:lnTo>
                    <a:pt x="137386" y="129146"/>
                  </a:lnTo>
                  <a:lnTo>
                    <a:pt x="162491" y="105371"/>
                  </a:lnTo>
                  <a:lnTo>
                    <a:pt x="178858" y="83981"/>
                  </a:lnTo>
                  <a:lnTo>
                    <a:pt x="197620" y="72843"/>
                  </a:lnTo>
                  <a:lnTo>
                    <a:pt x="200321" y="72109"/>
                  </a:lnTo>
                  <a:lnTo>
                    <a:pt x="202121" y="72326"/>
                  </a:lnTo>
                  <a:lnTo>
                    <a:pt x="203321" y="73175"/>
                  </a:lnTo>
                  <a:lnTo>
                    <a:pt x="208382" y="84484"/>
                  </a:lnTo>
                  <a:lnTo>
                    <a:pt x="213467" y="111522"/>
                  </a:lnTo>
                  <a:lnTo>
                    <a:pt x="218836" y="123363"/>
                  </a:lnTo>
                  <a:lnTo>
                    <a:pt x="222839" y="128175"/>
                  </a:lnTo>
                  <a:lnTo>
                    <a:pt x="226970" y="130314"/>
                  </a:lnTo>
                  <a:lnTo>
                    <a:pt x="233040" y="129383"/>
                  </a:lnTo>
                  <a:lnTo>
                    <a:pt x="240441" y="125912"/>
                  </a:lnTo>
                  <a:lnTo>
                    <a:pt x="270133" y="99088"/>
                  </a:lnTo>
                  <a:lnTo>
                    <a:pt x="297721" y="75111"/>
                  </a:lnTo>
                  <a:lnTo>
                    <a:pt x="311219" y="67105"/>
                  </a:lnTo>
                  <a:lnTo>
                    <a:pt x="314859" y="66167"/>
                  </a:lnTo>
                  <a:lnTo>
                    <a:pt x="317991" y="66248"/>
                  </a:lnTo>
                  <a:lnTo>
                    <a:pt x="320784" y="67006"/>
                  </a:lnTo>
                  <a:lnTo>
                    <a:pt x="325770" y="71613"/>
                  </a:lnTo>
                  <a:lnTo>
                    <a:pt x="332544" y="84021"/>
                  </a:lnTo>
                  <a:lnTo>
                    <a:pt x="341153" y="113920"/>
                  </a:lnTo>
                  <a:lnTo>
                    <a:pt x="349886" y="143455"/>
                  </a:lnTo>
                  <a:lnTo>
                    <a:pt x="350515" y="148112"/>
                  </a:lnTo>
                  <a:lnTo>
                    <a:pt x="352345" y="151922"/>
                  </a:lnTo>
                  <a:lnTo>
                    <a:pt x="364472" y="163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3812">
              <a:extLst>
                <a:ext uri="{FF2B5EF4-FFF2-40B4-BE49-F238E27FC236}">
                  <a16:creationId xmlns:a16="http://schemas.microsoft.com/office/drawing/2014/main" id="{5168E811-5BA8-D0F5-9174-5076F152FE1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763274" y="3836694"/>
              <a:ext cx="191644" cy="214098"/>
            </a:xfrm>
            <a:custGeom>
              <a:avLst/>
              <a:gdLst/>
              <a:ahLst/>
              <a:cxnLst/>
              <a:rect l="0" t="0" r="0" b="0"/>
              <a:pathLst>
                <a:path w="191644" h="214098">
                  <a:moveTo>
                    <a:pt x="186176" y="5056"/>
                  </a:moveTo>
                  <a:lnTo>
                    <a:pt x="186176" y="5056"/>
                  </a:lnTo>
                  <a:lnTo>
                    <a:pt x="191643" y="5056"/>
                  </a:lnTo>
                  <a:lnTo>
                    <a:pt x="188894" y="1685"/>
                  </a:lnTo>
                  <a:lnTo>
                    <a:pt x="183621" y="30"/>
                  </a:lnTo>
                  <a:lnTo>
                    <a:pt x="175163" y="0"/>
                  </a:lnTo>
                  <a:lnTo>
                    <a:pt x="155240" y="4656"/>
                  </a:lnTo>
                  <a:lnTo>
                    <a:pt x="125424" y="20395"/>
                  </a:lnTo>
                  <a:lnTo>
                    <a:pt x="99972" y="37588"/>
                  </a:lnTo>
                  <a:lnTo>
                    <a:pt x="72409" y="58990"/>
                  </a:lnTo>
                  <a:lnTo>
                    <a:pt x="45222" y="88019"/>
                  </a:lnTo>
                  <a:lnTo>
                    <a:pt x="20336" y="118705"/>
                  </a:lnTo>
                  <a:lnTo>
                    <a:pt x="9066" y="141622"/>
                  </a:lnTo>
                  <a:lnTo>
                    <a:pt x="46" y="166166"/>
                  </a:lnTo>
                  <a:lnTo>
                    <a:pt x="0" y="171730"/>
                  </a:lnTo>
                  <a:lnTo>
                    <a:pt x="3713" y="183555"/>
                  </a:lnTo>
                  <a:lnTo>
                    <a:pt x="13737" y="198742"/>
                  </a:lnTo>
                  <a:lnTo>
                    <a:pt x="25643" y="208808"/>
                  </a:lnTo>
                  <a:lnTo>
                    <a:pt x="33924" y="212029"/>
                  </a:lnTo>
                  <a:lnTo>
                    <a:pt x="57481" y="214097"/>
                  </a:lnTo>
                  <a:lnTo>
                    <a:pt x="88821" y="209513"/>
                  </a:lnTo>
                  <a:lnTo>
                    <a:pt x="117591" y="207716"/>
                  </a:lnTo>
                  <a:lnTo>
                    <a:pt x="148076" y="20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6" name="SMARTInkShape-Group723">
            <a:extLst>
              <a:ext uri="{FF2B5EF4-FFF2-40B4-BE49-F238E27FC236}">
                <a16:creationId xmlns:a16="http://schemas.microsoft.com/office/drawing/2014/main" id="{9A7F111D-B6A2-14F3-3382-30B96021E056}"/>
              </a:ext>
            </a:extLst>
          </p:cNvPr>
          <p:cNvGrpSpPr/>
          <p:nvPr/>
        </p:nvGrpSpPr>
        <p:grpSpPr>
          <a:xfrm>
            <a:off x="2782154" y="3810000"/>
            <a:ext cx="480791" cy="260351"/>
            <a:chOff x="2782154" y="3810000"/>
            <a:chExt cx="480791" cy="260351"/>
          </a:xfrm>
        </p:grpSpPr>
        <p:sp>
          <p:nvSpPr>
            <p:cNvPr id="1262" name="SMARTInkShape-3813">
              <a:extLst>
                <a:ext uri="{FF2B5EF4-FFF2-40B4-BE49-F238E27FC236}">
                  <a16:creationId xmlns:a16="http://schemas.microsoft.com/office/drawing/2014/main" id="{95E91B41-F2F0-1330-272E-96F7942CF7D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79210" y="3915193"/>
              <a:ext cx="83735" cy="113073"/>
            </a:xfrm>
            <a:custGeom>
              <a:avLst/>
              <a:gdLst/>
              <a:ahLst/>
              <a:cxnLst/>
              <a:rect l="0" t="0" r="0" b="0"/>
              <a:pathLst>
                <a:path w="83735" h="113073">
                  <a:moveTo>
                    <a:pt x="46590" y="47207"/>
                  </a:moveTo>
                  <a:lnTo>
                    <a:pt x="46590" y="47207"/>
                  </a:lnTo>
                  <a:lnTo>
                    <a:pt x="53332" y="43836"/>
                  </a:lnTo>
                  <a:lnTo>
                    <a:pt x="58523" y="38418"/>
                  </a:lnTo>
                  <a:lnTo>
                    <a:pt x="62477" y="31306"/>
                  </a:lnTo>
                  <a:lnTo>
                    <a:pt x="65362" y="11965"/>
                  </a:lnTo>
                  <a:lnTo>
                    <a:pt x="65517" y="7320"/>
                  </a:lnTo>
                  <a:lnTo>
                    <a:pt x="63704" y="2903"/>
                  </a:lnTo>
                  <a:lnTo>
                    <a:pt x="62232" y="738"/>
                  </a:lnTo>
                  <a:lnTo>
                    <a:pt x="60546" y="0"/>
                  </a:lnTo>
                  <a:lnTo>
                    <a:pt x="58716" y="213"/>
                  </a:lnTo>
                  <a:lnTo>
                    <a:pt x="34606" y="11322"/>
                  </a:lnTo>
                  <a:lnTo>
                    <a:pt x="17182" y="26907"/>
                  </a:lnTo>
                  <a:lnTo>
                    <a:pt x="6519" y="43074"/>
                  </a:lnTo>
                  <a:lnTo>
                    <a:pt x="1028" y="57599"/>
                  </a:lnTo>
                  <a:lnTo>
                    <a:pt x="0" y="71581"/>
                  </a:lnTo>
                  <a:lnTo>
                    <a:pt x="5088" y="94433"/>
                  </a:lnTo>
                  <a:lnTo>
                    <a:pt x="10741" y="101828"/>
                  </a:lnTo>
                  <a:lnTo>
                    <a:pt x="18662" y="107467"/>
                  </a:lnTo>
                  <a:lnTo>
                    <a:pt x="29239" y="112324"/>
                  </a:lnTo>
                  <a:lnTo>
                    <a:pt x="40996" y="113072"/>
                  </a:lnTo>
                  <a:lnTo>
                    <a:pt x="51865" y="111052"/>
                  </a:lnTo>
                  <a:lnTo>
                    <a:pt x="73800" y="102007"/>
                  </a:lnTo>
                  <a:lnTo>
                    <a:pt x="77430" y="98557"/>
                  </a:lnTo>
                  <a:lnTo>
                    <a:pt x="81463" y="89079"/>
                  </a:lnTo>
                  <a:lnTo>
                    <a:pt x="83734" y="68472"/>
                  </a:lnTo>
                  <a:lnTo>
                    <a:pt x="80503" y="54541"/>
                  </a:lnTo>
                  <a:lnTo>
                    <a:pt x="74362" y="42705"/>
                  </a:lnTo>
                  <a:lnTo>
                    <a:pt x="66929" y="35093"/>
                  </a:lnTo>
                  <a:lnTo>
                    <a:pt x="51441" y="26842"/>
                  </a:lnTo>
                  <a:lnTo>
                    <a:pt x="41455" y="25926"/>
                  </a:lnTo>
                  <a:lnTo>
                    <a:pt x="21190" y="28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3814">
              <a:extLst>
                <a:ext uri="{FF2B5EF4-FFF2-40B4-BE49-F238E27FC236}">
                  <a16:creationId xmlns:a16="http://schemas.microsoft.com/office/drawing/2014/main" id="{B17E47B0-9907-FDE5-0B52-2E6C3F8D950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022600" y="3906880"/>
              <a:ext cx="106545" cy="144421"/>
            </a:xfrm>
            <a:custGeom>
              <a:avLst/>
              <a:gdLst/>
              <a:ahLst/>
              <a:cxnLst/>
              <a:rect l="0" t="0" r="0" b="0"/>
              <a:pathLst>
                <a:path w="106545" h="144421">
                  <a:moveTo>
                    <a:pt x="88900" y="49170"/>
                  </a:moveTo>
                  <a:lnTo>
                    <a:pt x="88900" y="49170"/>
                  </a:lnTo>
                  <a:lnTo>
                    <a:pt x="103206" y="26026"/>
                  </a:lnTo>
                  <a:lnTo>
                    <a:pt x="106544" y="13228"/>
                  </a:lnTo>
                  <a:lnTo>
                    <a:pt x="105444" y="6620"/>
                  </a:lnTo>
                  <a:lnTo>
                    <a:pt x="104162" y="3870"/>
                  </a:lnTo>
                  <a:lnTo>
                    <a:pt x="101191" y="2037"/>
                  </a:lnTo>
                  <a:lnTo>
                    <a:pt x="92246" y="0"/>
                  </a:lnTo>
                  <a:lnTo>
                    <a:pt x="81215" y="2857"/>
                  </a:lnTo>
                  <a:lnTo>
                    <a:pt x="56886" y="16190"/>
                  </a:lnTo>
                  <a:lnTo>
                    <a:pt x="44764" y="28266"/>
                  </a:lnTo>
                  <a:lnTo>
                    <a:pt x="29846" y="53426"/>
                  </a:lnTo>
                  <a:lnTo>
                    <a:pt x="29776" y="57652"/>
                  </a:lnTo>
                  <a:lnTo>
                    <a:pt x="36725" y="72064"/>
                  </a:lnTo>
                  <a:lnTo>
                    <a:pt x="44435" y="77199"/>
                  </a:lnTo>
                  <a:lnTo>
                    <a:pt x="73138" y="87682"/>
                  </a:lnTo>
                  <a:lnTo>
                    <a:pt x="94424" y="94980"/>
                  </a:lnTo>
                  <a:lnTo>
                    <a:pt x="96815" y="96643"/>
                  </a:lnTo>
                  <a:lnTo>
                    <a:pt x="99474" y="100373"/>
                  </a:lnTo>
                  <a:lnTo>
                    <a:pt x="100182" y="102356"/>
                  </a:lnTo>
                  <a:lnTo>
                    <a:pt x="99949" y="104383"/>
                  </a:lnTo>
                  <a:lnTo>
                    <a:pt x="97809" y="108516"/>
                  </a:lnTo>
                  <a:lnTo>
                    <a:pt x="76183" y="121283"/>
                  </a:lnTo>
                  <a:lnTo>
                    <a:pt x="44448" y="133578"/>
                  </a:lnTo>
                  <a:lnTo>
                    <a:pt x="13913" y="141047"/>
                  </a:lnTo>
                  <a:lnTo>
                    <a:pt x="0" y="144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SMARTInkShape-3815">
              <a:extLst>
                <a:ext uri="{FF2B5EF4-FFF2-40B4-BE49-F238E27FC236}">
                  <a16:creationId xmlns:a16="http://schemas.microsoft.com/office/drawing/2014/main" id="{DED42893-BBE2-759E-FC42-E355358876B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971800" y="381000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705"/>
                  </a:lnTo>
                  <a:lnTo>
                    <a:pt x="5025" y="1881"/>
                  </a:lnTo>
                  <a:lnTo>
                    <a:pt x="5761" y="7186"/>
                  </a:lnTo>
                  <a:lnTo>
                    <a:pt x="6272" y="38071"/>
                  </a:lnTo>
                  <a:lnTo>
                    <a:pt x="6316" y="58313"/>
                  </a:lnTo>
                  <a:lnTo>
                    <a:pt x="6334" y="81656"/>
                  </a:lnTo>
                  <a:lnTo>
                    <a:pt x="6345" y="109958"/>
                  </a:lnTo>
                  <a:lnTo>
                    <a:pt x="7054" y="134181"/>
                  </a:lnTo>
                  <a:lnTo>
                    <a:pt x="9721" y="155592"/>
                  </a:lnTo>
                  <a:lnTo>
                    <a:pt x="11376" y="179219"/>
                  </a:lnTo>
                  <a:lnTo>
                    <a:pt x="12308" y="208794"/>
                  </a:lnTo>
                  <a:lnTo>
                    <a:pt x="13354" y="240495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3816">
              <a:extLst>
                <a:ext uri="{FF2B5EF4-FFF2-40B4-BE49-F238E27FC236}">
                  <a16:creationId xmlns:a16="http://schemas.microsoft.com/office/drawing/2014/main" id="{BD8355CD-C58F-A9C1-54D5-0A0AE45F411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782154" y="3932148"/>
              <a:ext cx="157897" cy="130125"/>
            </a:xfrm>
            <a:custGeom>
              <a:avLst/>
              <a:gdLst/>
              <a:ahLst/>
              <a:cxnLst/>
              <a:rect l="0" t="0" r="0" b="0"/>
              <a:pathLst>
                <a:path w="157897" h="130125">
                  <a:moveTo>
                    <a:pt x="100746" y="68352"/>
                  </a:moveTo>
                  <a:lnTo>
                    <a:pt x="100746" y="68352"/>
                  </a:lnTo>
                  <a:lnTo>
                    <a:pt x="100746" y="61610"/>
                  </a:lnTo>
                  <a:lnTo>
                    <a:pt x="102627" y="56419"/>
                  </a:lnTo>
                  <a:lnTo>
                    <a:pt x="106213" y="50708"/>
                  </a:lnTo>
                  <a:lnTo>
                    <a:pt x="106980" y="42580"/>
                  </a:lnTo>
                  <a:lnTo>
                    <a:pt x="107073" y="37783"/>
                  </a:lnTo>
                  <a:lnTo>
                    <a:pt x="101333" y="24442"/>
                  </a:lnTo>
                  <a:lnTo>
                    <a:pt x="101007" y="21084"/>
                  </a:lnTo>
                  <a:lnTo>
                    <a:pt x="88847" y="6084"/>
                  </a:lnTo>
                  <a:lnTo>
                    <a:pt x="84169" y="1872"/>
                  </a:lnTo>
                  <a:lnTo>
                    <a:pt x="79737" y="0"/>
                  </a:lnTo>
                  <a:lnTo>
                    <a:pt x="63163" y="2316"/>
                  </a:lnTo>
                  <a:lnTo>
                    <a:pt x="43749" y="14213"/>
                  </a:lnTo>
                  <a:lnTo>
                    <a:pt x="18932" y="42972"/>
                  </a:lnTo>
                  <a:lnTo>
                    <a:pt x="5636" y="69612"/>
                  </a:lnTo>
                  <a:lnTo>
                    <a:pt x="428" y="94210"/>
                  </a:lnTo>
                  <a:lnTo>
                    <a:pt x="0" y="100407"/>
                  </a:lnTo>
                  <a:lnTo>
                    <a:pt x="3289" y="111056"/>
                  </a:lnTo>
                  <a:lnTo>
                    <a:pt x="9454" y="119787"/>
                  </a:lnTo>
                  <a:lnTo>
                    <a:pt x="20153" y="127963"/>
                  </a:lnTo>
                  <a:lnTo>
                    <a:pt x="25651" y="130124"/>
                  </a:lnTo>
                  <a:lnTo>
                    <a:pt x="28810" y="129289"/>
                  </a:lnTo>
                  <a:lnTo>
                    <a:pt x="44020" y="117809"/>
                  </a:lnTo>
                  <a:lnTo>
                    <a:pt x="60613" y="98582"/>
                  </a:lnTo>
                  <a:lnTo>
                    <a:pt x="76681" y="70034"/>
                  </a:lnTo>
                  <a:lnTo>
                    <a:pt x="82995" y="60633"/>
                  </a:lnTo>
                  <a:lnTo>
                    <a:pt x="94076" y="31625"/>
                  </a:lnTo>
                  <a:lnTo>
                    <a:pt x="93628" y="45026"/>
                  </a:lnTo>
                  <a:lnTo>
                    <a:pt x="90719" y="59167"/>
                  </a:lnTo>
                  <a:lnTo>
                    <a:pt x="94404" y="80604"/>
                  </a:lnTo>
                  <a:lnTo>
                    <a:pt x="105146" y="111376"/>
                  </a:lnTo>
                  <a:lnTo>
                    <a:pt x="109993" y="117578"/>
                  </a:lnTo>
                  <a:lnTo>
                    <a:pt x="116850" y="121980"/>
                  </a:lnTo>
                  <a:lnTo>
                    <a:pt x="124601" y="123937"/>
                  </a:lnTo>
                  <a:lnTo>
                    <a:pt x="132750" y="122925"/>
                  </a:lnTo>
                  <a:lnTo>
                    <a:pt x="136899" y="121667"/>
                  </a:lnTo>
                  <a:lnTo>
                    <a:pt x="157896" y="100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9" name="SMARTInkShape-Group724">
            <a:extLst>
              <a:ext uri="{FF2B5EF4-FFF2-40B4-BE49-F238E27FC236}">
                <a16:creationId xmlns:a16="http://schemas.microsoft.com/office/drawing/2014/main" id="{5AACF157-7DDB-55C1-4E10-76FBDBC811B4}"/>
              </a:ext>
            </a:extLst>
          </p:cNvPr>
          <p:cNvGrpSpPr/>
          <p:nvPr/>
        </p:nvGrpSpPr>
        <p:grpSpPr>
          <a:xfrm>
            <a:off x="3702050" y="3747722"/>
            <a:ext cx="279401" cy="277335"/>
            <a:chOff x="3702050" y="3747722"/>
            <a:chExt cx="279401" cy="277335"/>
          </a:xfrm>
        </p:grpSpPr>
        <p:sp>
          <p:nvSpPr>
            <p:cNvPr id="1267" name="SMARTInkShape-3817">
              <a:extLst>
                <a:ext uri="{FF2B5EF4-FFF2-40B4-BE49-F238E27FC236}">
                  <a16:creationId xmlns:a16="http://schemas.microsoft.com/office/drawing/2014/main" id="{2D66E9F0-72DF-6F9C-D3C1-8ECB648E429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25628" y="3862423"/>
              <a:ext cx="155823" cy="125349"/>
            </a:xfrm>
            <a:custGeom>
              <a:avLst/>
              <a:gdLst/>
              <a:ahLst/>
              <a:cxnLst/>
              <a:rect l="0" t="0" r="0" b="0"/>
              <a:pathLst>
                <a:path w="155823" h="125349">
                  <a:moveTo>
                    <a:pt x="16122" y="74577"/>
                  </a:moveTo>
                  <a:lnTo>
                    <a:pt x="16122" y="74577"/>
                  </a:lnTo>
                  <a:lnTo>
                    <a:pt x="19493" y="71206"/>
                  </a:lnTo>
                  <a:lnTo>
                    <a:pt x="24911" y="69551"/>
                  </a:lnTo>
                  <a:lnTo>
                    <a:pt x="52688" y="63332"/>
                  </a:lnTo>
                  <a:lnTo>
                    <a:pt x="80396" y="49953"/>
                  </a:lnTo>
                  <a:lnTo>
                    <a:pt x="103764" y="34095"/>
                  </a:lnTo>
                  <a:lnTo>
                    <a:pt x="111048" y="25776"/>
                  </a:lnTo>
                  <a:lnTo>
                    <a:pt x="114756" y="17375"/>
                  </a:lnTo>
                  <a:lnTo>
                    <a:pt x="115745" y="13159"/>
                  </a:lnTo>
                  <a:lnTo>
                    <a:pt x="114993" y="9643"/>
                  </a:lnTo>
                  <a:lnTo>
                    <a:pt x="110395" y="3854"/>
                  </a:lnTo>
                  <a:lnTo>
                    <a:pt x="99884" y="811"/>
                  </a:lnTo>
                  <a:lnTo>
                    <a:pt x="93130" y="0"/>
                  </a:lnTo>
                  <a:lnTo>
                    <a:pt x="66770" y="5600"/>
                  </a:lnTo>
                  <a:lnTo>
                    <a:pt x="43358" y="12825"/>
                  </a:lnTo>
                  <a:lnTo>
                    <a:pt x="29638" y="22908"/>
                  </a:lnTo>
                  <a:lnTo>
                    <a:pt x="11895" y="44451"/>
                  </a:lnTo>
                  <a:lnTo>
                    <a:pt x="3660" y="59776"/>
                  </a:lnTo>
                  <a:lnTo>
                    <a:pt x="0" y="73644"/>
                  </a:lnTo>
                  <a:lnTo>
                    <a:pt x="1311" y="93351"/>
                  </a:lnTo>
                  <a:lnTo>
                    <a:pt x="6247" y="104322"/>
                  </a:lnTo>
                  <a:lnTo>
                    <a:pt x="9539" y="109224"/>
                  </a:lnTo>
                  <a:lnTo>
                    <a:pt x="13850" y="112492"/>
                  </a:lnTo>
                  <a:lnTo>
                    <a:pt x="45430" y="121537"/>
                  </a:lnTo>
                  <a:lnTo>
                    <a:pt x="69837" y="124619"/>
                  </a:lnTo>
                  <a:lnTo>
                    <a:pt x="95145" y="125152"/>
                  </a:lnTo>
                  <a:lnTo>
                    <a:pt x="126587" y="125348"/>
                  </a:lnTo>
                  <a:lnTo>
                    <a:pt x="155822" y="11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3818">
              <a:extLst>
                <a:ext uri="{FF2B5EF4-FFF2-40B4-BE49-F238E27FC236}">
                  <a16:creationId xmlns:a16="http://schemas.microsoft.com/office/drawing/2014/main" id="{F7F313C6-9187-6964-295D-4E4740981B7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702050" y="3747722"/>
              <a:ext cx="84215" cy="277335"/>
            </a:xfrm>
            <a:custGeom>
              <a:avLst/>
              <a:gdLst/>
              <a:ahLst/>
              <a:cxnLst/>
              <a:rect l="0" t="0" r="0" b="0"/>
              <a:pathLst>
                <a:path w="84215" h="277335">
                  <a:moveTo>
                    <a:pt x="25400" y="17828"/>
                  </a:moveTo>
                  <a:lnTo>
                    <a:pt x="25400" y="17828"/>
                  </a:lnTo>
                  <a:lnTo>
                    <a:pt x="25400" y="14457"/>
                  </a:lnTo>
                  <a:lnTo>
                    <a:pt x="27281" y="10921"/>
                  </a:lnTo>
                  <a:lnTo>
                    <a:pt x="29764" y="6997"/>
                  </a:lnTo>
                  <a:lnTo>
                    <a:pt x="31488" y="0"/>
                  </a:lnTo>
                  <a:lnTo>
                    <a:pt x="31634" y="1203"/>
                  </a:lnTo>
                  <a:lnTo>
                    <a:pt x="31672" y="2511"/>
                  </a:lnTo>
                  <a:lnTo>
                    <a:pt x="24833" y="29269"/>
                  </a:lnTo>
                  <a:lnTo>
                    <a:pt x="16821" y="60775"/>
                  </a:lnTo>
                  <a:lnTo>
                    <a:pt x="12809" y="91745"/>
                  </a:lnTo>
                  <a:lnTo>
                    <a:pt x="7834" y="120859"/>
                  </a:lnTo>
                  <a:lnTo>
                    <a:pt x="3272" y="150206"/>
                  </a:lnTo>
                  <a:lnTo>
                    <a:pt x="5011" y="176386"/>
                  </a:lnTo>
                  <a:lnTo>
                    <a:pt x="7967" y="205703"/>
                  </a:lnTo>
                  <a:lnTo>
                    <a:pt x="11765" y="234934"/>
                  </a:lnTo>
                  <a:lnTo>
                    <a:pt x="19165" y="253135"/>
                  </a:lnTo>
                  <a:lnTo>
                    <a:pt x="33665" y="268563"/>
                  </a:lnTo>
                  <a:lnTo>
                    <a:pt x="44626" y="275329"/>
                  </a:lnTo>
                  <a:lnTo>
                    <a:pt x="55712" y="277334"/>
                  </a:lnTo>
                  <a:lnTo>
                    <a:pt x="65683" y="274040"/>
                  </a:lnTo>
                  <a:lnTo>
                    <a:pt x="75759" y="267872"/>
                  </a:lnTo>
                  <a:lnTo>
                    <a:pt x="82590" y="260427"/>
                  </a:lnTo>
                  <a:lnTo>
                    <a:pt x="84214" y="248652"/>
                  </a:lnTo>
                  <a:lnTo>
                    <a:pt x="81162" y="229919"/>
                  </a:lnTo>
                  <a:lnTo>
                    <a:pt x="76288" y="218629"/>
                  </a:lnTo>
                  <a:lnTo>
                    <a:pt x="60939" y="197818"/>
                  </a:lnTo>
                  <a:lnTo>
                    <a:pt x="32707" y="179310"/>
                  </a:lnTo>
                  <a:lnTo>
                    <a:pt x="0" y="163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4" name="SMARTInkShape-Group725">
            <a:extLst>
              <a:ext uri="{FF2B5EF4-FFF2-40B4-BE49-F238E27FC236}">
                <a16:creationId xmlns:a16="http://schemas.microsoft.com/office/drawing/2014/main" id="{29E4629C-1B90-6024-42A8-FFD290491DDB}"/>
              </a:ext>
            </a:extLst>
          </p:cNvPr>
          <p:cNvGrpSpPr/>
          <p:nvPr/>
        </p:nvGrpSpPr>
        <p:grpSpPr>
          <a:xfrm>
            <a:off x="4331844" y="3721100"/>
            <a:ext cx="576707" cy="279401"/>
            <a:chOff x="4331844" y="3721100"/>
            <a:chExt cx="576707" cy="279401"/>
          </a:xfrm>
        </p:grpSpPr>
        <p:sp>
          <p:nvSpPr>
            <p:cNvPr id="1270" name="SMARTInkShape-3819">
              <a:extLst>
                <a:ext uri="{FF2B5EF4-FFF2-40B4-BE49-F238E27FC236}">
                  <a16:creationId xmlns:a16="http://schemas.microsoft.com/office/drawing/2014/main" id="{E8BDB065-9CF2-C7AE-F46A-125B6481016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776887" y="3721100"/>
              <a:ext cx="131664" cy="258288"/>
            </a:xfrm>
            <a:custGeom>
              <a:avLst/>
              <a:gdLst/>
              <a:ahLst/>
              <a:cxnLst/>
              <a:rect l="0" t="0" r="0" b="0"/>
              <a:pathLst>
                <a:path w="131664" h="258288">
                  <a:moveTo>
                    <a:pt x="106263" y="215900"/>
                  </a:moveTo>
                  <a:lnTo>
                    <a:pt x="106263" y="215900"/>
                  </a:lnTo>
                  <a:lnTo>
                    <a:pt x="115101" y="198224"/>
                  </a:lnTo>
                  <a:lnTo>
                    <a:pt x="115365" y="190170"/>
                  </a:lnTo>
                  <a:lnTo>
                    <a:pt x="112425" y="181181"/>
                  </a:lnTo>
                  <a:lnTo>
                    <a:pt x="106415" y="170130"/>
                  </a:lnTo>
                  <a:lnTo>
                    <a:pt x="97158" y="161927"/>
                  </a:lnTo>
                  <a:lnTo>
                    <a:pt x="85283" y="156634"/>
                  </a:lnTo>
                  <a:lnTo>
                    <a:pt x="70598" y="154282"/>
                  </a:lnTo>
                  <a:lnTo>
                    <a:pt x="54663" y="158881"/>
                  </a:lnTo>
                  <a:lnTo>
                    <a:pt x="23164" y="175570"/>
                  </a:lnTo>
                  <a:lnTo>
                    <a:pt x="13826" y="182924"/>
                  </a:lnTo>
                  <a:lnTo>
                    <a:pt x="4007" y="198368"/>
                  </a:lnTo>
                  <a:lnTo>
                    <a:pt x="0" y="219721"/>
                  </a:lnTo>
                  <a:lnTo>
                    <a:pt x="2184" y="240550"/>
                  </a:lnTo>
                  <a:lnTo>
                    <a:pt x="7325" y="249904"/>
                  </a:lnTo>
                  <a:lnTo>
                    <a:pt x="10671" y="253386"/>
                  </a:lnTo>
                  <a:lnTo>
                    <a:pt x="18152" y="257255"/>
                  </a:lnTo>
                  <a:lnTo>
                    <a:pt x="22122" y="258287"/>
                  </a:lnTo>
                  <a:lnTo>
                    <a:pt x="37823" y="256367"/>
                  </a:lnTo>
                  <a:lnTo>
                    <a:pt x="64339" y="245034"/>
                  </a:lnTo>
                  <a:lnTo>
                    <a:pt x="69991" y="239902"/>
                  </a:lnTo>
                  <a:lnTo>
                    <a:pt x="87732" y="212998"/>
                  </a:lnTo>
                  <a:lnTo>
                    <a:pt x="98186" y="187759"/>
                  </a:lnTo>
                  <a:lnTo>
                    <a:pt x="105751" y="161701"/>
                  </a:lnTo>
                  <a:lnTo>
                    <a:pt x="112461" y="133048"/>
                  </a:lnTo>
                  <a:lnTo>
                    <a:pt x="116072" y="109227"/>
                  </a:lnTo>
                  <a:lnTo>
                    <a:pt x="118813" y="80655"/>
                  </a:lnTo>
                  <a:lnTo>
                    <a:pt x="123073" y="57059"/>
                  </a:lnTo>
                  <a:lnTo>
                    <a:pt x="124871" y="25722"/>
                  </a:lnTo>
                  <a:lnTo>
                    <a:pt x="125822" y="17782"/>
                  </a:lnTo>
                  <a:lnTo>
                    <a:pt x="1316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3820">
              <a:extLst>
                <a:ext uri="{FF2B5EF4-FFF2-40B4-BE49-F238E27FC236}">
                  <a16:creationId xmlns:a16="http://schemas.microsoft.com/office/drawing/2014/main" id="{A56A592D-1814-E6EF-ED86-38132E4FB76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610100" y="3869468"/>
              <a:ext cx="133351" cy="129741"/>
            </a:xfrm>
            <a:custGeom>
              <a:avLst/>
              <a:gdLst/>
              <a:ahLst/>
              <a:cxnLst/>
              <a:rect l="0" t="0" r="0" b="0"/>
              <a:pathLst>
                <a:path w="133351" h="129741">
                  <a:moveTo>
                    <a:pt x="0" y="80232"/>
                  </a:moveTo>
                  <a:lnTo>
                    <a:pt x="0" y="80232"/>
                  </a:lnTo>
                  <a:lnTo>
                    <a:pt x="3371" y="80232"/>
                  </a:lnTo>
                  <a:lnTo>
                    <a:pt x="33587" y="68299"/>
                  </a:lnTo>
                  <a:lnTo>
                    <a:pt x="59238" y="59217"/>
                  </a:lnTo>
                  <a:lnTo>
                    <a:pt x="87326" y="49923"/>
                  </a:lnTo>
                  <a:lnTo>
                    <a:pt x="112107" y="35230"/>
                  </a:lnTo>
                  <a:lnTo>
                    <a:pt x="120381" y="27776"/>
                  </a:lnTo>
                  <a:lnTo>
                    <a:pt x="124059" y="22111"/>
                  </a:lnTo>
                  <a:lnTo>
                    <a:pt x="126129" y="11583"/>
                  </a:lnTo>
                  <a:lnTo>
                    <a:pt x="125008" y="8361"/>
                  </a:lnTo>
                  <a:lnTo>
                    <a:pt x="120000" y="2898"/>
                  </a:lnTo>
                  <a:lnTo>
                    <a:pt x="109307" y="0"/>
                  </a:lnTo>
                  <a:lnTo>
                    <a:pt x="85539" y="250"/>
                  </a:lnTo>
                  <a:lnTo>
                    <a:pt x="59917" y="4793"/>
                  </a:lnTo>
                  <a:lnTo>
                    <a:pt x="46386" y="9309"/>
                  </a:lnTo>
                  <a:lnTo>
                    <a:pt x="21700" y="27731"/>
                  </a:lnTo>
                  <a:lnTo>
                    <a:pt x="8625" y="46881"/>
                  </a:lnTo>
                  <a:lnTo>
                    <a:pt x="2555" y="70429"/>
                  </a:lnTo>
                  <a:lnTo>
                    <a:pt x="3017" y="83166"/>
                  </a:lnTo>
                  <a:lnTo>
                    <a:pt x="6280" y="93530"/>
                  </a:lnTo>
                  <a:lnTo>
                    <a:pt x="20461" y="112644"/>
                  </a:lnTo>
                  <a:lnTo>
                    <a:pt x="37421" y="120018"/>
                  </a:lnTo>
                  <a:lnTo>
                    <a:pt x="60320" y="126671"/>
                  </a:lnTo>
                  <a:lnTo>
                    <a:pt x="91720" y="129740"/>
                  </a:lnTo>
                  <a:lnTo>
                    <a:pt x="133350" y="124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3821">
              <a:extLst>
                <a:ext uri="{FF2B5EF4-FFF2-40B4-BE49-F238E27FC236}">
                  <a16:creationId xmlns:a16="http://schemas.microsoft.com/office/drawing/2014/main" id="{8F1529D5-9EBF-B3EC-474D-AF930D5FE60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76750" y="3867619"/>
              <a:ext cx="112895" cy="132882"/>
            </a:xfrm>
            <a:custGeom>
              <a:avLst/>
              <a:gdLst/>
              <a:ahLst/>
              <a:cxnLst/>
              <a:rect l="0" t="0" r="0" b="0"/>
              <a:pathLst>
                <a:path w="112895" h="132882">
                  <a:moveTo>
                    <a:pt x="95250" y="37631"/>
                  </a:moveTo>
                  <a:lnTo>
                    <a:pt x="95250" y="37631"/>
                  </a:lnTo>
                  <a:lnTo>
                    <a:pt x="101992" y="34260"/>
                  </a:lnTo>
                  <a:lnTo>
                    <a:pt x="107183" y="28842"/>
                  </a:lnTo>
                  <a:lnTo>
                    <a:pt x="111137" y="21730"/>
                  </a:lnTo>
                  <a:lnTo>
                    <a:pt x="112894" y="13866"/>
                  </a:lnTo>
                  <a:lnTo>
                    <a:pt x="111794" y="7548"/>
                  </a:lnTo>
                  <a:lnTo>
                    <a:pt x="110513" y="4876"/>
                  </a:lnTo>
                  <a:lnTo>
                    <a:pt x="108248" y="3094"/>
                  </a:lnTo>
                  <a:lnTo>
                    <a:pt x="101967" y="1115"/>
                  </a:lnTo>
                  <a:lnTo>
                    <a:pt x="90498" y="0"/>
                  </a:lnTo>
                  <a:lnTo>
                    <a:pt x="74792" y="6412"/>
                  </a:lnTo>
                  <a:lnTo>
                    <a:pt x="51227" y="21926"/>
                  </a:lnTo>
                  <a:lnTo>
                    <a:pt x="41347" y="32767"/>
                  </a:lnTo>
                  <a:lnTo>
                    <a:pt x="38854" y="37916"/>
                  </a:lnTo>
                  <a:lnTo>
                    <a:pt x="37964" y="47401"/>
                  </a:lnTo>
                  <a:lnTo>
                    <a:pt x="39921" y="54438"/>
                  </a:lnTo>
                  <a:lnTo>
                    <a:pt x="41431" y="57302"/>
                  </a:lnTo>
                  <a:lnTo>
                    <a:pt x="67333" y="79288"/>
                  </a:lnTo>
                  <a:lnTo>
                    <a:pt x="87342" y="93500"/>
                  </a:lnTo>
                  <a:lnTo>
                    <a:pt x="87156" y="94633"/>
                  </a:lnTo>
                  <a:lnTo>
                    <a:pt x="85067" y="97772"/>
                  </a:lnTo>
                  <a:lnTo>
                    <a:pt x="69250" y="109196"/>
                  </a:lnTo>
                  <a:lnTo>
                    <a:pt x="42391" y="122858"/>
                  </a:lnTo>
                  <a:lnTo>
                    <a:pt x="13796" y="131422"/>
                  </a:lnTo>
                  <a:lnTo>
                    <a:pt x="0" y="132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SMARTInkShape-3822">
              <a:extLst>
                <a:ext uri="{FF2B5EF4-FFF2-40B4-BE49-F238E27FC236}">
                  <a16:creationId xmlns:a16="http://schemas.microsoft.com/office/drawing/2014/main" id="{3287D1AC-32D2-A7B9-824B-CE95CBEB8BB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331844" y="3867751"/>
              <a:ext cx="106807" cy="115544"/>
            </a:xfrm>
            <a:custGeom>
              <a:avLst/>
              <a:gdLst/>
              <a:ahLst/>
              <a:cxnLst/>
              <a:rect l="0" t="0" r="0" b="0"/>
              <a:pathLst>
                <a:path w="106807" h="115544">
                  <a:moveTo>
                    <a:pt x="11556" y="18449"/>
                  </a:moveTo>
                  <a:lnTo>
                    <a:pt x="11556" y="18449"/>
                  </a:lnTo>
                  <a:lnTo>
                    <a:pt x="11556" y="0"/>
                  </a:lnTo>
                  <a:lnTo>
                    <a:pt x="8185" y="2948"/>
                  </a:lnTo>
                  <a:lnTo>
                    <a:pt x="2718" y="18403"/>
                  </a:lnTo>
                  <a:lnTo>
                    <a:pt x="0" y="44228"/>
                  </a:lnTo>
                  <a:lnTo>
                    <a:pt x="2566" y="67480"/>
                  </a:lnTo>
                  <a:lnTo>
                    <a:pt x="11166" y="87775"/>
                  </a:lnTo>
                  <a:lnTo>
                    <a:pt x="26022" y="103822"/>
                  </a:lnTo>
                  <a:lnTo>
                    <a:pt x="47200" y="114144"/>
                  </a:lnTo>
                  <a:lnTo>
                    <a:pt x="61265" y="115543"/>
                  </a:lnTo>
                  <a:lnTo>
                    <a:pt x="67979" y="114928"/>
                  </a:lnTo>
                  <a:lnTo>
                    <a:pt x="79201" y="108601"/>
                  </a:lnTo>
                  <a:lnTo>
                    <a:pt x="88187" y="98733"/>
                  </a:lnTo>
                  <a:lnTo>
                    <a:pt x="96507" y="81983"/>
                  </a:lnTo>
                  <a:lnTo>
                    <a:pt x="103768" y="50257"/>
                  </a:lnTo>
                  <a:lnTo>
                    <a:pt x="103200" y="29697"/>
                  </a:lnTo>
                  <a:lnTo>
                    <a:pt x="106806" y="12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7" name="SMARTInkShape-Group726">
            <a:extLst>
              <a:ext uri="{FF2B5EF4-FFF2-40B4-BE49-F238E27FC236}">
                <a16:creationId xmlns:a16="http://schemas.microsoft.com/office/drawing/2014/main" id="{6392F56B-F7AA-2E58-9408-499F0F462DF7}"/>
              </a:ext>
            </a:extLst>
          </p:cNvPr>
          <p:cNvGrpSpPr/>
          <p:nvPr/>
        </p:nvGrpSpPr>
        <p:grpSpPr>
          <a:xfrm>
            <a:off x="5308600" y="3746762"/>
            <a:ext cx="211416" cy="202239"/>
            <a:chOff x="5308600" y="3746762"/>
            <a:chExt cx="211416" cy="202239"/>
          </a:xfrm>
        </p:grpSpPr>
        <p:sp>
          <p:nvSpPr>
            <p:cNvPr id="1275" name="SMARTInkShape-3823">
              <a:extLst>
                <a:ext uri="{FF2B5EF4-FFF2-40B4-BE49-F238E27FC236}">
                  <a16:creationId xmlns:a16="http://schemas.microsoft.com/office/drawing/2014/main" id="{E03D794D-8DC2-BC66-18D4-48FCC202E66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308600" y="3817604"/>
              <a:ext cx="211416" cy="114661"/>
            </a:xfrm>
            <a:custGeom>
              <a:avLst/>
              <a:gdLst/>
              <a:ahLst/>
              <a:cxnLst/>
              <a:rect l="0" t="0" r="0" b="0"/>
              <a:pathLst>
                <a:path w="211416" h="114661">
                  <a:moveTo>
                    <a:pt x="0" y="49546"/>
                  </a:moveTo>
                  <a:lnTo>
                    <a:pt x="0" y="49546"/>
                  </a:lnTo>
                  <a:lnTo>
                    <a:pt x="0" y="46175"/>
                  </a:lnTo>
                  <a:lnTo>
                    <a:pt x="1882" y="42639"/>
                  </a:lnTo>
                  <a:lnTo>
                    <a:pt x="3371" y="40708"/>
                  </a:lnTo>
                  <a:lnTo>
                    <a:pt x="26744" y="32539"/>
                  </a:lnTo>
                  <a:lnTo>
                    <a:pt x="53863" y="26241"/>
                  </a:lnTo>
                  <a:lnTo>
                    <a:pt x="79380" y="19906"/>
                  </a:lnTo>
                  <a:lnTo>
                    <a:pt x="107325" y="11444"/>
                  </a:lnTo>
                  <a:lnTo>
                    <a:pt x="138207" y="1568"/>
                  </a:lnTo>
                  <a:lnTo>
                    <a:pt x="145621" y="0"/>
                  </a:lnTo>
                  <a:lnTo>
                    <a:pt x="147881" y="287"/>
                  </a:lnTo>
                  <a:lnTo>
                    <a:pt x="149388" y="1185"/>
                  </a:lnTo>
                  <a:lnTo>
                    <a:pt x="150392" y="2488"/>
                  </a:lnTo>
                  <a:lnTo>
                    <a:pt x="149625" y="9581"/>
                  </a:lnTo>
                  <a:lnTo>
                    <a:pt x="146228" y="19790"/>
                  </a:lnTo>
                  <a:lnTo>
                    <a:pt x="134431" y="45471"/>
                  </a:lnTo>
                  <a:lnTo>
                    <a:pt x="127979" y="75690"/>
                  </a:lnTo>
                  <a:lnTo>
                    <a:pt x="127996" y="90061"/>
                  </a:lnTo>
                  <a:lnTo>
                    <a:pt x="130501" y="101420"/>
                  </a:lnTo>
                  <a:lnTo>
                    <a:pt x="134272" y="106001"/>
                  </a:lnTo>
                  <a:lnTo>
                    <a:pt x="145990" y="112972"/>
                  </a:lnTo>
                  <a:lnTo>
                    <a:pt x="158722" y="114660"/>
                  </a:lnTo>
                  <a:lnTo>
                    <a:pt x="184144" y="109994"/>
                  </a:lnTo>
                  <a:lnTo>
                    <a:pt x="199827" y="100931"/>
                  </a:lnTo>
                  <a:lnTo>
                    <a:pt x="210040" y="89309"/>
                  </a:lnTo>
                  <a:lnTo>
                    <a:pt x="211415" y="77332"/>
                  </a:lnTo>
                  <a:lnTo>
                    <a:pt x="208968" y="63306"/>
                  </a:lnTo>
                  <a:lnTo>
                    <a:pt x="197780" y="40819"/>
                  </a:lnTo>
                  <a:lnTo>
                    <a:pt x="185196" y="25793"/>
                  </a:lnTo>
                  <a:lnTo>
                    <a:pt x="177324" y="21350"/>
                  </a:lnTo>
                  <a:lnTo>
                    <a:pt x="170533" y="18670"/>
                  </a:lnTo>
                  <a:lnTo>
                    <a:pt x="168722" y="16967"/>
                  </a:lnTo>
                  <a:lnTo>
                    <a:pt x="167514" y="15127"/>
                  </a:lnTo>
                  <a:lnTo>
                    <a:pt x="166004" y="13900"/>
                  </a:lnTo>
                  <a:lnTo>
                    <a:pt x="162444" y="12537"/>
                  </a:lnTo>
                  <a:lnTo>
                    <a:pt x="153103" y="11769"/>
                  </a:lnTo>
                  <a:lnTo>
                    <a:pt x="147303" y="13471"/>
                  </a:lnTo>
                  <a:lnTo>
                    <a:pt x="142374" y="15874"/>
                  </a:lnTo>
                  <a:lnTo>
                    <a:pt x="133350" y="17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3824">
              <a:extLst>
                <a:ext uri="{FF2B5EF4-FFF2-40B4-BE49-F238E27FC236}">
                  <a16:creationId xmlns:a16="http://schemas.microsoft.com/office/drawing/2014/main" id="{56A66013-6C08-F313-7B31-22CF686A3FD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312113" y="3746762"/>
              <a:ext cx="148888" cy="202239"/>
            </a:xfrm>
            <a:custGeom>
              <a:avLst/>
              <a:gdLst/>
              <a:ahLst/>
              <a:cxnLst/>
              <a:rect l="0" t="0" r="0" b="0"/>
              <a:pathLst>
                <a:path w="148888" h="202239">
                  <a:moveTo>
                    <a:pt x="47287" y="6088"/>
                  </a:moveTo>
                  <a:lnTo>
                    <a:pt x="47287" y="6088"/>
                  </a:lnTo>
                  <a:lnTo>
                    <a:pt x="47287" y="2717"/>
                  </a:lnTo>
                  <a:lnTo>
                    <a:pt x="46582" y="1724"/>
                  </a:lnTo>
                  <a:lnTo>
                    <a:pt x="45405" y="1062"/>
                  </a:lnTo>
                  <a:lnTo>
                    <a:pt x="41819" y="0"/>
                  </a:lnTo>
                  <a:lnTo>
                    <a:pt x="37827" y="6557"/>
                  </a:lnTo>
                  <a:lnTo>
                    <a:pt x="28106" y="37412"/>
                  </a:lnTo>
                  <a:lnTo>
                    <a:pt x="23729" y="60525"/>
                  </a:lnTo>
                  <a:lnTo>
                    <a:pt x="20551" y="85953"/>
                  </a:lnTo>
                  <a:lnTo>
                    <a:pt x="11127" y="116376"/>
                  </a:lnTo>
                  <a:lnTo>
                    <a:pt x="2802" y="144787"/>
                  </a:lnTo>
                  <a:lnTo>
                    <a:pt x="0" y="158043"/>
                  </a:lnTo>
                  <a:lnTo>
                    <a:pt x="1105" y="170990"/>
                  </a:lnTo>
                  <a:lnTo>
                    <a:pt x="5830" y="180037"/>
                  </a:lnTo>
                  <a:lnTo>
                    <a:pt x="23733" y="194965"/>
                  </a:lnTo>
                  <a:lnTo>
                    <a:pt x="37289" y="199394"/>
                  </a:lnTo>
                  <a:lnTo>
                    <a:pt x="68987" y="202238"/>
                  </a:lnTo>
                  <a:lnTo>
                    <a:pt x="94012" y="199360"/>
                  </a:lnTo>
                  <a:lnTo>
                    <a:pt x="124275" y="190045"/>
                  </a:lnTo>
                  <a:lnTo>
                    <a:pt x="148887" y="183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5" name="SMARTInkShape-Group727">
            <a:extLst>
              <a:ext uri="{FF2B5EF4-FFF2-40B4-BE49-F238E27FC236}">
                <a16:creationId xmlns:a16="http://schemas.microsoft.com/office/drawing/2014/main" id="{B6C09C81-CE63-C90D-D16D-A7F07E1427DD}"/>
              </a:ext>
            </a:extLst>
          </p:cNvPr>
          <p:cNvGrpSpPr/>
          <p:nvPr/>
        </p:nvGrpSpPr>
        <p:grpSpPr>
          <a:xfrm>
            <a:off x="5945735" y="3652133"/>
            <a:ext cx="1051966" cy="289455"/>
            <a:chOff x="5945735" y="3652133"/>
            <a:chExt cx="1051966" cy="289455"/>
          </a:xfrm>
        </p:grpSpPr>
        <p:sp>
          <p:nvSpPr>
            <p:cNvPr id="1278" name="SMARTInkShape-3825">
              <a:extLst>
                <a:ext uri="{FF2B5EF4-FFF2-40B4-BE49-F238E27FC236}">
                  <a16:creationId xmlns:a16="http://schemas.microsoft.com/office/drawing/2014/main" id="{441AEA54-9474-595E-5735-C5CF7DD42FD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47066" y="3784600"/>
              <a:ext cx="150635" cy="38101"/>
            </a:xfrm>
            <a:custGeom>
              <a:avLst/>
              <a:gdLst/>
              <a:ahLst/>
              <a:cxnLst/>
              <a:rect l="0" t="0" r="0" b="0"/>
              <a:pathLst>
                <a:path w="150635" h="38101">
                  <a:moveTo>
                    <a:pt x="10934" y="38100"/>
                  </a:moveTo>
                  <a:lnTo>
                    <a:pt x="10934" y="38100"/>
                  </a:lnTo>
                  <a:lnTo>
                    <a:pt x="4193" y="34729"/>
                  </a:lnTo>
                  <a:lnTo>
                    <a:pt x="2207" y="33031"/>
                  </a:lnTo>
                  <a:lnTo>
                    <a:pt x="0" y="29262"/>
                  </a:lnTo>
                  <a:lnTo>
                    <a:pt x="822" y="26563"/>
                  </a:lnTo>
                  <a:lnTo>
                    <a:pt x="5499" y="19802"/>
                  </a:lnTo>
                  <a:lnTo>
                    <a:pt x="26179" y="11433"/>
                  </a:lnTo>
                  <a:lnTo>
                    <a:pt x="54649" y="4485"/>
                  </a:lnTo>
                  <a:lnTo>
                    <a:pt x="82055" y="1329"/>
                  </a:lnTo>
                  <a:lnTo>
                    <a:pt x="113189" y="175"/>
                  </a:lnTo>
                  <a:lnTo>
                    <a:pt x="1506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3826">
              <a:extLst>
                <a:ext uri="{FF2B5EF4-FFF2-40B4-BE49-F238E27FC236}">
                  <a16:creationId xmlns:a16="http://schemas.microsoft.com/office/drawing/2014/main" id="{23614081-F32F-D500-97A3-F81EED2DAEF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884336" y="3652133"/>
              <a:ext cx="94315" cy="289455"/>
            </a:xfrm>
            <a:custGeom>
              <a:avLst/>
              <a:gdLst/>
              <a:ahLst/>
              <a:cxnLst/>
              <a:rect l="0" t="0" r="0" b="0"/>
              <a:pathLst>
                <a:path w="94315" h="289455">
                  <a:moveTo>
                    <a:pt x="18114" y="5467"/>
                  </a:moveTo>
                  <a:lnTo>
                    <a:pt x="18114" y="5467"/>
                  </a:lnTo>
                  <a:lnTo>
                    <a:pt x="18114" y="0"/>
                  </a:lnTo>
                  <a:lnTo>
                    <a:pt x="23140" y="18074"/>
                  </a:lnTo>
                  <a:lnTo>
                    <a:pt x="23584" y="48755"/>
                  </a:lnTo>
                  <a:lnTo>
                    <a:pt x="19403" y="76969"/>
                  </a:lnTo>
                  <a:lnTo>
                    <a:pt x="18496" y="101207"/>
                  </a:lnTo>
                  <a:lnTo>
                    <a:pt x="14819" y="131309"/>
                  </a:lnTo>
                  <a:lnTo>
                    <a:pt x="11662" y="162002"/>
                  </a:lnTo>
                  <a:lnTo>
                    <a:pt x="4976" y="189179"/>
                  </a:lnTo>
                  <a:lnTo>
                    <a:pt x="231" y="211559"/>
                  </a:lnTo>
                  <a:lnTo>
                    <a:pt x="0" y="239002"/>
                  </a:lnTo>
                  <a:lnTo>
                    <a:pt x="4202" y="257636"/>
                  </a:lnTo>
                  <a:lnTo>
                    <a:pt x="14000" y="276856"/>
                  </a:lnTo>
                  <a:lnTo>
                    <a:pt x="20049" y="283188"/>
                  </a:lnTo>
                  <a:lnTo>
                    <a:pt x="23637" y="285865"/>
                  </a:lnTo>
                  <a:lnTo>
                    <a:pt x="33269" y="288838"/>
                  </a:lnTo>
                  <a:lnTo>
                    <a:pt x="44605" y="289454"/>
                  </a:lnTo>
                  <a:lnTo>
                    <a:pt x="61476" y="285834"/>
                  </a:lnTo>
                  <a:lnTo>
                    <a:pt x="87052" y="274183"/>
                  </a:lnTo>
                  <a:lnTo>
                    <a:pt x="91086" y="270006"/>
                  </a:lnTo>
                  <a:lnTo>
                    <a:pt x="94314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3827">
              <a:extLst>
                <a:ext uri="{FF2B5EF4-FFF2-40B4-BE49-F238E27FC236}">
                  <a16:creationId xmlns:a16="http://schemas.microsoft.com/office/drawing/2014/main" id="{CC4BDBE8-6AEB-6F92-1828-2E0726D6E46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20382" y="3811322"/>
              <a:ext cx="118569" cy="92948"/>
            </a:xfrm>
            <a:custGeom>
              <a:avLst/>
              <a:gdLst/>
              <a:ahLst/>
              <a:cxnLst/>
              <a:rect l="0" t="0" r="0" b="0"/>
              <a:pathLst>
                <a:path w="118569" h="92948">
                  <a:moveTo>
                    <a:pt x="61418" y="30428"/>
                  </a:moveTo>
                  <a:lnTo>
                    <a:pt x="61418" y="30428"/>
                  </a:lnTo>
                  <a:lnTo>
                    <a:pt x="75233" y="21639"/>
                  </a:lnTo>
                  <a:lnTo>
                    <a:pt x="81669" y="15233"/>
                  </a:lnTo>
                  <a:lnTo>
                    <a:pt x="84529" y="10034"/>
                  </a:lnTo>
                  <a:lnTo>
                    <a:pt x="86140" y="3140"/>
                  </a:lnTo>
                  <a:lnTo>
                    <a:pt x="84955" y="1653"/>
                  </a:lnTo>
                  <a:lnTo>
                    <a:pt x="79874" y="0"/>
                  </a:lnTo>
                  <a:lnTo>
                    <a:pt x="62340" y="5812"/>
                  </a:lnTo>
                  <a:lnTo>
                    <a:pt x="31836" y="25487"/>
                  </a:lnTo>
                  <a:lnTo>
                    <a:pt x="12671" y="43546"/>
                  </a:lnTo>
                  <a:lnTo>
                    <a:pt x="2603" y="61596"/>
                  </a:lnTo>
                  <a:lnTo>
                    <a:pt x="0" y="71562"/>
                  </a:lnTo>
                  <a:lnTo>
                    <a:pt x="724" y="78813"/>
                  </a:lnTo>
                  <a:lnTo>
                    <a:pt x="1905" y="81735"/>
                  </a:lnTo>
                  <a:lnTo>
                    <a:pt x="6981" y="86863"/>
                  </a:lnTo>
                  <a:lnTo>
                    <a:pt x="10309" y="89218"/>
                  </a:lnTo>
                  <a:lnTo>
                    <a:pt x="28479" y="92532"/>
                  </a:lnTo>
                  <a:lnTo>
                    <a:pt x="54833" y="92947"/>
                  </a:lnTo>
                  <a:lnTo>
                    <a:pt x="82303" y="88848"/>
                  </a:lnTo>
                  <a:lnTo>
                    <a:pt x="118568" y="81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3828">
              <a:extLst>
                <a:ext uri="{FF2B5EF4-FFF2-40B4-BE49-F238E27FC236}">
                  <a16:creationId xmlns:a16="http://schemas.microsoft.com/office/drawing/2014/main" id="{C0D096B4-58EA-882D-A495-F1E1CB1EA9B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23050" y="3835400"/>
              <a:ext cx="65928" cy="98841"/>
            </a:xfrm>
            <a:custGeom>
              <a:avLst/>
              <a:gdLst/>
              <a:ahLst/>
              <a:cxnLst/>
              <a:rect l="0" t="0" r="0" b="0"/>
              <a:pathLst>
                <a:path w="65928" h="9884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2" y="24843"/>
                  </a:lnTo>
                  <a:lnTo>
                    <a:pt x="10125" y="14743"/>
                  </a:lnTo>
                  <a:lnTo>
                    <a:pt x="12361" y="7594"/>
                  </a:lnTo>
                  <a:lnTo>
                    <a:pt x="12474" y="7886"/>
                  </a:lnTo>
                  <a:lnTo>
                    <a:pt x="12600" y="10090"/>
                  </a:lnTo>
                  <a:lnTo>
                    <a:pt x="7224" y="33518"/>
                  </a:lnTo>
                  <a:lnTo>
                    <a:pt x="9981" y="58066"/>
                  </a:lnTo>
                  <a:lnTo>
                    <a:pt x="15265" y="77569"/>
                  </a:lnTo>
                  <a:lnTo>
                    <a:pt x="24671" y="92284"/>
                  </a:lnTo>
                  <a:lnTo>
                    <a:pt x="32367" y="97460"/>
                  </a:lnTo>
                  <a:lnTo>
                    <a:pt x="36395" y="98840"/>
                  </a:lnTo>
                  <a:lnTo>
                    <a:pt x="40491" y="98349"/>
                  </a:lnTo>
                  <a:lnTo>
                    <a:pt x="48805" y="94040"/>
                  </a:lnTo>
                  <a:lnTo>
                    <a:pt x="55323" y="85540"/>
                  </a:lnTo>
                  <a:lnTo>
                    <a:pt x="65256" y="62837"/>
                  </a:lnTo>
                  <a:lnTo>
                    <a:pt x="65927" y="48624"/>
                  </a:lnTo>
                  <a:lnTo>
                    <a:pt x="63980" y="198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3829">
              <a:extLst>
                <a:ext uri="{FF2B5EF4-FFF2-40B4-BE49-F238E27FC236}">
                  <a16:creationId xmlns:a16="http://schemas.microsoft.com/office/drawing/2014/main" id="{49BB877C-0F07-B80D-3ADD-E9BDAA40D16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468661" y="3702050"/>
              <a:ext cx="103278" cy="239536"/>
            </a:xfrm>
            <a:custGeom>
              <a:avLst/>
              <a:gdLst/>
              <a:ahLst/>
              <a:cxnLst/>
              <a:rect l="0" t="0" r="0" b="0"/>
              <a:pathLst>
                <a:path w="103278" h="239536">
                  <a:moveTo>
                    <a:pt x="71839" y="184150"/>
                  </a:moveTo>
                  <a:lnTo>
                    <a:pt x="71839" y="184150"/>
                  </a:lnTo>
                  <a:lnTo>
                    <a:pt x="75211" y="180779"/>
                  </a:lnTo>
                  <a:lnTo>
                    <a:pt x="80628" y="179124"/>
                  </a:lnTo>
                  <a:lnTo>
                    <a:pt x="91611" y="176311"/>
                  </a:lnTo>
                  <a:lnTo>
                    <a:pt x="95603" y="174690"/>
                  </a:lnTo>
                  <a:lnTo>
                    <a:pt x="98265" y="172199"/>
                  </a:lnTo>
                  <a:lnTo>
                    <a:pt x="101222" y="165669"/>
                  </a:lnTo>
                  <a:lnTo>
                    <a:pt x="103277" y="150872"/>
                  </a:lnTo>
                  <a:lnTo>
                    <a:pt x="102745" y="143254"/>
                  </a:lnTo>
                  <a:lnTo>
                    <a:pt x="100157" y="135165"/>
                  </a:lnTo>
                  <a:lnTo>
                    <a:pt x="94773" y="128748"/>
                  </a:lnTo>
                  <a:lnTo>
                    <a:pt x="73504" y="111309"/>
                  </a:lnTo>
                  <a:lnTo>
                    <a:pt x="70832" y="110189"/>
                  </a:lnTo>
                  <a:lnTo>
                    <a:pt x="62219" y="110827"/>
                  </a:lnTo>
                  <a:lnTo>
                    <a:pt x="39443" y="116985"/>
                  </a:lnTo>
                  <a:lnTo>
                    <a:pt x="24217" y="126306"/>
                  </a:lnTo>
                  <a:lnTo>
                    <a:pt x="10770" y="141376"/>
                  </a:lnTo>
                  <a:lnTo>
                    <a:pt x="1219" y="162618"/>
                  </a:lnTo>
                  <a:lnTo>
                    <a:pt x="0" y="178578"/>
                  </a:lnTo>
                  <a:lnTo>
                    <a:pt x="4967" y="208449"/>
                  </a:lnTo>
                  <a:lnTo>
                    <a:pt x="14367" y="219880"/>
                  </a:lnTo>
                  <a:lnTo>
                    <a:pt x="36655" y="235344"/>
                  </a:lnTo>
                  <a:lnTo>
                    <a:pt x="50282" y="239535"/>
                  </a:lnTo>
                  <a:lnTo>
                    <a:pt x="54645" y="238712"/>
                  </a:lnTo>
                  <a:lnTo>
                    <a:pt x="63257" y="234035"/>
                  </a:lnTo>
                  <a:lnTo>
                    <a:pt x="76037" y="220097"/>
                  </a:lnTo>
                  <a:lnTo>
                    <a:pt x="80760" y="204830"/>
                  </a:lnTo>
                  <a:lnTo>
                    <a:pt x="83420" y="176402"/>
                  </a:lnTo>
                  <a:lnTo>
                    <a:pt x="84207" y="147517"/>
                  </a:lnTo>
                  <a:lnTo>
                    <a:pt x="84441" y="121084"/>
                  </a:lnTo>
                  <a:lnTo>
                    <a:pt x="84510" y="93497"/>
                  </a:lnTo>
                  <a:lnTo>
                    <a:pt x="84530" y="64862"/>
                  </a:lnTo>
                  <a:lnTo>
                    <a:pt x="84537" y="33273"/>
                  </a:lnTo>
                  <a:lnTo>
                    <a:pt x="84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3830">
              <a:extLst>
                <a:ext uri="{FF2B5EF4-FFF2-40B4-BE49-F238E27FC236}">
                  <a16:creationId xmlns:a16="http://schemas.microsoft.com/office/drawing/2014/main" id="{80D9A2CE-B677-4708-6EEC-A6FD96FEF1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29119" y="3829532"/>
              <a:ext cx="233582" cy="93100"/>
            </a:xfrm>
            <a:custGeom>
              <a:avLst/>
              <a:gdLst/>
              <a:ahLst/>
              <a:cxnLst/>
              <a:rect l="0" t="0" r="0" b="0"/>
              <a:pathLst>
                <a:path w="233582" h="93100">
                  <a:moveTo>
                    <a:pt x="68481" y="50318"/>
                  </a:moveTo>
                  <a:lnTo>
                    <a:pt x="68481" y="50318"/>
                  </a:lnTo>
                  <a:lnTo>
                    <a:pt x="68481" y="43576"/>
                  </a:lnTo>
                  <a:lnTo>
                    <a:pt x="70363" y="38385"/>
                  </a:lnTo>
                  <a:lnTo>
                    <a:pt x="79465" y="24985"/>
                  </a:lnTo>
                  <a:lnTo>
                    <a:pt x="81114" y="18113"/>
                  </a:lnTo>
                  <a:lnTo>
                    <a:pt x="81172" y="13134"/>
                  </a:lnTo>
                  <a:lnTo>
                    <a:pt x="77808" y="9118"/>
                  </a:lnTo>
                  <a:lnTo>
                    <a:pt x="72391" y="7312"/>
                  </a:lnTo>
                  <a:lnTo>
                    <a:pt x="65986" y="5804"/>
                  </a:lnTo>
                  <a:lnTo>
                    <a:pt x="57001" y="1694"/>
                  </a:lnTo>
                  <a:lnTo>
                    <a:pt x="47151" y="485"/>
                  </a:lnTo>
                  <a:lnTo>
                    <a:pt x="33077" y="3176"/>
                  </a:lnTo>
                  <a:lnTo>
                    <a:pt x="16385" y="14769"/>
                  </a:lnTo>
                  <a:lnTo>
                    <a:pt x="7967" y="23008"/>
                  </a:lnTo>
                  <a:lnTo>
                    <a:pt x="3251" y="30184"/>
                  </a:lnTo>
                  <a:lnTo>
                    <a:pt x="0" y="48899"/>
                  </a:lnTo>
                  <a:lnTo>
                    <a:pt x="3002" y="60506"/>
                  </a:lnTo>
                  <a:lnTo>
                    <a:pt x="9745" y="70368"/>
                  </a:lnTo>
                  <a:lnTo>
                    <a:pt x="25443" y="83149"/>
                  </a:lnTo>
                  <a:lnTo>
                    <a:pt x="42793" y="91012"/>
                  </a:lnTo>
                  <a:lnTo>
                    <a:pt x="52595" y="93099"/>
                  </a:lnTo>
                  <a:lnTo>
                    <a:pt x="61655" y="92145"/>
                  </a:lnTo>
                  <a:lnTo>
                    <a:pt x="69681" y="89369"/>
                  </a:lnTo>
                  <a:lnTo>
                    <a:pt x="75600" y="85783"/>
                  </a:lnTo>
                  <a:lnTo>
                    <a:pt x="77460" y="83134"/>
                  </a:lnTo>
                  <a:lnTo>
                    <a:pt x="79527" y="76427"/>
                  </a:lnTo>
                  <a:lnTo>
                    <a:pt x="78565" y="68742"/>
                  </a:lnTo>
                  <a:lnTo>
                    <a:pt x="71665" y="48119"/>
                  </a:lnTo>
                  <a:lnTo>
                    <a:pt x="76465" y="18563"/>
                  </a:lnTo>
                  <a:lnTo>
                    <a:pt x="78037" y="14331"/>
                  </a:lnTo>
                  <a:lnTo>
                    <a:pt x="85428" y="7748"/>
                  </a:lnTo>
                  <a:lnTo>
                    <a:pt x="97727" y="1957"/>
                  </a:lnTo>
                  <a:lnTo>
                    <a:pt x="104831" y="0"/>
                  </a:lnTo>
                  <a:lnTo>
                    <a:pt x="112804" y="6403"/>
                  </a:lnTo>
                  <a:lnTo>
                    <a:pt x="116402" y="11515"/>
                  </a:lnTo>
                  <a:lnTo>
                    <a:pt x="125936" y="38671"/>
                  </a:lnTo>
                  <a:lnTo>
                    <a:pt x="130705" y="50081"/>
                  </a:lnTo>
                  <a:lnTo>
                    <a:pt x="139912" y="64437"/>
                  </a:lnTo>
                  <a:lnTo>
                    <a:pt x="144496" y="81297"/>
                  </a:lnTo>
                  <a:lnTo>
                    <a:pt x="147997" y="78469"/>
                  </a:lnTo>
                  <a:lnTo>
                    <a:pt x="153503" y="73162"/>
                  </a:lnTo>
                  <a:lnTo>
                    <a:pt x="170686" y="46000"/>
                  </a:lnTo>
                  <a:lnTo>
                    <a:pt x="190505" y="27436"/>
                  </a:lnTo>
                  <a:lnTo>
                    <a:pt x="209026" y="15956"/>
                  </a:lnTo>
                  <a:lnTo>
                    <a:pt x="215143" y="13879"/>
                  </a:lnTo>
                  <a:lnTo>
                    <a:pt x="217056" y="14031"/>
                  </a:lnTo>
                  <a:lnTo>
                    <a:pt x="218331" y="14838"/>
                  </a:lnTo>
                  <a:lnTo>
                    <a:pt x="220453" y="19027"/>
                  </a:lnTo>
                  <a:lnTo>
                    <a:pt x="224910" y="33991"/>
                  </a:lnTo>
                  <a:lnTo>
                    <a:pt x="228654" y="58330"/>
                  </a:lnTo>
                  <a:lnTo>
                    <a:pt x="231391" y="65873"/>
                  </a:lnTo>
                  <a:lnTo>
                    <a:pt x="233581" y="88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3831">
              <a:extLst>
                <a:ext uri="{FF2B5EF4-FFF2-40B4-BE49-F238E27FC236}">
                  <a16:creationId xmlns:a16="http://schemas.microsoft.com/office/drawing/2014/main" id="{52E0B4FB-53AB-AFE6-C08D-4B6616BE05B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45735" y="3803673"/>
              <a:ext cx="124866" cy="107521"/>
            </a:xfrm>
            <a:custGeom>
              <a:avLst/>
              <a:gdLst/>
              <a:ahLst/>
              <a:cxnLst/>
              <a:rect l="0" t="0" r="0" b="0"/>
              <a:pathLst>
                <a:path w="124866" h="107521">
                  <a:moveTo>
                    <a:pt x="124865" y="6327"/>
                  </a:moveTo>
                  <a:lnTo>
                    <a:pt x="124865" y="6327"/>
                  </a:lnTo>
                  <a:lnTo>
                    <a:pt x="124865" y="0"/>
                  </a:lnTo>
                  <a:lnTo>
                    <a:pt x="114021" y="687"/>
                  </a:lnTo>
                  <a:lnTo>
                    <a:pt x="82801" y="12187"/>
                  </a:lnTo>
                  <a:lnTo>
                    <a:pt x="58440" y="28521"/>
                  </a:lnTo>
                  <a:lnTo>
                    <a:pt x="33139" y="45359"/>
                  </a:lnTo>
                  <a:lnTo>
                    <a:pt x="8674" y="68129"/>
                  </a:lnTo>
                  <a:lnTo>
                    <a:pt x="2669" y="77539"/>
                  </a:lnTo>
                  <a:lnTo>
                    <a:pt x="0" y="86425"/>
                  </a:lnTo>
                  <a:lnTo>
                    <a:pt x="696" y="93197"/>
                  </a:lnTo>
                  <a:lnTo>
                    <a:pt x="1869" y="95990"/>
                  </a:lnTo>
                  <a:lnTo>
                    <a:pt x="8817" y="100975"/>
                  </a:lnTo>
                  <a:lnTo>
                    <a:pt x="19666" y="104837"/>
                  </a:lnTo>
                  <a:lnTo>
                    <a:pt x="47659" y="107520"/>
                  </a:lnTo>
                  <a:lnTo>
                    <a:pt x="73135" y="103483"/>
                  </a:lnTo>
                  <a:lnTo>
                    <a:pt x="124865" y="101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0" name="SMARTInkShape-Group728">
            <a:extLst>
              <a:ext uri="{FF2B5EF4-FFF2-40B4-BE49-F238E27FC236}">
                <a16:creationId xmlns:a16="http://schemas.microsoft.com/office/drawing/2014/main" id="{5B8C6EA4-30A6-6BCB-6822-3D8428486B60}"/>
              </a:ext>
            </a:extLst>
          </p:cNvPr>
          <p:cNvGrpSpPr/>
          <p:nvPr/>
        </p:nvGrpSpPr>
        <p:grpSpPr>
          <a:xfrm>
            <a:off x="7378702" y="3696246"/>
            <a:ext cx="539749" cy="411401"/>
            <a:chOff x="7378702" y="3696246"/>
            <a:chExt cx="539749" cy="411401"/>
          </a:xfrm>
        </p:grpSpPr>
        <p:sp>
          <p:nvSpPr>
            <p:cNvPr id="1286" name="SMARTInkShape-3832">
              <a:extLst>
                <a:ext uri="{FF2B5EF4-FFF2-40B4-BE49-F238E27FC236}">
                  <a16:creationId xmlns:a16="http://schemas.microsoft.com/office/drawing/2014/main" id="{DB207801-4A00-CF51-E048-A1D4DCA4551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08441" y="3925445"/>
              <a:ext cx="10010" cy="11556"/>
            </a:xfrm>
            <a:custGeom>
              <a:avLst/>
              <a:gdLst/>
              <a:ahLst/>
              <a:cxnLst/>
              <a:rect l="0" t="0" r="0" b="0"/>
              <a:pathLst>
                <a:path w="10010" h="11556">
                  <a:moveTo>
                    <a:pt x="3659" y="11555"/>
                  </a:moveTo>
                  <a:lnTo>
                    <a:pt x="3659" y="11555"/>
                  </a:lnTo>
                  <a:lnTo>
                    <a:pt x="3659" y="8184"/>
                  </a:lnTo>
                  <a:lnTo>
                    <a:pt x="1777" y="4648"/>
                  </a:lnTo>
                  <a:lnTo>
                    <a:pt x="287" y="2717"/>
                  </a:lnTo>
                  <a:lnTo>
                    <a:pt x="0" y="1430"/>
                  </a:lnTo>
                  <a:lnTo>
                    <a:pt x="514" y="572"/>
                  </a:lnTo>
                  <a:lnTo>
                    <a:pt x="1562" y="0"/>
                  </a:lnTo>
                  <a:lnTo>
                    <a:pt x="2967" y="324"/>
                  </a:lnTo>
                  <a:lnTo>
                    <a:pt x="10009" y="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3833">
              <a:extLst>
                <a:ext uri="{FF2B5EF4-FFF2-40B4-BE49-F238E27FC236}">
                  <a16:creationId xmlns:a16="http://schemas.microsoft.com/office/drawing/2014/main" id="{800BCE11-9A56-9F68-A182-A4A2FB7A249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34300" y="3808228"/>
              <a:ext cx="151912" cy="279997"/>
            </a:xfrm>
            <a:custGeom>
              <a:avLst/>
              <a:gdLst/>
              <a:ahLst/>
              <a:cxnLst/>
              <a:rect l="0" t="0" r="0" b="0"/>
              <a:pathLst>
                <a:path w="151912" h="279997">
                  <a:moveTo>
                    <a:pt x="38100" y="90672"/>
                  </a:moveTo>
                  <a:lnTo>
                    <a:pt x="38100" y="90672"/>
                  </a:lnTo>
                  <a:lnTo>
                    <a:pt x="44568" y="69023"/>
                  </a:lnTo>
                  <a:lnTo>
                    <a:pt x="45940" y="67773"/>
                  </a:lnTo>
                  <a:lnTo>
                    <a:pt x="47560" y="66939"/>
                  </a:lnTo>
                  <a:lnTo>
                    <a:pt x="48640" y="69206"/>
                  </a:lnTo>
                  <a:lnTo>
                    <a:pt x="49454" y="86585"/>
                  </a:lnTo>
                  <a:lnTo>
                    <a:pt x="46246" y="114469"/>
                  </a:lnTo>
                  <a:lnTo>
                    <a:pt x="45248" y="137232"/>
                  </a:lnTo>
                  <a:lnTo>
                    <a:pt x="48057" y="163734"/>
                  </a:lnTo>
                  <a:lnTo>
                    <a:pt x="49988" y="191734"/>
                  </a:lnTo>
                  <a:lnTo>
                    <a:pt x="50559" y="222373"/>
                  </a:lnTo>
                  <a:lnTo>
                    <a:pt x="50729" y="247052"/>
                  </a:lnTo>
                  <a:lnTo>
                    <a:pt x="50795" y="278525"/>
                  </a:lnTo>
                  <a:lnTo>
                    <a:pt x="50798" y="279996"/>
                  </a:lnTo>
                  <a:lnTo>
                    <a:pt x="47428" y="274081"/>
                  </a:lnTo>
                  <a:lnTo>
                    <a:pt x="45038" y="249302"/>
                  </a:lnTo>
                  <a:lnTo>
                    <a:pt x="44624" y="224065"/>
                  </a:lnTo>
                  <a:lnTo>
                    <a:pt x="44528" y="202169"/>
                  </a:lnTo>
                  <a:lnTo>
                    <a:pt x="44473" y="172784"/>
                  </a:lnTo>
                  <a:lnTo>
                    <a:pt x="48223" y="151155"/>
                  </a:lnTo>
                  <a:lnTo>
                    <a:pt x="53888" y="128843"/>
                  </a:lnTo>
                  <a:lnTo>
                    <a:pt x="61044" y="101119"/>
                  </a:lnTo>
                  <a:lnTo>
                    <a:pt x="69783" y="70550"/>
                  </a:lnTo>
                  <a:lnTo>
                    <a:pt x="74760" y="55623"/>
                  </a:lnTo>
                  <a:lnTo>
                    <a:pt x="93500" y="26598"/>
                  </a:lnTo>
                  <a:lnTo>
                    <a:pt x="114503" y="7434"/>
                  </a:lnTo>
                  <a:lnTo>
                    <a:pt x="124033" y="1231"/>
                  </a:lnTo>
                  <a:lnTo>
                    <a:pt x="128550" y="0"/>
                  </a:lnTo>
                  <a:lnTo>
                    <a:pt x="137332" y="514"/>
                  </a:lnTo>
                  <a:lnTo>
                    <a:pt x="140943" y="3050"/>
                  </a:lnTo>
                  <a:lnTo>
                    <a:pt x="146838" y="11512"/>
                  </a:lnTo>
                  <a:lnTo>
                    <a:pt x="150752" y="34918"/>
                  </a:lnTo>
                  <a:lnTo>
                    <a:pt x="151911" y="64196"/>
                  </a:lnTo>
                  <a:lnTo>
                    <a:pt x="150301" y="77258"/>
                  </a:lnTo>
                  <a:lnTo>
                    <a:pt x="140147" y="98135"/>
                  </a:lnTo>
                  <a:lnTo>
                    <a:pt x="128622" y="113031"/>
                  </a:lnTo>
                  <a:lnTo>
                    <a:pt x="116667" y="120130"/>
                  </a:lnTo>
                  <a:lnTo>
                    <a:pt x="92739" y="127065"/>
                  </a:lnTo>
                  <a:lnTo>
                    <a:pt x="64284" y="124071"/>
                  </a:lnTo>
                  <a:lnTo>
                    <a:pt x="33369" y="122748"/>
                  </a:lnTo>
                  <a:lnTo>
                    <a:pt x="0" y="122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3834">
              <a:extLst>
                <a:ext uri="{FF2B5EF4-FFF2-40B4-BE49-F238E27FC236}">
                  <a16:creationId xmlns:a16="http://schemas.microsoft.com/office/drawing/2014/main" id="{E91CCDCE-445B-87A4-4971-81787473620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537450" y="3829343"/>
              <a:ext cx="152039" cy="278304"/>
            </a:xfrm>
            <a:custGeom>
              <a:avLst/>
              <a:gdLst/>
              <a:ahLst/>
              <a:cxnLst/>
              <a:rect l="0" t="0" r="0" b="0"/>
              <a:pathLst>
                <a:path w="152039" h="278304">
                  <a:moveTo>
                    <a:pt x="38100" y="25107"/>
                  </a:moveTo>
                  <a:lnTo>
                    <a:pt x="38100" y="25107"/>
                  </a:lnTo>
                  <a:lnTo>
                    <a:pt x="48225" y="14276"/>
                  </a:lnTo>
                  <a:lnTo>
                    <a:pt x="50461" y="7279"/>
                  </a:lnTo>
                  <a:lnTo>
                    <a:pt x="50791" y="0"/>
                  </a:lnTo>
                  <a:lnTo>
                    <a:pt x="45773" y="20468"/>
                  </a:lnTo>
                  <a:lnTo>
                    <a:pt x="46724" y="40196"/>
                  </a:lnTo>
                  <a:lnTo>
                    <a:pt x="50399" y="54390"/>
                  </a:lnTo>
                  <a:lnTo>
                    <a:pt x="63574" y="78902"/>
                  </a:lnTo>
                  <a:lnTo>
                    <a:pt x="77629" y="90561"/>
                  </a:lnTo>
                  <a:lnTo>
                    <a:pt x="80681" y="90615"/>
                  </a:lnTo>
                  <a:lnTo>
                    <a:pt x="87834" y="86912"/>
                  </a:lnTo>
                  <a:lnTo>
                    <a:pt x="110012" y="70993"/>
                  </a:lnTo>
                  <a:lnTo>
                    <a:pt x="117890" y="59556"/>
                  </a:lnTo>
                  <a:lnTo>
                    <a:pt x="125661" y="37718"/>
                  </a:lnTo>
                  <a:lnTo>
                    <a:pt x="127441" y="27624"/>
                  </a:lnTo>
                  <a:lnTo>
                    <a:pt x="133078" y="19145"/>
                  </a:lnTo>
                  <a:lnTo>
                    <a:pt x="133334" y="46231"/>
                  </a:lnTo>
                  <a:lnTo>
                    <a:pt x="133345" y="75581"/>
                  </a:lnTo>
                  <a:lnTo>
                    <a:pt x="133349" y="103333"/>
                  </a:lnTo>
                  <a:lnTo>
                    <a:pt x="136722" y="132203"/>
                  </a:lnTo>
                  <a:lnTo>
                    <a:pt x="144181" y="158994"/>
                  </a:lnTo>
                  <a:lnTo>
                    <a:pt x="150568" y="186968"/>
                  </a:lnTo>
                  <a:lnTo>
                    <a:pt x="152038" y="213242"/>
                  </a:lnTo>
                  <a:lnTo>
                    <a:pt x="150918" y="244199"/>
                  </a:lnTo>
                  <a:lnTo>
                    <a:pt x="142240" y="260611"/>
                  </a:lnTo>
                  <a:lnTo>
                    <a:pt x="134714" y="269946"/>
                  </a:lnTo>
                  <a:lnTo>
                    <a:pt x="122903" y="275035"/>
                  </a:lnTo>
                  <a:lnTo>
                    <a:pt x="99066" y="278303"/>
                  </a:lnTo>
                  <a:lnTo>
                    <a:pt x="70631" y="268809"/>
                  </a:lnTo>
                  <a:lnTo>
                    <a:pt x="39718" y="255227"/>
                  </a:lnTo>
                  <a:lnTo>
                    <a:pt x="21410" y="245926"/>
                  </a:lnTo>
                  <a:lnTo>
                    <a:pt x="0" y="228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3835">
              <a:extLst>
                <a:ext uri="{FF2B5EF4-FFF2-40B4-BE49-F238E27FC236}">
                  <a16:creationId xmlns:a16="http://schemas.microsoft.com/office/drawing/2014/main" id="{A34FBC1B-3196-81C8-04F4-3EF70301193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378702" y="3696246"/>
              <a:ext cx="88552" cy="240755"/>
            </a:xfrm>
            <a:custGeom>
              <a:avLst/>
              <a:gdLst/>
              <a:ahLst/>
              <a:cxnLst/>
              <a:rect l="0" t="0" r="0" b="0"/>
              <a:pathLst>
                <a:path w="88552" h="240755">
                  <a:moveTo>
                    <a:pt x="12698" y="18504"/>
                  </a:moveTo>
                  <a:lnTo>
                    <a:pt x="12698" y="18504"/>
                  </a:lnTo>
                  <a:lnTo>
                    <a:pt x="12698" y="0"/>
                  </a:lnTo>
                  <a:lnTo>
                    <a:pt x="11993" y="10407"/>
                  </a:lnTo>
                  <a:lnTo>
                    <a:pt x="7230" y="41531"/>
                  </a:lnTo>
                  <a:lnTo>
                    <a:pt x="6609" y="65622"/>
                  </a:lnTo>
                  <a:lnTo>
                    <a:pt x="3054" y="94005"/>
                  </a:lnTo>
                  <a:lnTo>
                    <a:pt x="1357" y="116265"/>
                  </a:lnTo>
                  <a:lnTo>
                    <a:pt x="602" y="139565"/>
                  </a:lnTo>
                  <a:lnTo>
                    <a:pt x="266" y="161679"/>
                  </a:lnTo>
                  <a:lnTo>
                    <a:pt x="77" y="190592"/>
                  </a:lnTo>
                  <a:lnTo>
                    <a:pt x="3" y="218744"/>
                  </a:lnTo>
                  <a:lnTo>
                    <a:pt x="0" y="217331"/>
                  </a:lnTo>
                  <a:lnTo>
                    <a:pt x="5774" y="200536"/>
                  </a:lnTo>
                  <a:lnTo>
                    <a:pt x="19770" y="174955"/>
                  </a:lnTo>
                  <a:lnTo>
                    <a:pt x="27836" y="161415"/>
                  </a:lnTo>
                  <a:lnTo>
                    <a:pt x="52943" y="132491"/>
                  </a:lnTo>
                  <a:lnTo>
                    <a:pt x="66091" y="115991"/>
                  </a:lnTo>
                  <a:lnTo>
                    <a:pt x="67344" y="113129"/>
                  </a:lnTo>
                  <a:lnTo>
                    <a:pt x="68884" y="111221"/>
                  </a:lnTo>
                  <a:lnTo>
                    <a:pt x="75096" y="107907"/>
                  </a:lnTo>
                  <a:lnTo>
                    <a:pt x="82960" y="130074"/>
                  </a:lnTo>
                  <a:lnTo>
                    <a:pt x="87726" y="161035"/>
                  </a:lnTo>
                  <a:lnTo>
                    <a:pt x="88551" y="185933"/>
                  </a:lnTo>
                  <a:lnTo>
                    <a:pt x="88124" y="209490"/>
                  </a:lnTo>
                  <a:lnTo>
                    <a:pt x="82548" y="240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8" name="SMARTInkShape-Group729">
            <a:extLst>
              <a:ext uri="{FF2B5EF4-FFF2-40B4-BE49-F238E27FC236}">
                <a16:creationId xmlns:a16="http://schemas.microsoft.com/office/drawing/2014/main" id="{598D0CDF-4303-C4A6-E343-A12E3CE3D370}"/>
              </a:ext>
            </a:extLst>
          </p:cNvPr>
          <p:cNvGrpSpPr/>
          <p:nvPr/>
        </p:nvGrpSpPr>
        <p:grpSpPr>
          <a:xfrm>
            <a:off x="1774930" y="4305323"/>
            <a:ext cx="779695" cy="304778"/>
            <a:chOff x="1774930" y="4305323"/>
            <a:chExt cx="779695" cy="304778"/>
          </a:xfrm>
        </p:grpSpPr>
        <p:sp>
          <p:nvSpPr>
            <p:cNvPr id="1291" name="SMARTInkShape-3836">
              <a:extLst>
                <a:ext uri="{FF2B5EF4-FFF2-40B4-BE49-F238E27FC236}">
                  <a16:creationId xmlns:a16="http://schemas.microsoft.com/office/drawing/2014/main" id="{3D5DD2F5-4CE4-70F3-5178-915BAA267D1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13000" y="4419678"/>
              <a:ext cx="141625" cy="165023"/>
            </a:xfrm>
            <a:custGeom>
              <a:avLst/>
              <a:gdLst/>
              <a:ahLst/>
              <a:cxnLst/>
              <a:rect l="0" t="0" r="0" b="0"/>
              <a:pathLst>
                <a:path w="141625" h="165023">
                  <a:moveTo>
                    <a:pt x="127000" y="6272"/>
                  </a:moveTo>
                  <a:lnTo>
                    <a:pt x="127000" y="6272"/>
                  </a:lnTo>
                  <a:lnTo>
                    <a:pt x="133088" y="184"/>
                  </a:lnTo>
                  <a:lnTo>
                    <a:pt x="126531" y="0"/>
                  </a:lnTo>
                  <a:lnTo>
                    <a:pt x="112279" y="3316"/>
                  </a:lnTo>
                  <a:lnTo>
                    <a:pt x="89206" y="15827"/>
                  </a:lnTo>
                  <a:lnTo>
                    <a:pt x="63007" y="39528"/>
                  </a:lnTo>
                  <a:lnTo>
                    <a:pt x="59753" y="45277"/>
                  </a:lnTo>
                  <a:lnTo>
                    <a:pt x="60189" y="52065"/>
                  </a:lnTo>
                  <a:lnTo>
                    <a:pt x="61292" y="55852"/>
                  </a:lnTo>
                  <a:lnTo>
                    <a:pt x="66282" y="61938"/>
                  </a:lnTo>
                  <a:lnTo>
                    <a:pt x="87262" y="79136"/>
                  </a:lnTo>
                  <a:lnTo>
                    <a:pt x="115830" y="94486"/>
                  </a:lnTo>
                  <a:lnTo>
                    <a:pt x="140325" y="109742"/>
                  </a:lnTo>
                  <a:lnTo>
                    <a:pt x="141528" y="111941"/>
                  </a:lnTo>
                  <a:lnTo>
                    <a:pt x="141624" y="114112"/>
                  </a:lnTo>
                  <a:lnTo>
                    <a:pt x="140983" y="116266"/>
                  </a:lnTo>
                  <a:lnTo>
                    <a:pt x="126596" y="126038"/>
                  </a:lnTo>
                  <a:lnTo>
                    <a:pt x="101088" y="134499"/>
                  </a:lnTo>
                  <a:lnTo>
                    <a:pt x="74560" y="141475"/>
                  </a:lnTo>
                  <a:lnTo>
                    <a:pt x="44675" y="150153"/>
                  </a:lnTo>
                  <a:lnTo>
                    <a:pt x="16090" y="156779"/>
                  </a:lnTo>
                  <a:lnTo>
                    <a:pt x="6445" y="158537"/>
                  </a:lnTo>
                  <a:lnTo>
                    <a:pt x="0" y="165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3837">
              <a:extLst>
                <a:ext uri="{FF2B5EF4-FFF2-40B4-BE49-F238E27FC236}">
                  <a16:creationId xmlns:a16="http://schemas.microsoft.com/office/drawing/2014/main" id="{EA2524BF-ECE2-1C7C-67BA-814CEA6BF98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275992" y="4432300"/>
              <a:ext cx="156059" cy="38101"/>
            </a:xfrm>
            <a:custGeom>
              <a:avLst/>
              <a:gdLst/>
              <a:ahLst/>
              <a:cxnLst/>
              <a:rect l="0" t="0" r="0" b="0"/>
              <a:pathLst>
                <a:path w="1560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031"/>
                  </a:lnTo>
                  <a:lnTo>
                    <a:pt x="514" y="31193"/>
                  </a:lnTo>
                  <a:lnTo>
                    <a:pt x="1561" y="29262"/>
                  </a:lnTo>
                  <a:lnTo>
                    <a:pt x="31665" y="14795"/>
                  </a:lnTo>
                  <a:lnTo>
                    <a:pt x="54973" y="8227"/>
                  </a:lnTo>
                  <a:lnTo>
                    <a:pt x="85570" y="2233"/>
                  </a:lnTo>
                  <a:lnTo>
                    <a:pt x="112240" y="441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3838">
              <a:extLst>
                <a:ext uri="{FF2B5EF4-FFF2-40B4-BE49-F238E27FC236}">
                  <a16:creationId xmlns:a16="http://schemas.microsoft.com/office/drawing/2014/main" id="{BE2617AA-4DCF-C64E-09AD-39A9B8A5AF9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30552" y="4305323"/>
              <a:ext cx="133249" cy="250556"/>
            </a:xfrm>
            <a:custGeom>
              <a:avLst/>
              <a:gdLst/>
              <a:ahLst/>
              <a:cxnLst/>
              <a:rect l="0" t="0" r="0" b="0"/>
              <a:pathLst>
                <a:path w="133249" h="250556">
                  <a:moveTo>
                    <a:pt x="18948" y="6327"/>
                  </a:moveTo>
                  <a:lnTo>
                    <a:pt x="18948" y="6327"/>
                  </a:lnTo>
                  <a:lnTo>
                    <a:pt x="25275" y="0"/>
                  </a:lnTo>
                  <a:lnTo>
                    <a:pt x="24591" y="28827"/>
                  </a:lnTo>
                  <a:lnTo>
                    <a:pt x="20933" y="57914"/>
                  </a:lnTo>
                  <a:lnTo>
                    <a:pt x="19340" y="89660"/>
                  </a:lnTo>
                  <a:lnTo>
                    <a:pt x="19025" y="119527"/>
                  </a:lnTo>
                  <a:lnTo>
                    <a:pt x="14599" y="145810"/>
                  </a:lnTo>
                  <a:lnTo>
                    <a:pt x="11111" y="175147"/>
                  </a:lnTo>
                  <a:lnTo>
                    <a:pt x="3837" y="204382"/>
                  </a:lnTo>
                  <a:lnTo>
                    <a:pt x="244" y="232545"/>
                  </a:lnTo>
                  <a:lnTo>
                    <a:pt x="0" y="242061"/>
                  </a:lnTo>
                  <a:lnTo>
                    <a:pt x="672" y="243916"/>
                  </a:lnTo>
                  <a:lnTo>
                    <a:pt x="1825" y="245153"/>
                  </a:lnTo>
                  <a:lnTo>
                    <a:pt x="12116" y="250509"/>
                  </a:lnTo>
                  <a:lnTo>
                    <a:pt x="23438" y="250555"/>
                  </a:lnTo>
                  <a:lnTo>
                    <a:pt x="52439" y="247306"/>
                  </a:lnTo>
                  <a:lnTo>
                    <a:pt x="82677" y="242210"/>
                  </a:lnTo>
                  <a:lnTo>
                    <a:pt x="112346" y="234493"/>
                  </a:lnTo>
                  <a:lnTo>
                    <a:pt x="133248" y="222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3839">
              <a:extLst>
                <a:ext uri="{FF2B5EF4-FFF2-40B4-BE49-F238E27FC236}">
                  <a16:creationId xmlns:a16="http://schemas.microsoft.com/office/drawing/2014/main" id="{303B216F-4F54-F4DF-96E4-6481A16C167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197100" y="4455497"/>
              <a:ext cx="102151" cy="154604"/>
            </a:xfrm>
            <a:custGeom>
              <a:avLst/>
              <a:gdLst/>
              <a:ahLst/>
              <a:cxnLst/>
              <a:rect l="0" t="0" r="0" b="0"/>
              <a:pathLst>
                <a:path w="102151" h="154604">
                  <a:moveTo>
                    <a:pt x="82550" y="33953"/>
                  </a:moveTo>
                  <a:lnTo>
                    <a:pt x="82550" y="33953"/>
                  </a:lnTo>
                  <a:lnTo>
                    <a:pt x="87575" y="22019"/>
                  </a:lnTo>
                  <a:lnTo>
                    <a:pt x="88017" y="19647"/>
                  </a:lnTo>
                  <a:lnTo>
                    <a:pt x="85268" y="9567"/>
                  </a:lnTo>
                  <a:lnTo>
                    <a:pt x="79995" y="3595"/>
                  </a:lnTo>
                  <a:lnTo>
                    <a:pt x="76613" y="1014"/>
                  </a:lnTo>
                  <a:lnTo>
                    <a:pt x="72242" y="0"/>
                  </a:lnTo>
                  <a:lnTo>
                    <a:pt x="61741" y="753"/>
                  </a:lnTo>
                  <a:lnTo>
                    <a:pt x="47300" y="5144"/>
                  </a:lnTo>
                  <a:lnTo>
                    <a:pt x="30713" y="14285"/>
                  </a:lnTo>
                  <a:lnTo>
                    <a:pt x="19135" y="25931"/>
                  </a:lnTo>
                  <a:lnTo>
                    <a:pt x="15560" y="36032"/>
                  </a:lnTo>
                  <a:lnTo>
                    <a:pt x="14676" y="46166"/>
                  </a:lnTo>
                  <a:lnTo>
                    <a:pt x="18146" y="56543"/>
                  </a:lnTo>
                  <a:lnTo>
                    <a:pt x="21706" y="64219"/>
                  </a:lnTo>
                  <a:lnTo>
                    <a:pt x="29402" y="70452"/>
                  </a:lnTo>
                  <a:lnTo>
                    <a:pt x="57677" y="83131"/>
                  </a:lnTo>
                  <a:lnTo>
                    <a:pt x="85598" y="98659"/>
                  </a:lnTo>
                  <a:lnTo>
                    <a:pt x="99133" y="109021"/>
                  </a:lnTo>
                  <a:lnTo>
                    <a:pt x="101366" y="112221"/>
                  </a:lnTo>
                  <a:lnTo>
                    <a:pt x="102150" y="115059"/>
                  </a:lnTo>
                  <a:lnTo>
                    <a:pt x="101966" y="117658"/>
                  </a:lnTo>
                  <a:lnTo>
                    <a:pt x="98000" y="124306"/>
                  </a:lnTo>
                  <a:lnTo>
                    <a:pt x="92239" y="130555"/>
                  </a:lnTo>
                  <a:lnTo>
                    <a:pt x="68991" y="143842"/>
                  </a:lnTo>
                  <a:lnTo>
                    <a:pt x="40327" y="152230"/>
                  </a:lnTo>
                  <a:lnTo>
                    <a:pt x="0" y="154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3840">
              <a:extLst>
                <a:ext uri="{FF2B5EF4-FFF2-40B4-BE49-F238E27FC236}">
                  <a16:creationId xmlns:a16="http://schemas.microsoft.com/office/drawing/2014/main" id="{8FE56D63-75C9-1C21-1F06-28CABF64857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998051" y="4448617"/>
              <a:ext cx="154600" cy="148186"/>
            </a:xfrm>
            <a:custGeom>
              <a:avLst/>
              <a:gdLst/>
              <a:ahLst/>
              <a:cxnLst/>
              <a:rect l="0" t="0" r="0" b="0"/>
              <a:pathLst>
                <a:path w="154600" h="148186">
                  <a:moveTo>
                    <a:pt x="8549" y="53533"/>
                  </a:moveTo>
                  <a:lnTo>
                    <a:pt x="8549" y="53533"/>
                  </a:lnTo>
                  <a:lnTo>
                    <a:pt x="15291" y="56904"/>
                  </a:lnTo>
                  <a:lnTo>
                    <a:pt x="40351" y="59294"/>
                  </a:lnTo>
                  <a:lnTo>
                    <a:pt x="64225" y="59003"/>
                  </a:lnTo>
                  <a:lnTo>
                    <a:pt x="95887" y="54393"/>
                  </a:lnTo>
                  <a:lnTo>
                    <a:pt x="126624" y="43594"/>
                  </a:lnTo>
                  <a:lnTo>
                    <a:pt x="131716" y="42674"/>
                  </a:lnTo>
                  <a:lnTo>
                    <a:pt x="139255" y="37889"/>
                  </a:lnTo>
                  <a:lnTo>
                    <a:pt x="144252" y="31763"/>
                  </a:lnTo>
                  <a:lnTo>
                    <a:pt x="146472" y="26689"/>
                  </a:lnTo>
                  <a:lnTo>
                    <a:pt x="146359" y="24348"/>
                  </a:lnTo>
                  <a:lnTo>
                    <a:pt x="144352" y="19866"/>
                  </a:lnTo>
                  <a:lnTo>
                    <a:pt x="135884" y="10004"/>
                  </a:lnTo>
                  <a:lnTo>
                    <a:pt x="126525" y="5965"/>
                  </a:lnTo>
                  <a:lnTo>
                    <a:pt x="99900" y="0"/>
                  </a:lnTo>
                  <a:lnTo>
                    <a:pt x="72383" y="826"/>
                  </a:lnTo>
                  <a:lnTo>
                    <a:pt x="45258" y="5539"/>
                  </a:lnTo>
                  <a:lnTo>
                    <a:pt x="22718" y="18146"/>
                  </a:lnTo>
                  <a:lnTo>
                    <a:pt x="12965" y="29339"/>
                  </a:lnTo>
                  <a:lnTo>
                    <a:pt x="955" y="50400"/>
                  </a:lnTo>
                  <a:lnTo>
                    <a:pt x="0" y="63194"/>
                  </a:lnTo>
                  <a:lnTo>
                    <a:pt x="5136" y="91033"/>
                  </a:lnTo>
                  <a:lnTo>
                    <a:pt x="14280" y="107134"/>
                  </a:lnTo>
                  <a:lnTo>
                    <a:pt x="26353" y="120853"/>
                  </a:lnTo>
                  <a:lnTo>
                    <a:pt x="55433" y="139630"/>
                  </a:lnTo>
                  <a:lnTo>
                    <a:pt x="72770" y="145757"/>
                  </a:lnTo>
                  <a:lnTo>
                    <a:pt x="99473" y="148185"/>
                  </a:lnTo>
                  <a:lnTo>
                    <a:pt x="119686" y="146724"/>
                  </a:lnTo>
                  <a:lnTo>
                    <a:pt x="154599" y="136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3841">
              <a:extLst>
                <a:ext uri="{FF2B5EF4-FFF2-40B4-BE49-F238E27FC236}">
                  <a16:creationId xmlns:a16="http://schemas.microsoft.com/office/drawing/2014/main" id="{5A8C0172-EE84-130D-883F-4504593CBAC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774930" y="4470400"/>
              <a:ext cx="174521" cy="38101"/>
            </a:xfrm>
            <a:custGeom>
              <a:avLst/>
              <a:gdLst/>
              <a:ahLst/>
              <a:cxnLst/>
              <a:rect l="0" t="0" r="0" b="0"/>
              <a:pathLst>
                <a:path w="174521" h="38101">
                  <a:moveTo>
                    <a:pt x="9420" y="38100"/>
                  </a:moveTo>
                  <a:lnTo>
                    <a:pt x="9420" y="38100"/>
                  </a:lnTo>
                  <a:lnTo>
                    <a:pt x="6049" y="38100"/>
                  </a:lnTo>
                  <a:lnTo>
                    <a:pt x="2513" y="36219"/>
                  </a:lnTo>
                  <a:lnTo>
                    <a:pt x="582" y="34729"/>
                  </a:lnTo>
                  <a:lnTo>
                    <a:pt x="0" y="32325"/>
                  </a:lnTo>
                  <a:lnTo>
                    <a:pt x="1235" y="25891"/>
                  </a:lnTo>
                  <a:lnTo>
                    <a:pt x="3964" y="23611"/>
                  </a:lnTo>
                  <a:lnTo>
                    <a:pt x="32795" y="16279"/>
                  </a:lnTo>
                  <a:lnTo>
                    <a:pt x="56867" y="12701"/>
                  </a:lnTo>
                  <a:lnTo>
                    <a:pt x="84234" y="8545"/>
                  </a:lnTo>
                  <a:lnTo>
                    <a:pt x="106876" y="7326"/>
                  </a:lnTo>
                  <a:lnTo>
                    <a:pt x="136682" y="6640"/>
                  </a:lnTo>
                  <a:lnTo>
                    <a:pt x="1745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3842">
              <a:extLst>
                <a:ext uri="{FF2B5EF4-FFF2-40B4-BE49-F238E27FC236}">
                  <a16:creationId xmlns:a16="http://schemas.microsoft.com/office/drawing/2014/main" id="{0C1D7A6C-575E-B37D-2BAA-11A01D3AD1F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816194" y="4362758"/>
              <a:ext cx="120557" cy="228256"/>
            </a:xfrm>
            <a:custGeom>
              <a:avLst/>
              <a:gdLst/>
              <a:ahLst/>
              <a:cxnLst/>
              <a:rect l="0" t="0" r="0" b="0"/>
              <a:pathLst>
                <a:path w="120557" h="228256">
                  <a:moveTo>
                    <a:pt x="44356" y="18742"/>
                  </a:moveTo>
                  <a:lnTo>
                    <a:pt x="44356" y="18742"/>
                  </a:lnTo>
                  <a:lnTo>
                    <a:pt x="44356" y="12000"/>
                  </a:lnTo>
                  <a:lnTo>
                    <a:pt x="43651" y="10014"/>
                  </a:lnTo>
                  <a:lnTo>
                    <a:pt x="42475" y="8690"/>
                  </a:lnTo>
                  <a:lnTo>
                    <a:pt x="40985" y="7807"/>
                  </a:lnTo>
                  <a:lnTo>
                    <a:pt x="39992" y="6513"/>
                  </a:lnTo>
                  <a:lnTo>
                    <a:pt x="38084" y="0"/>
                  </a:lnTo>
                  <a:lnTo>
                    <a:pt x="38029" y="3154"/>
                  </a:lnTo>
                  <a:lnTo>
                    <a:pt x="39898" y="6639"/>
                  </a:lnTo>
                  <a:lnTo>
                    <a:pt x="42375" y="10541"/>
                  </a:lnTo>
                  <a:lnTo>
                    <a:pt x="43769" y="17410"/>
                  </a:lnTo>
                  <a:lnTo>
                    <a:pt x="43599" y="45232"/>
                  </a:lnTo>
                  <a:lnTo>
                    <a:pt x="38882" y="76036"/>
                  </a:lnTo>
                  <a:lnTo>
                    <a:pt x="38266" y="105098"/>
                  </a:lnTo>
                  <a:lnTo>
                    <a:pt x="36240" y="128383"/>
                  </a:lnTo>
                  <a:lnTo>
                    <a:pt x="31133" y="157767"/>
                  </a:lnTo>
                  <a:lnTo>
                    <a:pt x="23086" y="187079"/>
                  </a:lnTo>
                  <a:lnTo>
                    <a:pt x="6969" y="218559"/>
                  </a:lnTo>
                  <a:lnTo>
                    <a:pt x="0" y="228168"/>
                  </a:lnTo>
                  <a:lnTo>
                    <a:pt x="3305" y="228255"/>
                  </a:lnTo>
                  <a:lnTo>
                    <a:pt x="31616" y="221380"/>
                  </a:lnTo>
                  <a:lnTo>
                    <a:pt x="57048" y="216736"/>
                  </a:lnTo>
                  <a:lnTo>
                    <a:pt x="86924" y="210716"/>
                  </a:lnTo>
                  <a:lnTo>
                    <a:pt x="100948" y="207798"/>
                  </a:lnTo>
                  <a:lnTo>
                    <a:pt x="120556" y="202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9" name="SMARTInkShape-3843">
            <a:extLst>
              <a:ext uri="{FF2B5EF4-FFF2-40B4-BE49-F238E27FC236}">
                <a16:creationId xmlns:a16="http://schemas.microsoft.com/office/drawing/2014/main" id="{CCCD6AF0-AEC2-AF11-C8D1-B4B2261E1C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12595" y="4578350"/>
            <a:ext cx="11556" cy="6351"/>
          </a:xfrm>
          <a:custGeom>
            <a:avLst/>
            <a:gdLst/>
            <a:ahLst/>
            <a:cxnLst/>
            <a:rect l="0" t="0" r="0" b="0"/>
            <a:pathLst>
              <a:path w="11556" h="6351">
                <a:moveTo>
                  <a:pt x="11555" y="6350"/>
                </a:moveTo>
                <a:lnTo>
                  <a:pt x="11555" y="6350"/>
                </a:lnTo>
                <a:lnTo>
                  <a:pt x="8184" y="2979"/>
                </a:lnTo>
                <a:lnTo>
                  <a:pt x="4648" y="1324"/>
                </a:lnTo>
                <a:lnTo>
                  <a:pt x="0" y="262"/>
                </a:lnTo>
                <a:lnTo>
                  <a:pt x="520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SMARTInkShape-3844">
            <a:extLst>
              <a:ext uri="{FF2B5EF4-FFF2-40B4-BE49-F238E27FC236}">
                <a16:creationId xmlns:a16="http://schemas.microsoft.com/office/drawing/2014/main" id="{7566B369-9CFE-D5E5-4C8D-384B650D510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73450" y="5673241"/>
            <a:ext cx="2813051" cy="41760"/>
          </a:xfrm>
          <a:custGeom>
            <a:avLst/>
            <a:gdLst/>
            <a:ahLst/>
            <a:cxnLst/>
            <a:rect l="0" t="0" r="0" b="0"/>
            <a:pathLst>
              <a:path w="2813051" h="41760">
                <a:moveTo>
                  <a:pt x="0" y="41759"/>
                </a:moveTo>
                <a:lnTo>
                  <a:pt x="0" y="41759"/>
                </a:lnTo>
                <a:lnTo>
                  <a:pt x="27941" y="41759"/>
                </a:lnTo>
                <a:lnTo>
                  <a:pt x="56160" y="38388"/>
                </a:lnTo>
                <a:lnTo>
                  <a:pt x="85625" y="35801"/>
                </a:lnTo>
                <a:lnTo>
                  <a:pt x="117024" y="32115"/>
                </a:lnTo>
                <a:lnTo>
                  <a:pt x="141675" y="29662"/>
                </a:lnTo>
                <a:lnTo>
                  <a:pt x="164902" y="29238"/>
                </a:lnTo>
                <a:lnTo>
                  <a:pt x="193812" y="29112"/>
                </a:lnTo>
                <a:lnTo>
                  <a:pt x="225426" y="29075"/>
                </a:lnTo>
                <a:lnTo>
                  <a:pt x="249062" y="29066"/>
                </a:lnTo>
                <a:lnTo>
                  <a:pt x="276055" y="29061"/>
                </a:lnTo>
                <a:lnTo>
                  <a:pt x="307797" y="29059"/>
                </a:lnTo>
                <a:lnTo>
                  <a:pt x="332883" y="27178"/>
                </a:lnTo>
                <a:lnTo>
                  <a:pt x="360158" y="24033"/>
                </a:lnTo>
                <a:lnTo>
                  <a:pt x="391288" y="23101"/>
                </a:lnTo>
                <a:lnTo>
                  <a:pt x="416504" y="22825"/>
                </a:lnTo>
                <a:lnTo>
                  <a:pt x="447358" y="22732"/>
                </a:lnTo>
                <a:lnTo>
                  <a:pt x="475561" y="22008"/>
                </a:lnTo>
                <a:lnTo>
                  <a:pt x="495801" y="19052"/>
                </a:lnTo>
                <a:lnTo>
                  <a:pt x="525685" y="19896"/>
                </a:lnTo>
                <a:lnTo>
                  <a:pt x="555551" y="17058"/>
                </a:lnTo>
                <a:lnTo>
                  <a:pt x="580606" y="16497"/>
                </a:lnTo>
                <a:lnTo>
                  <a:pt x="611686" y="16386"/>
                </a:lnTo>
                <a:lnTo>
                  <a:pt x="638783" y="16365"/>
                </a:lnTo>
                <a:lnTo>
                  <a:pt x="660435" y="14480"/>
                </a:lnTo>
                <a:lnTo>
                  <a:pt x="686522" y="11995"/>
                </a:lnTo>
                <a:lnTo>
                  <a:pt x="714578" y="10892"/>
                </a:lnTo>
                <a:lnTo>
                  <a:pt x="737866" y="10401"/>
                </a:lnTo>
                <a:lnTo>
                  <a:pt x="764963" y="10125"/>
                </a:lnTo>
                <a:lnTo>
                  <a:pt x="796452" y="10032"/>
                </a:lnTo>
                <a:lnTo>
                  <a:pt x="825485" y="5650"/>
                </a:lnTo>
                <a:lnTo>
                  <a:pt x="851523" y="4249"/>
                </a:lnTo>
                <a:lnTo>
                  <a:pt x="876107" y="3921"/>
                </a:lnTo>
                <a:lnTo>
                  <a:pt x="903496" y="3775"/>
                </a:lnTo>
                <a:lnTo>
                  <a:pt x="930015" y="3711"/>
                </a:lnTo>
                <a:lnTo>
                  <a:pt x="960811" y="3676"/>
                </a:lnTo>
                <a:lnTo>
                  <a:pt x="987104" y="3664"/>
                </a:lnTo>
                <a:lnTo>
                  <a:pt x="1010025" y="3660"/>
                </a:lnTo>
                <a:lnTo>
                  <a:pt x="1037121" y="3659"/>
                </a:lnTo>
                <a:lnTo>
                  <a:pt x="1060593" y="2954"/>
                </a:lnTo>
                <a:lnTo>
                  <a:pt x="1088558" y="0"/>
                </a:lnTo>
                <a:lnTo>
                  <a:pt x="1115031" y="2262"/>
                </a:lnTo>
                <a:lnTo>
                  <a:pt x="1140750" y="3245"/>
                </a:lnTo>
                <a:lnTo>
                  <a:pt x="1166949" y="3537"/>
                </a:lnTo>
                <a:lnTo>
                  <a:pt x="1196036" y="3623"/>
                </a:lnTo>
                <a:lnTo>
                  <a:pt x="1222842" y="3648"/>
                </a:lnTo>
                <a:lnTo>
                  <a:pt x="1249364" y="3656"/>
                </a:lnTo>
                <a:lnTo>
                  <a:pt x="1278545" y="3658"/>
                </a:lnTo>
                <a:lnTo>
                  <a:pt x="1305380" y="3659"/>
                </a:lnTo>
                <a:lnTo>
                  <a:pt x="1331911" y="3659"/>
                </a:lnTo>
                <a:lnTo>
                  <a:pt x="1361800" y="3659"/>
                </a:lnTo>
                <a:lnTo>
                  <a:pt x="1392293" y="3659"/>
                </a:lnTo>
                <a:lnTo>
                  <a:pt x="1420222" y="3659"/>
                </a:lnTo>
                <a:lnTo>
                  <a:pt x="1450525" y="3659"/>
                </a:lnTo>
                <a:lnTo>
                  <a:pt x="1481847" y="3659"/>
                </a:lnTo>
                <a:lnTo>
                  <a:pt x="1512765" y="3659"/>
                </a:lnTo>
                <a:lnTo>
                  <a:pt x="1540819" y="3659"/>
                </a:lnTo>
                <a:lnTo>
                  <a:pt x="1571865" y="3659"/>
                </a:lnTo>
                <a:lnTo>
                  <a:pt x="1595368" y="3659"/>
                </a:lnTo>
                <a:lnTo>
                  <a:pt x="1625658" y="3659"/>
                </a:lnTo>
                <a:lnTo>
                  <a:pt x="1655878" y="3659"/>
                </a:lnTo>
                <a:lnTo>
                  <a:pt x="1687175" y="3659"/>
                </a:lnTo>
                <a:lnTo>
                  <a:pt x="1718790" y="3659"/>
                </a:lnTo>
                <a:lnTo>
                  <a:pt x="1750501" y="3659"/>
                </a:lnTo>
                <a:lnTo>
                  <a:pt x="1773538" y="3659"/>
                </a:lnTo>
                <a:lnTo>
                  <a:pt x="1797183" y="4364"/>
                </a:lnTo>
                <a:lnTo>
                  <a:pt x="1819453" y="7030"/>
                </a:lnTo>
                <a:lnTo>
                  <a:pt x="1841108" y="6803"/>
                </a:lnTo>
                <a:lnTo>
                  <a:pt x="1863198" y="5762"/>
                </a:lnTo>
                <a:lnTo>
                  <a:pt x="1887127" y="7651"/>
                </a:lnTo>
                <a:lnTo>
                  <a:pt x="1911873" y="8961"/>
                </a:lnTo>
                <a:lnTo>
                  <a:pt x="1936983" y="9544"/>
                </a:lnTo>
                <a:lnTo>
                  <a:pt x="1962253" y="9802"/>
                </a:lnTo>
                <a:lnTo>
                  <a:pt x="1987595" y="9918"/>
                </a:lnTo>
                <a:lnTo>
                  <a:pt x="2012970" y="9968"/>
                </a:lnTo>
                <a:lnTo>
                  <a:pt x="2038358" y="9990"/>
                </a:lnTo>
                <a:lnTo>
                  <a:pt x="2063754" y="10001"/>
                </a:lnTo>
                <a:lnTo>
                  <a:pt x="2089857" y="10006"/>
                </a:lnTo>
                <a:lnTo>
                  <a:pt x="2117922" y="10007"/>
                </a:lnTo>
                <a:lnTo>
                  <a:pt x="2144976" y="10008"/>
                </a:lnTo>
                <a:lnTo>
                  <a:pt x="2171818" y="10009"/>
                </a:lnTo>
                <a:lnTo>
                  <a:pt x="2200210" y="10009"/>
                </a:lnTo>
                <a:lnTo>
                  <a:pt x="2227409" y="10009"/>
                </a:lnTo>
                <a:lnTo>
                  <a:pt x="2254315" y="10009"/>
                </a:lnTo>
                <a:lnTo>
                  <a:pt x="2282737" y="10009"/>
                </a:lnTo>
                <a:lnTo>
                  <a:pt x="2309950" y="10009"/>
                </a:lnTo>
                <a:lnTo>
                  <a:pt x="2336156" y="10009"/>
                </a:lnTo>
                <a:lnTo>
                  <a:pt x="2361914" y="10009"/>
                </a:lnTo>
                <a:lnTo>
                  <a:pt x="2389355" y="11891"/>
                </a:lnTo>
                <a:lnTo>
                  <a:pt x="2418012" y="14373"/>
                </a:lnTo>
                <a:lnTo>
                  <a:pt x="2447212" y="15476"/>
                </a:lnTo>
                <a:lnTo>
                  <a:pt x="2474773" y="17848"/>
                </a:lnTo>
                <a:lnTo>
                  <a:pt x="2501132" y="20548"/>
                </a:lnTo>
                <a:lnTo>
                  <a:pt x="2526959" y="21749"/>
                </a:lnTo>
                <a:lnTo>
                  <a:pt x="2552548" y="22282"/>
                </a:lnTo>
                <a:lnTo>
                  <a:pt x="2578032" y="22519"/>
                </a:lnTo>
                <a:lnTo>
                  <a:pt x="2603470" y="22625"/>
                </a:lnTo>
                <a:lnTo>
                  <a:pt x="2627006" y="24552"/>
                </a:lnTo>
                <a:lnTo>
                  <a:pt x="2649224" y="27056"/>
                </a:lnTo>
                <a:lnTo>
                  <a:pt x="2670859" y="28169"/>
                </a:lnTo>
                <a:lnTo>
                  <a:pt x="2692234" y="28664"/>
                </a:lnTo>
                <a:lnTo>
                  <a:pt x="2722219" y="28942"/>
                </a:lnTo>
                <a:lnTo>
                  <a:pt x="2750894" y="29036"/>
                </a:lnTo>
                <a:lnTo>
                  <a:pt x="2778874" y="32713"/>
                </a:lnTo>
                <a:lnTo>
                  <a:pt x="2813050" y="290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SMARTInkShape-3845">
            <a:extLst>
              <a:ext uri="{FF2B5EF4-FFF2-40B4-BE49-F238E27FC236}">
                <a16:creationId xmlns:a16="http://schemas.microsoft.com/office/drawing/2014/main" id="{D5646594-5B93-D537-60E9-786610CBA73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73450" y="4466804"/>
            <a:ext cx="2348153" cy="1108490"/>
          </a:xfrm>
          <a:custGeom>
            <a:avLst/>
            <a:gdLst/>
            <a:ahLst/>
            <a:cxnLst/>
            <a:rect l="0" t="0" r="0" b="0"/>
            <a:pathLst>
              <a:path w="2348153" h="1108490">
                <a:moveTo>
                  <a:pt x="0" y="1089446"/>
                </a:moveTo>
                <a:lnTo>
                  <a:pt x="0" y="1089446"/>
                </a:lnTo>
                <a:lnTo>
                  <a:pt x="0" y="1099165"/>
                </a:lnTo>
                <a:lnTo>
                  <a:pt x="705" y="1100159"/>
                </a:lnTo>
                <a:lnTo>
                  <a:pt x="1881" y="1100820"/>
                </a:lnTo>
                <a:lnTo>
                  <a:pt x="3371" y="1101262"/>
                </a:lnTo>
                <a:lnTo>
                  <a:pt x="4364" y="1102262"/>
                </a:lnTo>
                <a:lnTo>
                  <a:pt x="5467" y="1105255"/>
                </a:lnTo>
                <a:lnTo>
                  <a:pt x="6467" y="1106335"/>
                </a:lnTo>
                <a:lnTo>
                  <a:pt x="11740" y="1108212"/>
                </a:lnTo>
                <a:lnTo>
                  <a:pt x="18763" y="1108489"/>
                </a:lnTo>
                <a:lnTo>
                  <a:pt x="24492" y="1103028"/>
                </a:lnTo>
                <a:lnTo>
                  <a:pt x="48152" y="1095694"/>
                </a:lnTo>
                <a:lnTo>
                  <a:pt x="79901" y="1077522"/>
                </a:lnTo>
                <a:lnTo>
                  <a:pt x="93603" y="1066734"/>
                </a:lnTo>
                <a:lnTo>
                  <a:pt x="121692" y="1051380"/>
                </a:lnTo>
                <a:lnTo>
                  <a:pt x="148023" y="1031742"/>
                </a:lnTo>
                <a:lnTo>
                  <a:pt x="177416" y="1006848"/>
                </a:lnTo>
                <a:lnTo>
                  <a:pt x="208051" y="976633"/>
                </a:lnTo>
                <a:lnTo>
                  <a:pt x="215456" y="967356"/>
                </a:lnTo>
                <a:lnTo>
                  <a:pt x="236158" y="942449"/>
                </a:lnTo>
                <a:lnTo>
                  <a:pt x="267025" y="911336"/>
                </a:lnTo>
                <a:lnTo>
                  <a:pt x="297717" y="880629"/>
                </a:lnTo>
                <a:lnTo>
                  <a:pt x="329143" y="849203"/>
                </a:lnTo>
                <a:lnTo>
                  <a:pt x="353626" y="819694"/>
                </a:lnTo>
                <a:lnTo>
                  <a:pt x="380060" y="792052"/>
                </a:lnTo>
                <a:lnTo>
                  <a:pt x="404436" y="760663"/>
                </a:lnTo>
                <a:lnTo>
                  <a:pt x="421794" y="733196"/>
                </a:lnTo>
                <a:lnTo>
                  <a:pt x="445830" y="702011"/>
                </a:lnTo>
                <a:lnTo>
                  <a:pt x="464491" y="675361"/>
                </a:lnTo>
                <a:lnTo>
                  <a:pt x="484841" y="644065"/>
                </a:lnTo>
                <a:lnTo>
                  <a:pt x="499793" y="616366"/>
                </a:lnTo>
                <a:lnTo>
                  <a:pt x="517058" y="587377"/>
                </a:lnTo>
                <a:lnTo>
                  <a:pt x="533517" y="560432"/>
                </a:lnTo>
                <a:lnTo>
                  <a:pt x="554582" y="529237"/>
                </a:lnTo>
                <a:lnTo>
                  <a:pt x="571503" y="503086"/>
                </a:lnTo>
                <a:lnTo>
                  <a:pt x="582319" y="479206"/>
                </a:lnTo>
                <a:lnTo>
                  <a:pt x="589009" y="463334"/>
                </a:lnTo>
                <a:lnTo>
                  <a:pt x="609841" y="432750"/>
                </a:lnTo>
                <a:lnTo>
                  <a:pt x="623934" y="403298"/>
                </a:lnTo>
                <a:lnTo>
                  <a:pt x="638612" y="373261"/>
                </a:lnTo>
                <a:lnTo>
                  <a:pt x="656948" y="344610"/>
                </a:lnTo>
                <a:lnTo>
                  <a:pt x="673254" y="317718"/>
                </a:lnTo>
                <a:lnTo>
                  <a:pt x="680224" y="307600"/>
                </a:lnTo>
                <a:lnTo>
                  <a:pt x="691807" y="281915"/>
                </a:lnTo>
                <a:lnTo>
                  <a:pt x="712218" y="250268"/>
                </a:lnTo>
                <a:lnTo>
                  <a:pt x="731388" y="219802"/>
                </a:lnTo>
                <a:lnTo>
                  <a:pt x="756546" y="188215"/>
                </a:lnTo>
                <a:lnTo>
                  <a:pt x="764686" y="174093"/>
                </a:lnTo>
                <a:lnTo>
                  <a:pt x="785755" y="144537"/>
                </a:lnTo>
                <a:lnTo>
                  <a:pt x="804982" y="119887"/>
                </a:lnTo>
                <a:lnTo>
                  <a:pt x="829794" y="90209"/>
                </a:lnTo>
                <a:lnTo>
                  <a:pt x="840961" y="78334"/>
                </a:lnTo>
                <a:lnTo>
                  <a:pt x="852502" y="69328"/>
                </a:lnTo>
                <a:lnTo>
                  <a:pt x="862115" y="58742"/>
                </a:lnTo>
                <a:lnTo>
                  <a:pt x="889641" y="42852"/>
                </a:lnTo>
                <a:lnTo>
                  <a:pt x="916222" y="27167"/>
                </a:lnTo>
                <a:lnTo>
                  <a:pt x="944509" y="13190"/>
                </a:lnTo>
                <a:lnTo>
                  <a:pt x="975170" y="5205"/>
                </a:lnTo>
                <a:lnTo>
                  <a:pt x="1004221" y="3102"/>
                </a:lnTo>
                <a:lnTo>
                  <a:pt x="1018468" y="0"/>
                </a:lnTo>
                <a:lnTo>
                  <a:pt x="1049246" y="3892"/>
                </a:lnTo>
                <a:lnTo>
                  <a:pt x="1058058" y="6785"/>
                </a:lnTo>
                <a:lnTo>
                  <a:pt x="1062383" y="6428"/>
                </a:lnTo>
                <a:lnTo>
                  <a:pt x="1070952" y="2267"/>
                </a:lnTo>
                <a:lnTo>
                  <a:pt x="1074507" y="2005"/>
                </a:lnTo>
                <a:lnTo>
                  <a:pt x="1077582" y="3241"/>
                </a:lnTo>
                <a:lnTo>
                  <a:pt x="1094899" y="17791"/>
                </a:lnTo>
                <a:lnTo>
                  <a:pt x="1111365" y="25450"/>
                </a:lnTo>
                <a:lnTo>
                  <a:pt x="1122103" y="32414"/>
                </a:lnTo>
                <a:lnTo>
                  <a:pt x="1135423" y="38138"/>
                </a:lnTo>
                <a:lnTo>
                  <a:pt x="1141514" y="43877"/>
                </a:lnTo>
                <a:lnTo>
                  <a:pt x="1147984" y="51132"/>
                </a:lnTo>
                <a:lnTo>
                  <a:pt x="1176469" y="71284"/>
                </a:lnTo>
                <a:lnTo>
                  <a:pt x="1193721" y="88436"/>
                </a:lnTo>
                <a:lnTo>
                  <a:pt x="1219193" y="119421"/>
                </a:lnTo>
                <a:lnTo>
                  <a:pt x="1233780" y="135517"/>
                </a:lnTo>
                <a:lnTo>
                  <a:pt x="1247744" y="149223"/>
                </a:lnTo>
                <a:lnTo>
                  <a:pt x="1274417" y="179255"/>
                </a:lnTo>
                <a:lnTo>
                  <a:pt x="1302480" y="203150"/>
                </a:lnTo>
                <a:lnTo>
                  <a:pt x="1331593" y="223806"/>
                </a:lnTo>
                <a:lnTo>
                  <a:pt x="1359229" y="245042"/>
                </a:lnTo>
                <a:lnTo>
                  <a:pt x="1385489" y="263556"/>
                </a:lnTo>
                <a:lnTo>
                  <a:pt x="1409805" y="287430"/>
                </a:lnTo>
                <a:lnTo>
                  <a:pt x="1435951" y="309816"/>
                </a:lnTo>
                <a:lnTo>
                  <a:pt x="1463590" y="336962"/>
                </a:lnTo>
                <a:lnTo>
                  <a:pt x="1492657" y="365963"/>
                </a:lnTo>
                <a:lnTo>
                  <a:pt x="1523348" y="396645"/>
                </a:lnTo>
                <a:lnTo>
                  <a:pt x="1546264" y="415799"/>
                </a:lnTo>
                <a:lnTo>
                  <a:pt x="1560001" y="425275"/>
                </a:lnTo>
                <a:lnTo>
                  <a:pt x="1588199" y="454786"/>
                </a:lnTo>
                <a:lnTo>
                  <a:pt x="1609291" y="481215"/>
                </a:lnTo>
                <a:lnTo>
                  <a:pt x="1638951" y="512167"/>
                </a:lnTo>
                <a:lnTo>
                  <a:pt x="1665131" y="540306"/>
                </a:lnTo>
                <a:lnTo>
                  <a:pt x="1672803" y="549756"/>
                </a:lnTo>
                <a:lnTo>
                  <a:pt x="1698329" y="576403"/>
                </a:lnTo>
                <a:lnTo>
                  <a:pt x="1725075" y="604583"/>
                </a:lnTo>
                <a:lnTo>
                  <a:pt x="1753157" y="632784"/>
                </a:lnTo>
                <a:lnTo>
                  <a:pt x="1781888" y="661533"/>
                </a:lnTo>
                <a:lnTo>
                  <a:pt x="1808585" y="691602"/>
                </a:lnTo>
                <a:lnTo>
                  <a:pt x="1835212" y="720948"/>
                </a:lnTo>
                <a:lnTo>
                  <a:pt x="1861960" y="749826"/>
                </a:lnTo>
                <a:lnTo>
                  <a:pt x="1886266" y="777317"/>
                </a:lnTo>
                <a:lnTo>
                  <a:pt x="1899526" y="788745"/>
                </a:lnTo>
                <a:lnTo>
                  <a:pt x="1914449" y="808975"/>
                </a:lnTo>
                <a:lnTo>
                  <a:pt x="1943508" y="831072"/>
                </a:lnTo>
                <a:lnTo>
                  <a:pt x="1974904" y="855732"/>
                </a:lnTo>
                <a:lnTo>
                  <a:pt x="2003918" y="875070"/>
                </a:lnTo>
                <a:lnTo>
                  <a:pt x="2028466" y="892479"/>
                </a:lnTo>
                <a:lnTo>
                  <a:pt x="2060073" y="912877"/>
                </a:lnTo>
                <a:lnTo>
                  <a:pt x="2089129" y="932924"/>
                </a:lnTo>
                <a:lnTo>
                  <a:pt x="2113055" y="949701"/>
                </a:lnTo>
                <a:lnTo>
                  <a:pt x="2142659" y="966488"/>
                </a:lnTo>
                <a:lnTo>
                  <a:pt x="2172057" y="983440"/>
                </a:lnTo>
                <a:lnTo>
                  <a:pt x="2199052" y="995625"/>
                </a:lnTo>
                <a:lnTo>
                  <a:pt x="2229230" y="1012814"/>
                </a:lnTo>
                <a:lnTo>
                  <a:pt x="2255136" y="1028136"/>
                </a:lnTo>
                <a:lnTo>
                  <a:pt x="2286820" y="1042995"/>
                </a:lnTo>
                <a:lnTo>
                  <a:pt x="2317778" y="1050346"/>
                </a:lnTo>
                <a:lnTo>
                  <a:pt x="2348152" y="1057611"/>
                </a:lnTo>
                <a:lnTo>
                  <a:pt x="2343150" y="105769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2" name="SMARTInkShape-Group733">
            <a:extLst>
              <a:ext uri="{FF2B5EF4-FFF2-40B4-BE49-F238E27FC236}">
                <a16:creationId xmlns:a16="http://schemas.microsoft.com/office/drawing/2014/main" id="{95E9EFC9-0C98-92A4-21C6-86635509FB51}"/>
              </a:ext>
            </a:extLst>
          </p:cNvPr>
          <p:cNvGrpSpPr/>
          <p:nvPr/>
        </p:nvGrpSpPr>
        <p:grpSpPr>
          <a:xfrm>
            <a:off x="5675049" y="5486488"/>
            <a:ext cx="586052" cy="482384"/>
            <a:chOff x="5675049" y="5486488"/>
            <a:chExt cx="586052" cy="482384"/>
          </a:xfrm>
        </p:grpSpPr>
        <p:sp>
          <p:nvSpPr>
            <p:cNvPr id="1302" name="SMARTInkShape-3846">
              <a:extLst>
                <a:ext uri="{FF2B5EF4-FFF2-40B4-BE49-F238E27FC236}">
                  <a16:creationId xmlns:a16="http://schemas.microsoft.com/office/drawing/2014/main" id="{1DBC20B6-12D1-4340-E563-0584167321F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46800" y="5867908"/>
              <a:ext cx="114301" cy="12193"/>
            </a:xfrm>
            <a:custGeom>
              <a:avLst/>
              <a:gdLst/>
              <a:ahLst/>
              <a:cxnLst/>
              <a:rect l="0" t="0" r="0" b="0"/>
              <a:pathLst>
                <a:path w="114301" h="12193">
                  <a:moveTo>
                    <a:pt x="0" y="12192"/>
                  </a:moveTo>
                  <a:lnTo>
                    <a:pt x="0" y="12192"/>
                  </a:lnTo>
                  <a:lnTo>
                    <a:pt x="22368" y="2067"/>
                  </a:lnTo>
                  <a:lnTo>
                    <a:pt x="48868" y="0"/>
                  </a:lnTo>
                  <a:lnTo>
                    <a:pt x="71864" y="1524"/>
                  </a:lnTo>
                  <a:lnTo>
                    <a:pt x="114300" y="5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3847">
              <a:extLst>
                <a:ext uri="{FF2B5EF4-FFF2-40B4-BE49-F238E27FC236}">
                  <a16:creationId xmlns:a16="http://schemas.microsoft.com/office/drawing/2014/main" id="{CCF70E31-9D88-9E5E-E0AA-54F1ECD31F9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156674" y="5811394"/>
              <a:ext cx="91727" cy="138499"/>
            </a:xfrm>
            <a:custGeom>
              <a:avLst/>
              <a:gdLst/>
              <a:ahLst/>
              <a:cxnLst/>
              <a:rect l="0" t="0" r="0" b="0"/>
              <a:pathLst>
                <a:path w="91727" h="138499">
                  <a:moveTo>
                    <a:pt x="15526" y="11556"/>
                  </a:moveTo>
                  <a:lnTo>
                    <a:pt x="15526" y="11556"/>
                  </a:lnTo>
                  <a:lnTo>
                    <a:pt x="27081" y="0"/>
                  </a:lnTo>
                  <a:lnTo>
                    <a:pt x="27462" y="1031"/>
                  </a:lnTo>
                  <a:lnTo>
                    <a:pt x="31818" y="24949"/>
                  </a:lnTo>
                  <a:lnTo>
                    <a:pt x="25468" y="54094"/>
                  </a:lnTo>
                  <a:lnTo>
                    <a:pt x="17516" y="85392"/>
                  </a:lnTo>
                  <a:lnTo>
                    <a:pt x="9150" y="108926"/>
                  </a:lnTo>
                  <a:lnTo>
                    <a:pt x="704" y="120787"/>
                  </a:lnTo>
                  <a:lnTo>
                    <a:pt x="0" y="123887"/>
                  </a:lnTo>
                  <a:lnTo>
                    <a:pt x="2314" y="136346"/>
                  </a:lnTo>
                  <a:lnTo>
                    <a:pt x="3897" y="137082"/>
                  </a:lnTo>
                  <a:lnTo>
                    <a:pt x="29296" y="138498"/>
                  </a:lnTo>
                  <a:lnTo>
                    <a:pt x="61032" y="132597"/>
                  </a:lnTo>
                  <a:lnTo>
                    <a:pt x="68912" y="131674"/>
                  </a:lnTo>
                  <a:lnTo>
                    <a:pt x="80575" y="127188"/>
                  </a:lnTo>
                  <a:lnTo>
                    <a:pt x="91726" y="119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3848">
              <a:extLst>
                <a:ext uri="{FF2B5EF4-FFF2-40B4-BE49-F238E27FC236}">
                  <a16:creationId xmlns:a16="http://schemas.microsoft.com/office/drawing/2014/main" id="{5743B874-3DAD-2628-B283-99B53E92973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038850" y="5873827"/>
              <a:ext cx="78835" cy="76124"/>
            </a:xfrm>
            <a:custGeom>
              <a:avLst/>
              <a:gdLst/>
              <a:ahLst/>
              <a:cxnLst/>
              <a:rect l="0" t="0" r="0" b="0"/>
              <a:pathLst>
                <a:path w="78835" h="76124">
                  <a:moveTo>
                    <a:pt x="63500" y="6273"/>
                  </a:moveTo>
                  <a:lnTo>
                    <a:pt x="63500" y="6273"/>
                  </a:lnTo>
                  <a:lnTo>
                    <a:pt x="63500" y="185"/>
                  </a:lnTo>
                  <a:lnTo>
                    <a:pt x="60129" y="0"/>
                  </a:lnTo>
                  <a:lnTo>
                    <a:pt x="43941" y="5008"/>
                  </a:lnTo>
                  <a:lnTo>
                    <a:pt x="15867" y="17753"/>
                  </a:lnTo>
                  <a:lnTo>
                    <a:pt x="14810" y="18864"/>
                  </a:lnTo>
                  <a:lnTo>
                    <a:pt x="13638" y="21982"/>
                  </a:lnTo>
                  <a:lnTo>
                    <a:pt x="15441" y="23802"/>
                  </a:lnTo>
                  <a:lnTo>
                    <a:pt x="47143" y="41567"/>
                  </a:lnTo>
                  <a:lnTo>
                    <a:pt x="59438" y="44952"/>
                  </a:lnTo>
                  <a:lnTo>
                    <a:pt x="78834" y="59887"/>
                  </a:lnTo>
                  <a:lnTo>
                    <a:pt x="78662" y="61772"/>
                  </a:lnTo>
                  <a:lnTo>
                    <a:pt x="67918" y="71951"/>
                  </a:lnTo>
                  <a:lnTo>
                    <a:pt x="59820" y="74268"/>
                  </a:lnTo>
                  <a:lnTo>
                    <a:pt x="34002" y="75756"/>
                  </a:lnTo>
                  <a:lnTo>
                    <a:pt x="0" y="76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3849">
              <a:extLst>
                <a:ext uri="{FF2B5EF4-FFF2-40B4-BE49-F238E27FC236}">
                  <a16:creationId xmlns:a16="http://schemas.microsoft.com/office/drawing/2014/main" id="{9AD55EC3-781F-25B1-82A6-D2A472076AA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918200" y="5871159"/>
              <a:ext cx="106591" cy="95512"/>
            </a:xfrm>
            <a:custGeom>
              <a:avLst/>
              <a:gdLst/>
              <a:ahLst/>
              <a:cxnLst/>
              <a:rect l="0" t="0" r="0" b="0"/>
              <a:pathLst>
                <a:path w="106591" h="95512">
                  <a:moveTo>
                    <a:pt x="0" y="27991"/>
                  </a:moveTo>
                  <a:lnTo>
                    <a:pt x="0" y="27991"/>
                  </a:lnTo>
                  <a:lnTo>
                    <a:pt x="5775" y="33061"/>
                  </a:lnTo>
                  <a:lnTo>
                    <a:pt x="15901" y="38116"/>
                  </a:lnTo>
                  <a:lnTo>
                    <a:pt x="36126" y="40351"/>
                  </a:lnTo>
                  <a:lnTo>
                    <a:pt x="67023" y="34910"/>
                  </a:lnTo>
                  <a:lnTo>
                    <a:pt x="78733" y="33803"/>
                  </a:lnTo>
                  <a:lnTo>
                    <a:pt x="98684" y="27889"/>
                  </a:lnTo>
                  <a:lnTo>
                    <a:pt x="103361" y="24888"/>
                  </a:lnTo>
                  <a:lnTo>
                    <a:pt x="105910" y="21203"/>
                  </a:lnTo>
                  <a:lnTo>
                    <a:pt x="106590" y="19232"/>
                  </a:lnTo>
                  <a:lnTo>
                    <a:pt x="106338" y="17213"/>
                  </a:lnTo>
                  <a:lnTo>
                    <a:pt x="104175" y="13088"/>
                  </a:lnTo>
                  <a:lnTo>
                    <a:pt x="87519" y="467"/>
                  </a:lnTo>
                  <a:lnTo>
                    <a:pt x="77231" y="0"/>
                  </a:lnTo>
                  <a:lnTo>
                    <a:pt x="64665" y="2850"/>
                  </a:lnTo>
                  <a:lnTo>
                    <a:pt x="45098" y="16179"/>
                  </a:lnTo>
                  <a:lnTo>
                    <a:pt x="36976" y="24857"/>
                  </a:lnTo>
                  <a:lnTo>
                    <a:pt x="29144" y="40938"/>
                  </a:lnTo>
                  <a:lnTo>
                    <a:pt x="25893" y="67100"/>
                  </a:lnTo>
                  <a:lnTo>
                    <a:pt x="27500" y="75475"/>
                  </a:lnTo>
                  <a:lnTo>
                    <a:pt x="31273" y="82256"/>
                  </a:lnTo>
                  <a:lnTo>
                    <a:pt x="37652" y="89974"/>
                  </a:lnTo>
                  <a:lnTo>
                    <a:pt x="45191" y="94345"/>
                  </a:lnTo>
                  <a:lnTo>
                    <a:pt x="49177" y="95511"/>
                  </a:lnTo>
                  <a:lnTo>
                    <a:pt x="64900" y="93779"/>
                  </a:lnTo>
                  <a:lnTo>
                    <a:pt x="101600" y="78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3850">
              <a:extLst>
                <a:ext uri="{FF2B5EF4-FFF2-40B4-BE49-F238E27FC236}">
                  <a16:creationId xmlns:a16="http://schemas.microsoft.com/office/drawing/2014/main" id="{2D30158D-1706-7EE4-D89C-95AB6A7851A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03900" y="58991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5"/>
                  </a:lnTo>
                  <a:lnTo>
                    <a:pt x="35975" y="19932"/>
                  </a:lnTo>
                  <a:lnTo>
                    <a:pt x="63080" y="1415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3851">
              <a:extLst>
                <a:ext uri="{FF2B5EF4-FFF2-40B4-BE49-F238E27FC236}">
                  <a16:creationId xmlns:a16="http://schemas.microsoft.com/office/drawing/2014/main" id="{208611DF-8EB8-C00F-E975-9A5752B1646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829663" y="5874894"/>
              <a:ext cx="63138" cy="93978"/>
            </a:xfrm>
            <a:custGeom>
              <a:avLst/>
              <a:gdLst/>
              <a:ahLst/>
              <a:cxnLst/>
              <a:rect l="0" t="0" r="0" b="0"/>
              <a:pathLst>
                <a:path w="63138" h="93978">
                  <a:moveTo>
                    <a:pt x="18687" y="11556"/>
                  </a:moveTo>
                  <a:lnTo>
                    <a:pt x="18687" y="11556"/>
                  </a:lnTo>
                  <a:lnTo>
                    <a:pt x="15316" y="8185"/>
                  </a:lnTo>
                  <a:lnTo>
                    <a:pt x="15028" y="6486"/>
                  </a:lnTo>
                  <a:lnTo>
                    <a:pt x="15543" y="4649"/>
                  </a:lnTo>
                  <a:lnTo>
                    <a:pt x="18066" y="0"/>
                  </a:lnTo>
                  <a:lnTo>
                    <a:pt x="18977" y="325"/>
                  </a:lnTo>
                  <a:lnTo>
                    <a:pt x="21873" y="2566"/>
                  </a:lnTo>
                  <a:lnTo>
                    <a:pt x="22222" y="5564"/>
                  </a:lnTo>
                  <a:lnTo>
                    <a:pt x="19292" y="31489"/>
                  </a:lnTo>
                  <a:lnTo>
                    <a:pt x="11860" y="62472"/>
                  </a:lnTo>
                  <a:lnTo>
                    <a:pt x="5846" y="77677"/>
                  </a:lnTo>
                  <a:lnTo>
                    <a:pt x="1477" y="86651"/>
                  </a:lnTo>
                  <a:lnTo>
                    <a:pt x="0" y="92632"/>
                  </a:lnTo>
                  <a:lnTo>
                    <a:pt x="585" y="93124"/>
                  </a:lnTo>
                  <a:lnTo>
                    <a:pt x="3116" y="93670"/>
                  </a:lnTo>
                  <a:lnTo>
                    <a:pt x="11878" y="93977"/>
                  </a:lnTo>
                  <a:lnTo>
                    <a:pt x="39866" y="85989"/>
                  </a:lnTo>
                  <a:lnTo>
                    <a:pt x="47150" y="83443"/>
                  </a:lnTo>
                  <a:lnTo>
                    <a:pt x="57773" y="81305"/>
                  </a:lnTo>
                  <a:lnTo>
                    <a:pt x="63137" y="7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3852">
              <a:extLst>
                <a:ext uri="{FF2B5EF4-FFF2-40B4-BE49-F238E27FC236}">
                  <a16:creationId xmlns:a16="http://schemas.microsoft.com/office/drawing/2014/main" id="{1A801737-5584-4C88-D8AF-7BD408786FD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676923" y="5835650"/>
              <a:ext cx="107928" cy="19051"/>
            </a:xfrm>
            <a:custGeom>
              <a:avLst/>
              <a:gdLst/>
              <a:ahLst/>
              <a:cxnLst/>
              <a:rect l="0" t="0" r="0" b="0"/>
              <a:pathLst>
                <a:path w="107928" h="19051">
                  <a:moveTo>
                    <a:pt x="6327" y="12700"/>
                  </a:moveTo>
                  <a:lnTo>
                    <a:pt x="6327" y="12700"/>
                  </a:lnTo>
                  <a:lnTo>
                    <a:pt x="0" y="19027"/>
                  </a:lnTo>
                  <a:lnTo>
                    <a:pt x="30734" y="19049"/>
                  </a:lnTo>
                  <a:lnTo>
                    <a:pt x="60786" y="19050"/>
                  </a:lnTo>
                  <a:lnTo>
                    <a:pt x="72715" y="18345"/>
                  </a:lnTo>
                  <a:lnTo>
                    <a:pt x="100372" y="9590"/>
                  </a:lnTo>
                  <a:lnTo>
                    <a:pt x="102890" y="7804"/>
                  </a:lnTo>
                  <a:lnTo>
                    <a:pt x="1079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3853">
              <a:extLst>
                <a:ext uri="{FF2B5EF4-FFF2-40B4-BE49-F238E27FC236}">
                  <a16:creationId xmlns:a16="http://schemas.microsoft.com/office/drawing/2014/main" id="{560FF932-3CF2-0A52-99DC-462896817D0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675049" y="5772237"/>
              <a:ext cx="109802" cy="139604"/>
            </a:xfrm>
            <a:custGeom>
              <a:avLst/>
              <a:gdLst/>
              <a:ahLst/>
              <a:cxnLst/>
              <a:rect l="0" t="0" r="0" b="0"/>
              <a:pathLst>
                <a:path w="109802" h="139604">
                  <a:moveTo>
                    <a:pt x="14551" y="18963"/>
                  </a:moveTo>
                  <a:lnTo>
                    <a:pt x="14551" y="18963"/>
                  </a:lnTo>
                  <a:lnTo>
                    <a:pt x="23389" y="10125"/>
                  </a:lnTo>
                  <a:lnTo>
                    <a:pt x="29297" y="7979"/>
                  </a:lnTo>
                  <a:lnTo>
                    <a:pt x="35922" y="6321"/>
                  </a:lnTo>
                  <a:lnTo>
                    <a:pt x="45028" y="2125"/>
                  </a:lnTo>
                  <a:lnTo>
                    <a:pt x="73428" y="107"/>
                  </a:lnTo>
                  <a:lnTo>
                    <a:pt x="82111" y="0"/>
                  </a:lnTo>
                  <a:lnTo>
                    <a:pt x="85697" y="2088"/>
                  </a:lnTo>
                  <a:lnTo>
                    <a:pt x="91562" y="10052"/>
                  </a:lnTo>
                  <a:lnTo>
                    <a:pt x="95460" y="23065"/>
                  </a:lnTo>
                  <a:lnTo>
                    <a:pt x="92608" y="33485"/>
                  </a:lnTo>
                  <a:lnTo>
                    <a:pt x="81188" y="51253"/>
                  </a:lnTo>
                  <a:lnTo>
                    <a:pt x="51045" y="81953"/>
                  </a:lnTo>
                  <a:lnTo>
                    <a:pt x="21318" y="107818"/>
                  </a:lnTo>
                  <a:lnTo>
                    <a:pt x="131" y="128655"/>
                  </a:lnTo>
                  <a:lnTo>
                    <a:pt x="0" y="130896"/>
                  </a:lnTo>
                  <a:lnTo>
                    <a:pt x="1321" y="133096"/>
                  </a:lnTo>
                  <a:lnTo>
                    <a:pt x="5849" y="136717"/>
                  </a:lnTo>
                  <a:lnTo>
                    <a:pt x="10213" y="138325"/>
                  </a:lnTo>
                  <a:lnTo>
                    <a:pt x="40323" y="139537"/>
                  </a:lnTo>
                  <a:lnTo>
                    <a:pt x="69746" y="139603"/>
                  </a:lnTo>
                  <a:lnTo>
                    <a:pt x="81651" y="135847"/>
                  </a:lnTo>
                  <a:lnTo>
                    <a:pt x="109801" y="120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SMARTInkShape-3854">
              <a:extLst>
                <a:ext uri="{FF2B5EF4-FFF2-40B4-BE49-F238E27FC236}">
                  <a16:creationId xmlns:a16="http://schemas.microsoft.com/office/drawing/2014/main" id="{67292976-5F5A-BE0D-495F-4D044A69285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46750" y="5486488"/>
              <a:ext cx="31559" cy="171363"/>
            </a:xfrm>
            <a:custGeom>
              <a:avLst/>
              <a:gdLst/>
              <a:ahLst/>
              <a:cxnLst/>
              <a:rect l="0" t="0" r="0" b="0"/>
              <a:pathLst>
                <a:path w="31559" h="171363">
                  <a:moveTo>
                    <a:pt x="0" y="63412"/>
                  </a:moveTo>
                  <a:lnTo>
                    <a:pt x="0" y="63412"/>
                  </a:lnTo>
                  <a:lnTo>
                    <a:pt x="3371" y="63412"/>
                  </a:lnTo>
                  <a:lnTo>
                    <a:pt x="6908" y="61531"/>
                  </a:lnTo>
                  <a:lnTo>
                    <a:pt x="12600" y="57140"/>
                  </a:lnTo>
                  <a:lnTo>
                    <a:pt x="12699" y="26405"/>
                  </a:lnTo>
                  <a:lnTo>
                    <a:pt x="10818" y="20387"/>
                  </a:lnTo>
                  <a:lnTo>
                    <a:pt x="8336" y="15363"/>
                  </a:lnTo>
                  <a:lnTo>
                    <a:pt x="6525" y="6448"/>
                  </a:lnTo>
                  <a:lnTo>
                    <a:pt x="6352" y="0"/>
                  </a:lnTo>
                  <a:lnTo>
                    <a:pt x="9722" y="3309"/>
                  </a:lnTo>
                  <a:lnTo>
                    <a:pt x="11376" y="8713"/>
                  </a:lnTo>
                  <a:lnTo>
                    <a:pt x="16889" y="36479"/>
                  </a:lnTo>
                  <a:lnTo>
                    <a:pt x="19566" y="65914"/>
                  </a:lnTo>
                  <a:lnTo>
                    <a:pt x="24795" y="95957"/>
                  </a:lnTo>
                  <a:lnTo>
                    <a:pt x="26053" y="115451"/>
                  </a:lnTo>
                  <a:lnTo>
                    <a:pt x="27246" y="117156"/>
                  </a:lnTo>
                  <a:lnTo>
                    <a:pt x="28747" y="118291"/>
                  </a:lnTo>
                  <a:lnTo>
                    <a:pt x="30415" y="121434"/>
                  </a:lnTo>
                  <a:lnTo>
                    <a:pt x="30860" y="123261"/>
                  </a:lnTo>
                  <a:lnTo>
                    <a:pt x="30451" y="125183"/>
                  </a:lnTo>
                  <a:lnTo>
                    <a:pt x="28116" y="129201"/>
                  </a:lnTo>
                  <a:lnTo>
                    <a:pt x="27916" y="131966"/>
                  </a:lnTo>
                  <a:lnTo>
                    <a:pt x="31558" y="156267"/>
                  </a:lnTo>
                  <a:lnTo>
                    <a:pt x="29783" y="159479"/>
                  </a:lnTo>
                  <a:lnTo>
                    <a:pt x="27348" y="163259"/>
                  </a:lnTo>
                  <a:lnTo>
                    <a:pt x="25476" y="171004"/>
                  </a:lnTo>
                  <a:lnTo>
                    <a:pt x="19315" y="171353"/>
                  </a:lnTo>
                  <a:lnTo>
                    <a:pt x="25400" y="171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3855">
              <a:extLst>
                <a:ext uri="{FF2B5EF4-FFF2-40B4-BE49-F238E27FC236}">
                  <a16:creationId xmlns:a16="http://schemas.microsoft.com/office/drawing/2014/main" id="{9F1C0AA0-C4C4-A002-9A3E-1DBEBEBB890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778500" y="5562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3" name="SMARTInkShape-3856">
            <a:extLst>
              <a:ext uri="{FF2B5EF4-FFF2-40B4-BE49-F238E27FC236}">
                <a16:creationId xmlns:a16="http://schemas.microsoft.com/office/drawing/2014/main" id="{B1B6D26B-9D67-6B90-C86A-C0CED8512D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041" y="5505450"/>
            <a:ext cx="359260" cy="25401"/>
          </a:xfrm>
          <a:custGeom>
            <a:avLst/>
            <a:gdLst/>
            <a:ahLst/>
            <a:cxnLst/>
            <a:rect l="0" t="0" r="0" b="0"/>
            <a:pathLst>
              <a:path w="359260" h="25401">
                <a:moveTo>
                  <a:pt x="3659" y="0"/>
                </a:moveTo>
                <a:lnTo>
                  <a:pt x="3659" y="0"/>
                </a:lnTo>
                <a:lnTo>
                  <a:pt x="0" y="0"/>
                </a:lnTo>
                <a:lnTo>
                  <a:pt x="18824" y="0"/>
                </a:lnTo>
                <a:lnTo>
                  <a:pt x="22864" y="1881"/>
                </a:lnTo>
                <a:lnTo>
                  <a:pt x="24929" y="3371"/>
                </a:lnTo>
                <a:lnTo>
                  <a:pt x="26306" y="3659"/>
                </a:lnTo>
                <a:lnTo>
                  <a:pt x="27223" y="3144"/>
                </a:lnTo>
                <a:lnTo>
                  <a:pt x="27835" y="2096"/>
                </a:lnTo>
                <a:lnTo>
                  <a:pt x="28949" y="2103"/>
                </a:lnTo>
                <a:lnTo>
                  <a:pt x="35383" y="6331"/>
                </a:lnTo>
                <a:lnTo>
                  <a:pt x="65637" y="6350"/>
                </a:lnTo>
                <a:lnTo>
                  <a:pt x="86237" y="6350"/>
                </a:lnTo>
                <a:lnTo>
                  <a:pt x="91630" y="8232"/>
                </a:lnTo>
                <a:lnTo>
                  <a:pt x="96380" y="10714"/>
                </a:lnTo>
                <a:lnTo>
                  <a:pt x="103726" y="12111"/>
                </a:lnTo>
                <a:lnTo>
                  <a:pt x="132697" y="12693"/>
                </a:lnTo>
                <a:lnTo>
                  <a:pt x="163378" y="12700"/>
                </a:lnTo>
                <a:lnTo>
                  <a:pt x="194030" y="12700"/>
                </a:lnTo>
                <a:lnTo>
                  <a:pt x="199746" y="13405"/>
                </a:lnTo>
                <a:lnTo>
                  <a:pt x="230871" y="18788"/>
                </a:lnTo>
                <a:lnTo>
                  <a:pt x="261217" y="19033"/>
                </a:lnTo>
                <a:lnTo>
                  <a:pt x="290372" y="19049"/>
                </a:lnTo>
                <a:lnTo>
                  <a:pt x="318161" y="19755"/>
                </a:lnTo>
                <a:lnTo>
                  <a:pt x="349565" y="25138"/>
                </a:lnTo>
                <a:lnTo>
                  <a:pt x="359259" y="25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SMARTInkShape-3857">
            <a:extLst>
              <a:ext uri="{FF2B5EF4-FFF2-40B4-BE49-F238E27FC236}">
                <a16:creationId xmlns:a16="http://schemas.microsoft.com/office/drawing/2014/main" id="{7F602CF9-713A-686C-1333-6B2E3473A78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727450" y="5378452"/>
            <a:ext cx="6351" cy="303891"/>
          </a:xfrm>
          <a:custGeom>
            <a:avLst/>
            <a:gdLst/>
            <a:ahLst/>
            <a:cxnLst/>
            <a:rect l="0" t="0" r="0" b="0"/>
            <a:pathLst>
              <a:path w="6351" h="303891">
                <a:moveTo>
                  <a:pt x="0" y="6348"/>
                </a:moveTo>
                <a:lnTo>
                  <a:pt x="0" y="6348"/>
                </a:lnTo>
                <a:lnTo>
                  <a:pt x="0" y="0"/>
                </a:lnTo>
                <a:lnTo>
                  <a:pt x="705" y="6479"/>
                </a:lnTo>
                <a:lnTo>
                  <a:pt x="5467" y="32602"/>
                </a:lnTo>
                <a:lnTo>
                  <a:pt x="6176" y="58022"/>
                </a:lnTo>
                <a:lnTo>
                  <a:pt x="6327" y="87647"/>
                </a:lnTo>
                <a:lnTo>
                  <a:pt x="6345" y="113319"/>
                </a:lnTo>
                <a:lnTo>
                  <a:pt x="6349" y="141386"/>
                </a:lnTo>
                <a:lnTo>
                  <a:pt x="6350" y="171805"/>
                </a:lnTo>
                <a:lnTo>
                  <a:pt x="6350" y="201102"/>
                </a:lnTo>
                <a:lnTo>
                  <a:pt x="6350" y="231477"/>
                </a:lnTo>
                <a:lnTo>
                  <a:pt x="6350" y="261661"/>
                </a:lnTo>
                <a:lnTo>
                  <a:pt x="6350" y="292039"/>
                </a:lnTo>
                <a:lnTo>
                  <a:pt x="6350" y="303890"/>
                </a:lnTo>
                <a:lnTo>
                  <a:pt x="6350" y="2984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4" name="SMARTInkShape-Group736">
            <a:extLst>
              <a:ext uri="{FF2B5EF4-FFF2-40B4-BE49-F238E27FC236}">
                <a16:creationId xmlns:a16="http://schemas.microsoft.com/office/drawing/2014/main" id="{96C51F73-F476-EE2E-A2B7-B82FAEC6F262}"/>
              </a:ext>
            </a:extLst>
          </p:cNvPr>
          <p:cNvGrpSpPr/>
          <p:nvPr/>
        </p:nvGrpSpPr>
        <p:grpSpPr>
          <a:xfrm>
            <a:off x="3511835" y="5797889"/>
            <a:ext cx="672816" cy="253662"/>
            <a:chOff x="3511835" y="5797889"/>
            <a:chExt cx="672816" cy="253662"/>
          </a:xfrm>
        </p:grpSpPr>
        <p:sp>
          <p:nvSpPr>
            <p:cNvPr id="1315" name="SMARTInkShape-3858">
              <a:extLst>
                <a:ext uri="{FF2B5EF4-FFF2-40B4-BE49-F238E27FC236}">
                  <a16:creationId xmlns:a16="http://schemas.microsoft.com/office/drawing/2014/main" id="{C023E8AC-8AAD-2AF7-2E67-D0DCA04849A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57650" y="59436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20723" y="7674"/>
                  </a:lnTo>
                  <a:lnTo>
                    <a:pt x="48151" y="6612"/>
                  </a:lnTo>
                  <a:lnTo>
                    <a:pt x="58560" y="4585"/>
                  </a:lnTo>
                  <a:lnTo>
                    <a:pt x="66949" y="2037"/>
                  </a:lnTo>
                  <a:lnTo>
                    <a:pt x="95704" y="2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3859">
              <a:extLst>
                <a:ext uri="{FF2B5EF4-FFF2-40B4-BE49-F238E27FC236}">
                  <a16:creationId xmlns:a16="http://schemas.microsoft.com/office/drawing/2014/main" id="{694C6877-944F-419D-69A3-62DBFC6C75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83421" y="5880982"/>
              <a:ext cx="75830" cy="157379"/>
            </a:xfrm>
            <a:custGeom>
              <a:avLst/>
              <a:gdLst/>
              <a:ahLst/>
              <a:cxnLst/>
              <a:rect l="0" t="0" r="0" b="0"/>
              <a:pathLst>
                <a:path w="75830" h="157379">
                  <a:moveTo>
                    <a:pt x="25029" y="5468"/>
                  </a:moveTo>
                  <a:lnTo>
                    <a:pt x="25029" y="5468"/>
                  </a:lnTo>
                  <a:lnTo>
                    <a:pt x="30496" y="0"/>
                  </a:lnTo>
                  <a:lnTo>
                    <a:pt x="31117" y="6121"/>
                  </a:lnTo>
                  <a:lnTo>
                    <a:pt x="26258" y="35336"/>
                  </a:lnTo>
                  <a:lnTo>
                    <a:pt x="20532" y="60570"/>
                  </a:lnTo>
                  <a:lnTo>
                    <a:pt x="12277" y="90618"/>
                  </a:lnTo>
                  <a:lnTo>
                    <a:pt x="2444" y="119405"/>
                  </a:lnTo>
                  <a:lnTo>
                    <a:pt x="0" y="142725"/>
                  </a:lnTo>
                  <a:lnTo>
                    <a:pt x="1675" y="149491"/>
                  </a:lnTo>
                  <a:lnTo>
                    <a:pt x="3110" y="152283"/>
                  </a:lnTo>
                  <a:lnTo>
                    <a:pt x="4772" y="154145"/>
                  </a:lnTo>
                  <a:lnTo>
                    <a:pt x="8500" y="156213"/>
                  </a:lnTo>
                  <a:lnTo>
                    <a:pt x="17937" y="157378"/>
                  </a:lnTo>
                  <a:lnTo>
                    <a:pt x="47962" y="152778"/>
                  </a:lnTo>
                  <a:lnTo>
                    <a:pt x="53018" y="152358"/>
                  </a:lnTo>
                  <a:lnTo>
                    <a:pt x="57094" y="150667"/>
                  </a:lnTo>
                  <a:lnTo>
                    <a:pt x="75829" y="138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3860">
              <a:extLst>
                <a:ext uri="{FF2B5EF4-FFF2-40B4-BE49-F238E27FC236}">
                  <a16:creationId xmlns:a16="http://schemas.microsoft.com/office/drawing/2014/main" id="{CDFC2832-78C1-5B5A-2676-68EA307692F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975100" y="5939941"/>
              <a:ext cx="69851" cy="111610"/>
            </a:xfrm>
            <a:custGeom>
              <a:avLst/>
              <a:gdLst/>
              <a:ahLst/>
              <a:cxnLst/>
              <a:rect l="0" t="0" r="0" b="0"/>
              <a:pathLst>
                <a:path w="69851" h="111610">
                  <a:moveTo>
                    <a:pt x="69850" y="3659"/>
                  </a:moveTo>
                  <a:lnTo>
                    <a:pt x="69850" y="3659"/>
                  </a:lnTo>
                  <a:lnTo>
                    <a:pt x="69850" y="288"/>
                  </a:lnTo>
                  <a:lnTo>
                    <a:pt x="69145" y="0"/>
                  </a:lnTo>
                  <a:lnTo>
                    <a:pt x="64075" y="2262"/>
                  </a:lnTo>
                  <a:lnTo>
                    <a:pt x="53244" y="4656"/>
                  </a:lnTo>
                  <a:lnTo>
                    <a:pt x="31628" y="17910"/>
                  </a:lnTo>
                  <a:lnTo>
                    <a:pt x="23874" y="24658"/>
                  </a:lnTo>
                  <a:lnTo>
                    <a:pt x="22971" y="27537"/>
                  </a:lnTo>
                  <a:lnTo>
                    <a:pt x="24941" y="39607"/>
                  </a:lnTo>
                  <a:lnTo>
                    <a:pt x="32006" y="44493"/>
                  </a:lnTo>
                  <a:lnTo>
                    <a:pt x="57338" y="56629"/>
                  </a:lnTo>
                  <a:lnTo>
                    <a:pt x="65045" y="66314"/>
                  </a:lnTo>
                  <a:lnTo>
                    <a:pt x="68426" y="74748"/>
                  </a:lnTo>
                  <a:lnTo>
                    <a:pt x="69428" y="85085"/>
                  </a:lnTo>
                  <a:lnTo>
                    <a:pt x="68158" y="88283"/>
                  </a:lnTo>
                  <a:lnTo>
                    <a:pt x="62983" y="93717"/>
                  </a:lnTo>
                  <a:lnTo>
                    <a:pt x="37196" y="105132"/>
                  </a:lnTo>
                  <a:lnTo>
                    <a:pt x="0" y="111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3861">
              <a:extLst>
                <a:ext uri="{FF2B5EF4-FFF2-40B4-BE49-F238E27FC236}">
                  <a16:creationId xmlns:a16="http://schemas.microsoft.com/office/drawing/2014/main" id="{3D0854FE-9F2B-04B9-2F20-18F8DAB9B0B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05754" y="5943600"/>
              <a:ext cx="75573" cy="96998"/>
            </a:xfrm>
            <a:custGeom>
              <a:avLst/>
              <a:gdLst/>
              <a:ahLst/>
              <a:cxnLst/>
              <a:rect l="0" t="0" r="0" b="0"/>
              <a:pathLst>
                <a:path w="75573" h="96998">
                  <a:moveTo>
                    <a:pt x="12196" y="0"/>
                  </a:moveTo>
                  <a:lnTo>
                    <a:pt x="12196" y="0"/>
                  </a:lnTo>
                  <a:lnTo>
                    <a:pt x="12196" y="5468"/>
                  </a:lnTo>
                  <a:lnTo>
                    <a:pt x="12901" y="5762"/>
                  </a:lnTo>
                  <a:lnTo>
                    <a:pt x="15567" y="6088"/>
                  </a:lnTo>
                  <a:lnTo>
                    <a:pt x="16560" y="6882"/>
                  </a:lnTo>
                  <a:lnTo>
                    <a:pt x="17663" y="9644"/>
                  </a:lnTo>
                  <a:lnTo>
                    <a:pt x="18663" y="10663"/>
                  </a:lnTo>
                  <a:lnTo>
                    <a:pt x="36403" y="17607"/>
                  </a:lnTo>
                  <a:lnTo>
                    <a:pt x="66006" y="24756"/>
                  </a:lnTo>
                  <a:lnTo>
                    <a:pt x="70919" y="25114"/>
                  </a:lnTo>
                  <a:lnTo>
                    <a:pt x="72511" y="24504"/>
                  </a:lnTo>
                  <a:lnTo>
                    <a:pt x="73573" y="23391"/>
                  </a:lnTo>
                  <a:lnTo>
                    <a:pt x="74752" y="20274"/>
                  </a:lnTo>
                  <a:lnTo>
                    <a:pt x="75572" y="13837"/>
                  </a:lnTo>
                  <a:lnTo>
                    <a:pt x="68917" y="6295"/>
                  </a:lnTo>
                  <a:lnTo>
                    <a:pt x="61865" y="2798"/>
                  </a:lnTo>
                  <a:lnTo>
                    <a:pt x="45839" y="553"/>
                  </a:lnTo>
                  <a:lnTo>
                    <a:pt x="29926" y="6906"/>
                  </a:lnTo>
                  <a:lnTo>
                    <a:pt x="15176" y="17725"/>
                  </a:lnTo>
                  <a:lnTo>
                    <a:pt x="5240" y="33239"/>
                  </a:lnTo>
                  <a:lnTo>
                    <a:pt x="1198" y="51241"/>
                  </a:lnTo>
                  <a:lnTo>
                    <a:pt x="0" y="69981"/>
                  </a:lnTo>
                  <a:lnTo>
                    <a:pt x="3483" y="80726"/>
                  </a:lnTo>
                  <a:lnTo>
                    <a:pt x="9735" y="89500"/>
                  </a:lnTo>
                  <a:lnTo>
                    <a:pt x="17217" y="95752"/>
                  </a:lnTo>
                  <a:lnTo>
                    <a:pt x="21188" y="96997"/>
                  </a:lnTo>
                  <a:lnTo>
                    <a:pt x="37596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3862">
              <a:extLst>
                <a:ext uri="{FF2B5EF4-FFF2-40B4-BE49-F238E27FC236}">
                  <a16:creationId xmlns:a16="http://schemas.microsoft.com/office/drawing/2014/main" id="{86EFA679-1E45-4BF1-BF7E-84EB4ADE787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10000" y="5962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34519" y="4860"/>
                  </a:lnTo>
                  <a:lnTo>
                    <a:pt x="63603" y="6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3863">
              <a:extLst>
                <a:ext uri="{FF2B5EF4-FFF2-40B4-BE49-F238E27FC236}">
                  <a16:creationId xmlns:a16="http://schemas.microsoft.com/office/drawing/2014/main" id="{251B1D9F-5971-3A08-ED97-2F9ABB3D2F3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810087" y="5931783"/>
              <a:ext cx="69764" cy="112950"/>
            </a:xfrm>
            <a:custGeom>
              <a:avLst/>
              <a:gdLst/>
              <a:ahLst/>
              <a:cxnLst/>
              <a:rect l="0" t="0" r="0" b="0"/>
              <a:pathLst>
                <a:path w="69764" h="112950">
                  <a:moveTo>
                    <a:pt x="25313" y="5467"/>
                  </a:moveTo>
                  <a:lnTo>
                    <a:pt x="25313" y="5467"/>
                  </a:lnTo>
                  <a:lnTo>
                    <a:pt x="25313" y="0"/>
                  </a:lnTo>
                  <a:lnTo>
                    <a:pt x="23432" y="27713"/>
                  </a:lnTo>
                  <a:lnTo>
                    <a:pt x="16475" y="55645"/>
                  </a:lnTo>
                  <a:lnTo>
                    <a:pt x="8095" y="84172"/>
                  </a:lnTo>
                  <a:lnTo>
                    <a:pt x="0" y="112949"/>
                  </a:lnTo>
                  <a:lnTo>
                    <a:pt x="30673" y="100534"/>
                  </a:lnTo>
                  <a:lnTo>
                    <a:pt x="44070" y="96194"/>
                  </a:lnTo>
                  <a:lnTo>
                    <a:pt x="48401" y="95585"/>
                  </a:lnTo>
                  <a:lnTo>
                    <a:pt x="56976" y="91144"/>
                  </a:lnTo>
                  <a:lnTo>
                    <a:pt x="69763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3864">
              <a:extLst>
                <a:ext uri="{FF2B5EF4-FFF2-40B4-BE49-F238E27FC236}">
                  <a16:creationId xmlns:a16="http://schemas.microsoft.com/office/drawing/2014/main" id="{7E66714E-83CF-6B4C-7F83-512030AB15E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32200" y="58928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26680" y="0"/>
                  </a:lnTo>
                  <a:lnTo>
                    <a:pt x="57795" y="0"/>
                  </a:lnTo>
                  <a:lnTo>
                    <a:pt x="87602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3865">
              <a:extLst>
                <a:ext uri="{FF2B5EF4-FFF2-40B4-BE49-F238E27FC236}">
                  <a16:creationId xmlns:a16="http://schemas.microsoft.com/office/drawing/2014/main" id="{5A357612-A25C-0EF2-A4D6-E7E650A4407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49095" y="5797889"/>
              <a:ext cx="110106" cy="164757"/>
            </a:xfrm>
            <a:custGeom>
              <a:avLst/>
              <a:gdLst/>
              <a:ahLst/>
              <a:cxnLst/>
              <a:rect l="0" t="0" r="0" b="0"/>
              <a:pathLst>
                <a:path w="110106" h="164757">
                  <a:moveTo>
                    <a:pt x="33905" y="12361"/>
                  </a:moveTo>
                  <a:lnTo>
                    <a:pt x="33905" y="12361"/>
                  </a:lnTo>
                  <a:lnTo>
                    <a:pt x="37276" y="12361"/>
                  </a:lnTo>
                  <a:lnTo>
                    <a:pt x="40812" y="10479"/>
                  </a:lnTo>
                  <a:lnTo>
                    <a:pt x="48832" y="3523"/>
                  </a:lnTo>
                  <a:lnTo>
                    <a:pt x="56767" y="1377"/>
                  </a:lnTo>
                  <a:lnTo>
                    <a:pt x="75737" y="0"/>
                  </a:lnTo>
                  <a:lnTo>
                    <a:pt x="82601" y="1693"/>
                  </a:lnTo>
                  <a:lnTo>
                    <a:pt x="85419" y="3132"/>
                  </a:lnTo>
                  <a:lnTo>
                    <a:pt x="90431" y="8495"/>
                  </a:lnTo>
                  <a:lnTo>
                    <a:pt x="92756" y="11900"/>
                  </a:lnTo>
                  <a:lnTo>
                    <a:pt x="96028" y="30177"/>
                  </a:lnTo>
                  <a:lnTo>
                    <a:pt x="90255" y="53466"/>
                  </a:lnTo>
                  <a:lnTo>
                    <a:pt x="76237" y="78241"/>
                  </a:lnTo>
                  <a:lnTo>
                    <a:pt x="53242" y="109779"/>
                  </a:lnTo>
                  <a:lnTo>
                    <a:pt x="23227" y="137544"/>
                  </a:lnTo>
                  <a:lnTo>
                    <a:pt x="1039" y="159538"/>
                  </a:lnTo>
                  <a:lnTo>
                    <a:pt x="0" y="161280"/>
                  </a:lnTo>
                  <a:lnTo>
                    <a:pt x="13" y="162440"/>
                  </a:lnTo>
                  <a:lnTo>
                    <a:pt x="727" y="163214"/>
                  </a:lnTo>
                  <a:lnTo>
                    <a:pt x="3402" y="164073"/>
                  </a:lnTo>
                  <a:lnTo>
                    <a:pt x="32625" y="164722"/>
                  </a:lnTo>
                  <a:lnTo>
                    <a:pt x="63605" y="164756"/>
                  </a:lnTo>
                  <a:lnTo>
                    <a:pt x="79629" y="162878"/>
                  </a:lnTo>
                  <a:lnTo>
                    <a:pt x="100134" y="158293"/>
                  </a:lnTo>
                  <a:lnTo>
                    <a:pt x="110105" y="152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3866">
              <a:extLst>
                <a:ext uri="{FF2B5EF4-FFF2-40B4-BE49-F238E27FC236}">
                  <a16:creationId xmlns:a16="http://schemas.microsoft.com/office/drawing/2014/main" id="{DC0C241B-566B-9AB3-74BC-8671FAE03C1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11835" y="5883079"/>
              <a:ext cx="94966" cy="9722"/>
            </a:xfrm>
            <a:custGeom>
              <a:avLst/>
              <a:gdLst/>
              <a:ahLst/>
              <a:cxnLst/>
              <a:rect l="0" t="0" r="0" b="0"/>
              <a:pathLst>
                <a:path w="94966" h="9722">
                  <a:moveTo>
                    <a:pt x="12415" y="9721"/>
                  </a:moveTo>
                  <a:lnTo>
                    <a:pt x="12415" y="9721"/>
                  </a:lnTo>
                  <a:lnTo>
                    <a:pt x="12415" y="4254"/>
                  </a:lnTo>
                  <a:lnTo>
                    <a:pt x="11710" y="3959"/>
                  </a:lnTo>
                  <a:lnTo>
                    <a:pt x="0" y="3373"/>
                  </a:lnTo>
                  <a:lnTo>
                    <a:pt x="6541" y="3371"/>
                  </a:lnTo>
                  <a:lnTo>
                    <a:pt x="11686" y="1489"/>
                  </a:lnTo>
                  <a:lnTo>
                    <a:pt x="14046" y="0"/>
                  </a:lnTo>
                  <a:lnTo>
                    <a:pt x="22312" y="227"/>
                  </a:lnTo>
                  <a:lnTo>
                    <a:pt x="52405" y="3249"/>
                  </a:lnTo>
                  <a:lnTo>
                    <a:pt x="61815" y="4040"/>
                  </a:lnTo>
                  <a:lnTo>
                    <a:pt x="94965" y="9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8" name="SMARTInkShape-Group737">
            <a:extLst>
              <a:ext uri="{FF2B5EF4-FFF2-40B4-BE49-F238E27FC236}">
                <a16:creationId xmlns:a16="http://schemas.microsoft.com/office/drawing/2014/main" id="{990FA4C2-D111-9646-C1D4-8909A6E7BA55}"/>
              </a:ext>
            </a:extLst>
          </p:cNvPr>
          <p:cNvGrpSpPr/>
          <p:nvPr/>
        </p:nvGrpSpPr>
        <p:grpSpPr>
          <a:xfrm>
            <a:off x="5785112" y="5530850"/>
            <a:ext cx="304539" cy="127001"/>
            <a:chOff x="5785112" y="5530850"/>
            <a:chExt cx="304539" cy="127001"/>
          </a:xfrm>
        </p:grpSpPr>
        <p:sp>
          <p:nvSpPr>
            <p:cNvPr id="1325" name="SMARTInkShape-3867">
              <a:extLst>
                <a:ext uri="{FF2B5EF4-FFF2-40B4-BE49-F238E27FC236}">
                  <a16:creationId xmlns:a16="http://schemas.microsoft.com/office/drawing/2014/main" id="{E6EBB639-96BB-2018-B00C-974ED6E897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37250" y="56134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2" y="37543"/>
                  </a:lnTo>
                  <a:lnTo>
                    <a:pt x="3371" y="35612"/>
                  </a:lnTo>
                  <a:lnTo>
                    <a:pt x="34700" y="17783"/>
                  </a:lnTo>
                  <a:lnTo>
                    <a:pt x="58416" y="10835"/>
                  </a:lnTo>
                  <a:lnTo>
                    <a:pt x="87785" y="7679"/>
                  </a:lnTo>
                  <a:lnTo>
                    <a:pt x="112088" y="67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3868">
              <a:extLst>
                <a:ext uri="{FF2B5EF4-FFF2-40B4-BE49-F238E27FC236}">
                  <a16:creationId xmlns:a16="http://schemas.microsoft.com/office/drawing/2014/main" id="{D545E625-15A9-9C66-60BF-E306BC89036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12940" y="5575300"/>
              <a:ext cx="156061" cy="63239"/>
            </a:xfrm>
            <a:custGeom>
              <a:avLst/>
              <a:gdLst/>
              <a:ahLst/>
              <a:cxnLst/>
              <a:rect l="0" t="0" r="0" b="0"/>
              <a:pathLst>
                <a:path w="156061" h="63239">
                  <a:moveTo>
                    <a:pt x="3660" y="57150"/>
                  </a:moveTo>
                  <a:lnTo>
                    <a:pt x="3660" y="57150"/>
                  </a:lnTo>
                  <a:lnTo>
                    <a:pt x="289" y="60520"/>
                  </a:lnTo>
                  <a:lnTo>
                    <a:pt x="0" y="61514"/>
                  </a:lnTo>
                  <a:lnTo>
                    <a:pt x="515" y="62176"/>
                  </a:lnTo>
                  <a:lnTo>
                    <a:pt x="3039" y="63238"/>
                  </a:lnTo>
                  <a:lnTo>
                    <a:pt x="32179" y="42785"/>
                  </a:lnTo>
                  <a:lnTo>
                    <a:pt x="61818" y="27187"/>
                  </a:lnTo>
                  <a:lnTo>
                    <a:pt x="90800" y="15588"/>
                  </a:lnTo>
                  <a:lnTo>
                    <a:pt x="118703" y="4335"/>
                  </a:lnTo>
                  <a:lnTo>
                    <a:pt x="1560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3869">
              <a:extLst>
                <a:ext uri="{FF2B5EF4-FFF2-40B4-BE49-F238E27FC236}">
                  <a16:creationId xmlns:a16="http://schemas.microsoft.com/office/drawing/2014/main" id="{627C0A90-241F-0100-A8FE-586AFF92D30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85112" y="5530850"/>
              <a:ext cx="126739" cy="69828"/>
            </a:xfrm>
            <a:custGeom>
              <a:avLst/>
              <a:gdLst/>
              <a:ahLst/>
              <a:cxnLst/>
              <a:rect l="0" t="0" r="0" b="0"/>
              <a:pathLst>
                <a:path w="126739" h="69828">
                  <a:moveTo>
                    <a:pt x="6088" y="63500"/>
                  </a:moveTo>
                  <a:lnTo>
                    <a:pt x="6088" y="63500"/>
                  </a:lnTo>
                  <a:lnTo>
                    <a:pt x="6088" y="66870"/>
                  </a:lnTo>
                  <a:lnTo>
                    <a:pt x="5383" y="67864"/>
                  </a:lnTo>
                  <a:lnTo>
                    <a:pt x="4206" y="68526"/>
                  </a:lnTo>
                  <a:lnTo>
                    <a:pt x="0" y="69772"/>
                  </a:lnTo>
                  <a:lnTo>
                    <a:pt x="3186" y="69827"/>
                  </a:lnTo>
                  <a:lnTo>
                    <a:pt x="16359" y="64070"/>
                  </a:lnTo>
                  <a:lnTo>
                    <a:pt x="48076" y="42715"/>
                  </a:lnTo>
                  <a:lnTo>
                    <a:pt x="76158" y="23777"/>
                  </a:lnTo>
                  <a:lnTo>
                    <a:pt x="104386" y="8329"/>
                  </a:lnTo>
                  <a:lnTo>
                    <a:pt x="1267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2" name="SMARTInkShape-Group738">
            <a:extLst>
              <a:ext uri="{FF2B5EF4-FFF2-40B4-BE49-F238E27FC236}">
                <a16:creationId xmlns:a16="http://schemas.microsoft.com/office/drawing/2014/main" id="{0DE97564-7FD7-5AFA-7828-E84903494254}"/>
              </a:ext>
            </a:extLst>
          </p:cNvPr>
          <p:cNvGrpSpPr/>
          <p:nvPr/>
        </p:nvGrpSpPr>
        <p:grpSpPr>
          <a:xfrm>
            <a:off x="3473450" y="5496612"/>
            <a:ext cx="266701" cy="180289"/>
            <a:chOff x="3473450" y="5496612"/>
            <a:chExt cx="266701" cy="180289"/>
          </a:xfrm>
        </p:grpSpPr>
        <p:sp>
          <p:nvSpPr>
            <p:cNvPr id="1329" name="SMARTInkShape-3870">
              <a:extLst>
                <a:ext uri="{FF2B5EF4-FFF2-40B4-BE49-F238E27FC236}">
                  <a16:creationId xmlns:a16="http://schemas.microsoft.com/office/drawing/2014/main" id="{FA0844ED-968D-B558-63A8-DA4CCAA22E3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628542" y="5496612"/>
              <a:ext cx="111609" cy="110439"/>
            </a:xfrm>
            <a:custGeom>
              <a:avLst/>
              <a:gdLst/>
              <a:ahLst/>
              <a:cxnLst/>
              <a:rect l="0" t="0" r="0" b="0"/>
              <a:pathLst>
                <a:path w="111609" h="110439">
                  <a:moveTo>
                    <a:pt x="3658" y="8838"/>
                  </a:moveTo>
                  <a:lnTo>
                    <a:pt x="3658" y="8838"/>
                  </a:lnTo>
                  <a:lnTo>
                    <a:pt x="287" y="5467"/>
                  </a:lnTo>
                  <a:lnTo>
                    <a:pt x="0" y="3769"/>
                  </a:lnTo>
                  <a:lnTo>
                    <a:pt x="514" y="1931"/>
                  </a:lnTo>
                  <a:lnTo>
                    <a:pt x="1562" y="0"/>
                  </a:lnTo>
                  <a:lnTo>
                    <a:pt x="2966" y="124"/>
                  </a:lnTo>
                  <a:lnTo>
                    <a:pt x="30256" y="23901"/>
                  </a:lnTo>
                  <a:lnTo>
                    <a:pt x="56602" y="49235"/>
                  </a:lnTo>
                  <a:lnTo>
                    <a:pt x="78400" y="74674"/>
                  </a:lnTo>
                  <a:lnTo>
                    <a:pt x="94008" y="94667"/>
                  </a:lnTo>
                  <a:lnTo>
                    <a:pt x="111608" y="110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3871">
              <a:extLst>
                <a:ext uri="{FF2B5EF4-FFF2-40B4-BE49-F238E27FC236}">
                  <a16:creationId xmlns:a16="http://schemas.microsoft.com/office/drawing/2014/main" id="{84BDB555-DD88-D65D-46E3-EC59E9FAD42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62350" y="55753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0" y="0"/>
                  </a:moveTo>
                  <a:lnTo>
                    <a:pt x="0" y="0"/>
                  </a:lnTo>
                  <a:lnTo>
                    <a:pt x="12865" y="27612"/>
                  </a:lnTo>
                  <a:lnTo>
                    <a:pt x="22599" y="56030"/>
                  </a:lnTo>
                  <a:lnTo>
                    <a:pt x="317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3872">
              <a:extLst>
                <a:ext uri="{FF2B5EF4-FFF2-40B4-BE49-F238E27FC236}">
                  <a16:creationId xmlns:a16="http://schemas.microsoft.com/office/drawing/2014/main" id="{283D4175-AD07-4E41-7678-ED4454FB6F0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73450" y="559435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8298" y="12210"/>
                  </a:lnTo>
                  <a:lnTo>
                    <a:pt x="22243" y="17892"/>
                  </a:lnTo>
                  <a:lnTo>
                    <a:pt x="25408" y="23474"/>
                  </a:lnTo>
                  <a:lnTo>
                    <a:pt x="46939" y="51133"/>
                  </a:lnTo>
                  <a:lnTo>
                    <a:pt x="67635" y="73090"/>
                  </a:lnTo>
                  <a:lnTo>
                    <a:pt x="78209" y="79434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1" name="SMARTInkShape-Group739">
            <a:extLst>
              <a:ext uri="{FF2B5EF4-FFF2-40B4-BE49-F238E27FC236}">
                <a16:creationId xmlns:a16="http://schemas.microsoft.com/office/drawing/2014/main" id="{1FF462DA-A75C-AC63-C584-9E786B03F1A7}"/>
              </a:ext>
            </a:extLst>
          </p:cNvPr>
          <p:cNvGrpSpPr/>
          <p:nvPr/>
        </p:nvGrpSpPr>
        <p:grpSpPr>
          <a:xfrm>
            <a:off x="6413500" y="4508500"/>
            <a:ext cx="654051" cy="342837"/>
            <a:chOff x="6413500" y="4508500"/>
            <a:chExt cx="654051" cy="342837"/>
          </a:xfrm>
        </p:grpSpPr>
        <p:sp>
          <p:nvSpPr>
            <p:cNvPr id="1333" name="SMARTInkShape-3873">
              <a:extLst>
                <a:ext uri="{FF2B5EF4-FFF2-40B4-BE49-F238E27FC236}">
                  <a16:creationId xmlns:a16="http://schemas.microsoft.com/office/drawing/2014/main" id="{B2CB10A6-88DA-40DE-5B7D-471A9B4C0CA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59600" y="47879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2" y="19050"/>
                  </a:lnTo>
                  <a:lnTo>
                    <a:pt x="34030" y="3502"/>
                  </a:lnTo>
                  <a:lnTo>
                    <a:pt x="60656" y="461"/>
                  </a:lnTo>
                  <a:lnTo>
                    <a:pt x="89806" y="6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3874">
              <a:extLst>
                <a:ext uri="{FF2B5EF4-FFF2-40B4-BE49-F238E27FC236}">
                  <a16:creationId xmlns:a16="http://schemas.microsoft.com/office/drawing/2014/main" id="{FC7D90B0-FF69-FB2E-2861-4C0A920C259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60255" y="4699600"/>
              <a:ext cx="69196" cy="151737"/>
            </a:xfrm>
            <a:custGeom>
              <a:avLst/>
              <a:gdLst/>
              <a:ahLst/>
              <a:cxnLst/>
              <a:rect l="0" t="0" r="0" b="0"/>
              <a:pathLst>
                <a:path w="69196" h="151737">
                  <a:moveTo>
                    <a:pt x="5695" y="18450"/>
                  </a:moveTo>
                  <a:lnTo>
                    <a:pt x="5695" y="18450"/>
                  </a:lnTo>
                  <a:lnTo>
                    <a:pt x="5695" y="15079"/>
                  </a:lnTo>
                  <a:lnTo>
                    <a:pt x="17871" y="0"/>
                  </a:lnTo>
                  <a:lnTo>
                    <a:pt x="18162" y="1548"/>
                  </a:lnTo>
                  <a:lnTo>
                    <a:pt x="18349" y="8291"/>
                  </a:lnTo>
                  <a:lnTo>
                    <a:pt x="11481" y="34203"/>
                  </a:lnTo>
                  <a:lnTo>
                    <a:pt x="7410" y="59336"/>
                  </a:lnTo>
                  <a:lnTo>
                    <a:pt x="4321" y="85363"/>
                  </a:lnTo>
                  <a:lnTo>
                    <a:pt x="0" y="114593"/>
                  </a:lnTo>
                  <a:lnTo>
                    <a:pt x="245" y="128154"/>
                  </a:lnTo>
                  <a:lnTo>
                    <a:pt x="4838" y="146264"/>
                  </a:lnTo>
                  <a:lnTo>
                    <a:pt x="5830" y="148110"/>
                  </a:lnTo>
                  <a:lnTo>
                    <a:pt x="7196" y="149340"/>
                  </a:lnTo>
                  <a:lnTo>
                    <a:pt x="8812" y="150160"/>
                  </a:lnTo>
                  <a:lnTo>
                    <a:pt x="39531" y="151736"/>
                  </a:lnTo>
                  <a:lnTo>
                    <a:pt x="50367" y="151066"/>
                  </a:lnTo>
                  <a:lnTo>
                    <a:pt x="69195" y="145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3875">
              <a:extLst>
                <a:ext uri="{FF2B5EF4-FFF2-40B4-BE49-F238E27FC236}">
                  <a16:creationId xmlns:a16="http://schemas.microsoft.com/office/drawing/2014/main" id="{61B0797E-7491-B6C7-753A-F9BAAD0E916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32600" y="4734221"/>
              <a:ext cx="79808" cy="100679"/>
            </a:xfrm>
            <a:custGeom>
              <a:avLst/>
              <a:gdLst/>
              <a:ahLst/>
              <a:cxnLst/>
              <a:rect l="0" t="0" r="0" b="0"/>
              <a:pathLst>
                <a:path w="79808" h="100679">
                  <a:moveTo>
                    <a:pt x="69850" y="28279"/>
                  </a:moveTo>
                  <a:lnTo>
                    <a:pt x="69850" y="28279"/>
                  </a:lnTo>
                  <a:lnTo>
                    <a:pt x="75318" y="22812"/>
                  </a:lnTo>
                  <a:lnTo>
                    <a:pt x="75939" y="18819"/>
                  </a:lnTo>
                  <a:lnTo>
                    <a:pt x="76732" y="17739"/>
                  </a:lnTo>
                  <a:lnTo>
                    <a:pt x="77965" y="17019"/>
                  </a:lnTo>
                  <a:lnTo>
                    <a:pt x="79494" y="16539"/>
                  </a:lnTo>
                  <a:lnTo>
                    <a:pt x="79807" y="15514"/>
                  </a:lnTo>
                  <a:lnTo>
                    <a:pt x="78273" y="12492"/>
                  </a:lnTo>
                  <a:lnTo>
                    <a:pt x="73443" y="6825"/>
                  </a:lnTo>
                  <a:lnTo>
                    <a:pt x="64173" y="676"/>
                  </a:lnTo>
                  <a:lnTo>
                    <a:pt x="61126" y="0"/>
                  </a:lnTo>
                  <a:lnTo>
                    <a:pt x="58389" y="254"/>
                  </a:lnTo>
                  <a:lnTo>
                    <a:pt x="48928" y="2361"/>
                  </a:lnTo>
                  <a:lnTo>
                    <a:pt x="46730" y="3944"/>
                  </a:lnTo>
                  <a:lnTo>
                    <a:pt x="39376" y="13768"/>
                  </a:lnTo>
                  <a:lnTo>
                    <a:pt x="39656" y="15078"/>
                  </a:lnTo>
                  <a:lnTo>
                    <a:pt x="42715" y="20291"/>
                  </a:lnTo>
                  <a:lnTo>
                    <a:pt x="44382" y="27927"/>
                  </a:lnTo>
                  <a:lnTo>
                    <a:pt x="71976" y="59176"/>
                  </a:lnTo>
                  <a:lnTo>
                    <a:pt x="78319" y="67616"/>
                  </a:lnTo>
                  <a:lnTo>
                    <a:pt x="79024" y="70731"/>
                  </a:lnTo>
                  <a:lnTo>
                    <a:pt x="77925" y="77955"/>
                  </a:lnTo>
                  <a:lnTo>
                    <a:pt x="73204" y="83989"/>
                  </a:lnTo>
                  <a:lnTo>
                    <a:pt x="65696" y="89022"/>
                  </a:lnTo>
                  <a:lnTo>
                    <a:pt x="34182" y="100161"/>
                  </a:lnTo>
                  <a:lnTo>
                    <a:pt x="22013" y="100678"/>
                  </a:lnTo>
                  <a:lnTo>
                    <a:pt x="12605" y="98556"/>
                  </a:lnTo>
                  <a:lnTo>
                    <a:pt x="0" y="91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3876">
              <a:extLst>
                <a:ext uri="{FF2B5EF4-FFF2-40B4-BE49-F238E27FC236}">
                  <a16:creationId xmlns:a16="http://schemas.microsoft.com/office/drawing/2014/main" id="{DD7FAD8A-6B7B-B8B8-0F89-AAF048185F0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50050" y="4733862"/>
              <a:ext cx="88522" cy="94745"/>
            </a:xfrm>
            <a:custGeom>
              <a:avLst/>
              <a:gdLst/>
              <a:ahLst/>
              <a:cxnLst/>
              <a:rect l="0" t="0" r="0" b="0"/>
              <a:pathLst>
                <a:path w="88522" h="94745">
                  <a:moveTo>
                    <a:pt x="0" y="28638"/>
                  </a:moveTo>
                  <a:lnTo>
                    <a:pt x="0" y="28638"/>
                  </a:lnTo>
                  <a:lnTo>
                    <a:pt x="3372" y="32009"/>
                  </a:lnTo>
                  <a:lnTo>
                    <a:pt x="33599" y="39178"/>
                  </a:lnTo>
                  <a:lnTo>
                    <a:pt x="51627" y="41053"/>
                  </a:lnTo>
                  <a:lnTo>
                    <a:pt x="80237" y="34452"/>
                  </a:lnTo>
                  <a:lnTo>
                    <a:pt x="84579" y="31692"/>
                  </a:lnTo>
                  <a:lnTo>
                    <a:pt x="86979" y="28114"/>
                  </a:lnTo>
                  <a:lnTo>
                    <a:pt x="88331" y="22133"/>
                  </a:lnTo>
                  <a:lnTo>
                    <a:pt x="88521" y="20068"/>
                  </a:lnTo>
                  <a:lnTo>
                    <a:pt x="85416" y="10419"/>
                  </a:lnTo>
                  <a:lnTo>
                    <a:pt x="83755" y="8026"/>
                  </a:lnTo>
                  <a:lnTo>
                    <a:pt x="80028" y="5366"/>
                  </a:lnTo>
                  <a:lnTo>
                    <a:pt x="70593" y="497"/>
                  </a:lnTo>
                  <a:lnTo>
                    <a:pt x="67523" y="0"/>
                  </a:lnTo>
                  <a:lnTo>
                    <a:pt x="64770" y="373"/>
                  </a:lnTo>
                  <a:lnTo>
                    <a:pt x="57714" y="1965"/>
                  </a:lnTo>
                  <a:lnTo>
                    <a:pt x="45171" y="2672"/>
                  </a:lnTo>
                  <a:lnTo>
                    <a:pt x="39992" y="4272"/>
                  </a:lnTo>
                  <a:lnTo>
                    <a:pt x="24729" y="16978"/>
                  </a:lnTo>
                  <a:lnTo>
                    <a:pt x="17341" y="25573"/>
                  </a:lnTo>
                  <a:lnTo>
                    <a:pt x="11704" y="36448"/>
                  </a:lnTo>
                  <a:lnTo>
                    <a:pt x="10611" y="48337"/>
                  </a:lnTo>
                  <a:lnTo>
                    <a:pt x="12288" y="66474"/>
                  </a:lnTo>
                  <a:lnTo>
                    <a:pt x="16280" y="73912"/>
                  </a:lnTo>
                  <a:lnTo>
                    <a:pt x="22758" y="81215"/>
                  </a:lnTo>
                  <a:lnTo>
                    <a:pt x="35044" y="89294"/>
                  </a:lnTo>
                  <a:lnTo>
                    <a:pt x="45914" y="93931"/>
                  </a:lnTo>
                  <a:lnTo>
                    <a:pt x="50365" y="94744"/>
                  </a:lnTo>
                  <a:lnTo>
                    <a:pt x="69850" y="92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3877">
              <a:extLst>
                <a:ext uri="{FF2B5EF4-FFF2-40B4-BE49-F238E27FC236}">
                  <a16:creationId xmlns:a16="http://schemas.microsoft.com/office/drawing/2014/main" id="{1CC92522-4073-623A-C8EF-39D82C95600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97650" y="47625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35321" y="9590"/>
                  </a:lnTo>
                  <a:lnTo>
                    <a:pt x="60826" y="677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3878">
              <a:extLst>
                <a:ext uri="{FF2B5EF4-FFF2-40B4-BE49-F238E27FC236}">
                  <a16:creationId xmlns:a16="http://schemas.microsoft.com/office/drawing/2014/main" id="{34B22BF4-128C-7809-466C-D54E8C76743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20426" y="4720793"/>
              <a:ext cx="78825" cy="117842"/>
            </a:xfrm>
            <a:custGeom>
              <a:avLst/>
              <a:gdLst/>
              <a:ahLst/>
              <a:cxnLst/>
              <a:rect l="0" t="0" r="0" b="0"/>
              <a:pathLst>
                <a:path w="78825" h="117842">
                  <a:moveTo>
                    <a:pt x="21674" y="9957"/>
                  </a:moveTo>
                  <a:lnTo>
                    <a:pt x="21674" y="9957"/>
                  </a:lnTo>
                  <a:lnTo>
                    <a:pt x="18302" y="6586"/>
                  </a:lnTo>
                  <a:lnTo>
                    <a:pt x="18015" y="5593"/>
                  </a:lnTo>
                  <a:lnTo>
                    <a:pt x="18529" y="4931"/>
                  </a:lnTo>
                  <a:lnTo>
                    <a:pt x="21053" y="3869"/>
                  </a:lnTo>
                  <a:lnTo>
                    <a:pt x="21490" y="313"/>
                  </a:lnTo>
                  <a:lnTo>
                    <a:pt x="22257" y="0"/>
                  </a:lnTo>
                  <a:lnTo>
                    <a:pt x="24991" y="1534"/>
                  </a:lnTo>
                  <a:lnTo>
                    <a:pt x="25296" y="2930"/>
                  </a:lnTo>
                  <a:lnTo>
                    <a:pt x="24795" y="4567"/>
                  </a:lnTo>
                  <a:lnTo>
                    <a:pt x="23754" y="6363"/>
                  </a:lnTo>
                  <a:lnTo>
                    <a:pt x="17722" y="33183"/>
                  </a:lnTo>
                  <a:lnTo>
                    <a:pt x="13916" y="60328"/>
                  </a:lnTo>
                  <a:lnTo>
                    <a:pt x="2500" y="91912"/>
                  </a:lnTo>
                  <a:lnTo>
                    <a:pt x="425" y="96344"/>
                  </a:lnTo>
                  <a:lnTo>
                    <a:pt x="0" y="105031"/>
                  </a:lnTo>
                  <a:lnTo>
                    <a:pt x="2471" y="117154"/>
                  </a:lnTo>
                  <a:lnTo>
                    <a:pt x="16915" y="117841"/>
                  </a:lnTo>
                  <a:lnTo>
                    <a:pt x="43749" y="111436"/>
                  </a:lnTo>
                  <a:lnTo>
                    <a:pt x="51655" y="107366"/>
                  </a:lnTo>
                  <a:lnTo>
                    <a:pt x="78824" y="105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SMARTInkShape-3879">
              <a:extLst>
                <a:ext uri="{FF2B5EF4-FFF2-40B4-BE49-F238E27FC236}">
                  <a16:creationId xmlns:a16="http://schemas.microsoft.com/office/drawing/2014/main" id="{12D9DE2E-7891-31F1-2608-67D1503E46C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13500" y="45910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372" y="22029"/>
                  </a:lnTo>
                  <a:lnTo>
                    <a:pt x="8789" y="20374"/>
                  </a:lnTo>
                  <a:lnTo>
                    <a:pt x="33613" y="19225"/>
                  </a:lnTo>
                  <a:lnTo>
                    <a:pt x="54096" y="18396"/>
                  </a:lnTo>
                  <a:lnTo>
                    <a:pt x="81121" y="13589"/>
                  </a:lnTo>
                  <a:lnTo>
                    <a:pt x="112737" y="8511"/>
                  </a:lnTo>
                  <a:lnTo>
                    <a:pt x="144477" y="66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3880">
              <a:extLst>
                <a:ext uri="{FF2B5EF4-FFF2-40B4-BE49-F238E27FC236}">
                  <a16:creationId xmlns:a16="http://schemas.microsoft.com/office/drawing/2014/main" id="{47071E04-4066-D61A-B09A-739F6EF6347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17182" y="4508500"/>
              <a:ext cx="157751" cy="203201"/>
            </a:xfrm>
            <a:custGeom>
              <a:avLst/>
              <a:gdLst/>
              <a:ahLst/>
              <a:cxnLst/>
              <a:rect l="0" t="0" r="0" b="0"/>
              <a:pathLst>
                <a:path w="157751" h="203201">
                  <a:moveTo>
                    <a:pt x="59818" y="0"/>
                  </a:moveTo>
                  <a:lnTo>
                    <a:pt x="59818" y="0"/>
                  </a:lnTo>
                  <a:lnTo>
                    <a:pt x="54350" y="5467"/>
                  </a:lnTo>
                  <a:lnTo>
                    <a:pt x="50358" y="6088"/>
                  </a:lnTo>
                  <a:lnTo>
                    <a:pt x="41935" y="6327"/>
                  </a:lnTo>
                  <a:lnTo>
                    <a:pt x="41545" y="7040"/>
                  </a:lnTo>
                  <a:lnTo>
                    <a:pt x="40999" y="10004"/>
                  </a:lnTo>
                  <a:lnTo>
                    <a:pt x="40871" y="8444"/>
                  </a:lnTo>
                  <a:lnTo>
                    <a:pt x="44577" y="5400"/>
                  </a:lnTo>
                  <a:lnTo>
                    <a:pt x="50927" y="2399"/>
                  </a:lnTo>
                  <a:lnTo>
                    <a:pt x="70625" y="316"/>
                  </a:lnTo>
                  <a:lnTo>
                    <a:pt x="96813" y="4426"/>
                  </a:lnTo>
                  <a:lnTo>
                    <a:pt x="126151" y="9468"/>
                  </a:lnTo>
                  <a:lnTo>
                    <a:pt x="147162" y="21495"/>
                  </a:lnTo>
                  <a:lnTo>
                    <a:pt x="151554" y="26722"/>
                  </a:lnTo>
                  <a:lnTo>
                    <a:pt x="157398" y="37002"/>
                  </a:lnTo>
                  <a:lnTo>
                    <a:pt x="157750" y="46784"/>
                  </a:lnTo>
                  <a:lnTo>
                    <a:pt x="154849" y="58188"/>
                  </a:lnTo>
                  <a:lnTo>
                    <a:pt x="144576" y="76507"/>
                  </a:lnTo>
                  <a:lnTo>
                    <a:pt x="119794" y="104620"/>
                  </a:lnTo>
                  <a:lnTo>
                    <a:pt x="89493" y="131032"/>
                  </a:lnTo>
                  <a:lnTo>
                    <a:pt x="62644" y="150321"/>
                  </a:lnTo>
                  <a:lnTo>
                    <a:pt x="35185" y="165525"/>
                  </a:lnTo>
                  <a:lnTo>
                    <a:pt x="10200" y="181749"/>
                  </a:lnTo>
                  <a:lnTo>
                    <a:pt x="5310" y="183788"/>
                  </a:lnTo>
                  <a:lnTo>
                    <a:pt x="784" y="187047"/>
                  </a:lnTo>
                  <a:lnTo>
                    <a:pt x="0" y="188198"/>
                  </a:lnTo>
                  <a:lnTo>
                    <a:pt x="184" y="188965"/>
                  </a:lnTo>
                  <a:lnTo>
                    <a:pt x="1012" y="189476"/>
                  </a:lnTo>
                  <a:lnTo>
                    <a:pt x="29303" y="194804"/>
                  </a:lnTo>
                  <a:lnTo>
                    <a:pt x="57476" y="196446"/>
                  </a:lnTo>
                  <a:lnTo>
                    <a:pt x="82643" y="196731"/>
                  </a:lnTo>
                  <a:lnTo>
                    <a:pt x="110109" y="200197"/>
                  </a:lnTo>
                  <a:lnTo>
                    <a:pt x="142368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4" name="SMARTInkShape-Group740">
            <a:extLst>
              <a:ext uri="{FF2B5EF4-FFF2-40B4-BE49-F238E27FC236}">
                <a16:creationId xmlns:a16="http://schemas.microsoft.com/office/drawing/2014/main" id="{51649926-6034-64E2-225B-82BD35746BB4}"/>
              </a:ext>
            </a:extLst>
          </p:cNvPr>
          <p:cNvGrpSpPr/>
          <p:nvPr/>
        </p:nvGrpSpPr>
        <p:grpSpPr>
          <a:xfrm>
            <a:off x="7226300" y="4578350"/>
            <a:ext cx="139701" cy="69851"/>
            <a:chOff x="7226300" y="4578350"/>
            <a:chExt cx="139701" cy="69851"/>
          </a:xfrm>
        </p:grpSpPr>
        <p:sp>
          <p:nvSpPr>
            <p:cNvPr id="1342" name="SMARTInkShape-3881">
              <a:extLst>
                <a:ext uri="{FF2B5EF4-FFF2-40B4-BE49-F238E27FC236}">
                  <a16:creationId xmlns:a16="http://schemas.microsoft.com/office/drawing/2014/main" id="{9D15BAB3-B081-BEEE-C817-18F46A6288D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26300" y="4578350"/>
              <a:ext cx="82551" cy="5959"/>
            </a:xfrm>
            <a:custGeom>
              <a:avLst/>
              <a:gdLst/>
              <a:ahLst/>
              <a:cxnLst/>
              <a:rect l="0" t="0" r="0" b="0"/>
              <a:pathLst>
                <a:path w="82551" h="59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3815" y="5958"/>
                  </a:lnTo>
                  <a:lnTo>
                    <a:pt x="45105" y="443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3882">
              <a:extLst>
                <a:ext uri="{FF2B5EF4-FFF2-40B4-BE49-F238E27FC236}">
                  <a16:creationId xmlns:a16="http://schemas.microsoft.com/office/drawing/2014/main" id="{58F932F7-F75F-3DEA-2996-1C3B1417A37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39000" y="4635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38725" y="2718"/>
                  </a:lnTo>
                  <a:lnTo>
                    <a:pt x="65175" y="4176"/>
                  </a:lnTo>
                  <a:lnTo>
                    <a:pt x="94257" y="9077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7" name="SMARTInkShape-Group741">
            <a:extLst>
              <a:ext uri="{FF2B5EF4-FFF2-40B4-BE49-F238E27FC236}">
                <a16:creationId xmlns:a16="http://schemas.microsoft.com/office/drawing/2014/main" id="{736AE572-5FD5-27E9-1D16-AB0ADDCFDC73}"/>
              </a:ext>
            </a:extLst>
          </p:cNvPr>
          <p:cNvGrpSpPr/>
          <p:nvPr/>
        </p:nvGrpSpPr>
        <p:grpSpPr>
          <a:xfrm>
            <a:off x="7591116" y="4425950"/>
            <a:ext cx="263835" cy="263247"/>
            <a:chOff x="7591116" y="4425950"/>
            <a:chExt cx="263835" cy="263247"/>
          </a:xfrm>
        </p:grpSpPr>
        <p:sp>
          <p:nvSpPr>
            <p:cNvPr id="1345" name="SMARTInkShape-3883">
              <a:extLst>
                <a:ext uri="{FF2B5EF4-FFF2-40B4-BE49-F238E27FC236}">
                  <a16:creationId xmlns:a16="http://schemas.microsoft.com/office/drawing/2014/main" id="{47A3F377-B962-6386-A33A-21999B4E68A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91116" y="4508880"/>
              <a:ext cx="238435" cy="180317"/>
            </a:xfrm>
            <a:custGeom>
              <a:avLst/>
              <a:gdLst/>
              <a:ahLst/>
              <a:cxnLst/>
              <a:rect l="0" t="0" r="0" b="0"/>
              <a:pathLst>
                <a:path w="238435" h="180317">
                  <a:moveTo>
                    <a:pt x="9834" y="56770"/>
                  </a:moveTo>
                  <a:lnTo>
                    <a:pt x="9834" y="56770"/>
                  </a:lnTo>
                  <a:lnTo>
                    <a:pt x="4366" y="56770"/>
                  </a:lnTo>
                  <a:lnTo>
                    <a:pt x="374" y="53399"/>
                  </a:lnTo>
                  <a:lnTo>
                    <a:pt x="0" y="51701"/>
                  </a:lnTo>
                  <a:lnTo>
                    <a:pt x="456" y="49863"/>
                  </a:lnTo>
                  <a:lnTo>
                    <a:pt x="12008" y="30764"/>
                  </a:lnTo>
                  <a:lnTo>
                    <a:pt x="23825" y="17688"/>
                  </a:lnTo>
                  <a:lnTo>
                    <a:pt x="51648" y="2509"/>
                  </a:lnTo>
                  <a:lnTo>
                    <a:pt x="68057" y="0"/>
                  </a:lnTo>
                  <a:lnTo>
                    <a:pt x="81883" y="6474"/>
                  </a:lnTo>
                  <a:lnTo>
                    <a:pt x="89598" y="13485"/>
                  </a:lnTo>
                  <a:lnTo>
                    <a:pt x="92643" y="17329"/>
                  </a:lnTo>
                  <a:lnTo>
                    <a:pt x="96027" y="29128"/>
                  </a:lnTo>
                  <a:lnTo>
                    <a:pt x="98199" y="59698"/>
                  </a:lnTo>
                  <a:lnTo>
                    <a:pt x="91756" y="91275"/>
                  </a:lnTo>
                  <a:lnTo>
                    <a:pt x="80423" y="122931"/>
                  </a:lnTo>
                  <a:lnTo>
                    <a:pt x="60231" y="151291"/>
                  </a:lnTo>
                  <a:lnTo>
                    <a:pt x="43803" y="171632"/>
                  </a:lnTo>
                  <a:lnTo>
                    <a:pt x="31999" y="180316"/>
                  </a:lnTo>
                  <a:lnTo>
                    <a:pt x="30960" y="180057"/>
                  </a:lnTo>
                  <a:lnTo>
                    <a:pt x="30268" y="179178"/>
                  </a:lnTo>
                  <a:lnTo>
                    <a:pt x="31380" y="174438"/>
                  </a:lnTo>
                  <a:lnTo>
                    <a:pt x="48711" y="144851"/>
                  </a:lnTo>
                  <a:lnTo>
                    <a:pt x="68376" y="114405"/>
                  </a:lnTo>
                  <a:lnTo>
                    <a:pt x="97767" y="88453"/>
                  </a:lnTo>
                  <a:lnTo>
                    <a:pt x="128726" y="65547"/>
                  </a:lnTo>
                  <a:lnTo>
                    <a:pt x="158492" y="45949"/>
                  </a:lnTo>
                  <a:lnTo>
                    <a:pt x="185345" y="26378"/>
                  </a:lnTo>
                  <a:lnTo>
                    <a:pt x="185402" y="25925"/>
                  </a:lnTo>
                  <a:lnTo>
                    <a:pt x="184735" y="25623"/>
                  </a:lnTo>
                  <a:lnTo>
                    <a:pt x="183585" y="25422"/>
                  </a:lnTo>
                  <a:lnTo>
                    <a:pt x="155644" y="37901"/>
                  </a:lnTo>
                  <a:lnTo>
                    <a:pt x="143113" y="46005"/>
                  </a:lnTo>
                  <a:lnTo>
                    <a:pt x="113547" y="70446"/>
                  </a:lnTo>
                  <a:lnTo>
                    <a:pt x="106964" y="79076"/>
                  </a:lnTo>
                  <a:lnTo>
                    <a:pt x="100980" y="88556"/>
                  </a:lnTo>
                  <a:lnTo>
                    <a:pt x="90384" y="99976"/>
                  </a:lnTo>
                  <a:lnTo>
                    <a:pt x="83168" y="119588"/>
                  </a:lnTo>
                  <a:lnTo>
                    <a:pt x="81233" y="132667"/>
                  </a:lnTo>
                  <a:lnTo>
                    <a:pt x="84135" y="143653"/>
                  </a:lnTo>
                  <a:lnTo>
                    <a:pt x="86884" y="148559"/>
                  </a:lnTo>
                  <a:lnTo>
                    <a:pt x="95585" y="155891"/>
                  </a:lnTo>
                  <a:lnTo>
                    <a:pt x="121788" y="166347"/>
                  </a:lnTo>
                  <a:lnTo>
                    <a:pt x="139118" y="169670"/>
                  </a:lnTo>
                  <a:lnTo>
                    <a:pt x="168460" y="165723"/>
                  </a:lnTo>
                  <a:lnTo>
                    <a:pt x="195907" y="160157"/>
                  </a:lnTo>
                  <a:lnTo>
                    <a:pt x="217366" y="153333"/>
                  </a:lnTo>
                  <a:lnTo>
                    <a:pt x="238434" y="139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SMARTInkShape-3884">
              <a:extLst>
                <a:ext uri="{FF2B5EF4-FFF2-40B4-BE49-F238E27FC236}">
                  <a16:creationId xmlns:a16="http://schemas.microsoft.com/office/drawing/2014/main" id="{A7D86604-D7E2-8A47-0D44-34EDDC22911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96005" y="4425950"/>
              <a:ext cx="258946" cy="6351"/>
            </a:xfrm>
            <a:custGeom>
              <a:avLst/>
              <a:gdLst/>
              <a:ahLst/>
              <a:cxnLst/>
              <a:rect l="0" t="0" r="0" b="0"/>
              <a:pathLst>
                <a:path w="258946" h="6351">
                  <a:moveTo>
                    <a:pt x="17645" y="6350"/>
                  </a:moveTo>
                  <a:lnTo>
                    <a:pt x="17645" y="6350"/>
                  </a:lnTo>
                  <a:lnTo>
                    <a:pt x="0" y="6350"/>
                  </a:lnTo>
                  <a:lnTo>
                    <a:pt x="31288" y="4469"/>
                  </a:lnTo>
                  <a:lnTo>
                    <a:pt x="55930" y="883"/>
                  </a:lnTo>
                  <a:lnTo>
                    <a:pt x="84963" y="262"/>
                  </a:lnTo>
                  <a:lnTo>
                    <a:pt x="110264" y="78"/>
                  </a:lnTo>
                  <a:lnTo>
                    <a:pt x="134536" y="23"/>
                  </a:lnTo>
                  <a:lnTo>
                    <a:pt x="165069" y="5"/>
                  </a:lnTo>
                  <a:lnTo>
                    <a:pt x="196322" y="1"/>
                  </a:lnTo>
                  <a:lnTo>
                    <a:pt x="222673" y="0"/>
                  </a:lnTo>
                  <a:lnTo>
                    <a:pt x="253639" y="0"/>
                  </a:lnTo>
                  <a:lnTo>
                    <a:pt x="255408" y="0"/>
                  </a:lnTo>
                  <a:lnTo>
                    <a:pt x="256587" y="705"/>
                  </a:lnTo>
                  <a:lnTo>
                    <a:pt x="25894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2" name="SMARTInkShape-Group742">
            <a:extLst>
              <a:ext uri="{FF2B5EF4-FFF2-40B4-BE49-F238E27FC236}">
                <a16:creationId xmlns:a16="http://schemas.microsoft.com/office/drawing/2014/main" id="{8DEA7528-DB27-CA0A-593E-64DE5D9C85CD}"/>
              </a:ext>
            </a:extLst>
          </p:cNvPr>
          <p:cNvGrpSpPr/>
          <p:nvPr/>
        </p:nvGrpSpPr>
        <p:grpSpPr>
          <a:xfrm>
            <a:off x="7486650" y="4490104"/>
            <a:ext cx="1454151" cy="367647"/>
            <a:chOff x="7486650" y="4490104"/>
            <a:chExt cx="1454151" cy="367647"/>
          </a:xfrm>
        </p:grpSpPr>
        <p:sp>
          <p:nvSpPr>
            <p:cNvPr id="1348" name="SMARTInkShape-3885">
              <a:extLst>
                <a:ext uri="{FF2B5EF4-FFF2-40B4-BE49-F238E27FC236}">
                  <a16:creationId xmlns:a16="http://schemas.microsoft.com/office/drawing/2014/main" id="{B6484C99-B7F1-83B8-0A96-98383A65831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39100" y="46037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29941" y="11995"/>
                  </a:lnTo>
                  <a:lnTo>
                    <a:pt x="60241" y="6939"/>
                  </a:lnTo>
                  <a:lnTo>
                    <a:pt x="86166" y="458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3886">
              <a:extLst>
                <a:ext uri="{FF2B5EF4-FFF2-40B4-BE49-F238E27FC236}">
                  <a16:creationId xmlns:a16="http://schemas.microsoft.com/office/drawing/2014/main" id="{5A41ADAE-FF95-B7B8-6129-2D739A4EDCF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80400" y="4490104"/>
              <a:ext cx="368301" cy="208819"/>
            </a:xfrm>
            <a:custGeom>
              <a:avLst/>
              <a:gdLst/>
              <a:ahLst/>
              <a:cxnLst/>
              <a:rect l="0" t="0" r="0" b="0"/>
              <a:pathLst>
                <a:path w="368301" h="208819">
                  <a:moveTo>
                    <a:pt x="0" y="202546"/>
                  </a:moveTo>
                  <a:lnTo>
                    <a:pt x="0" y="202546"/>
                  </a:lnTo>
                  <a:lnTo>
                    <a:pt x="0" y="208818"/>
                  </a:lnTo>
                  <a:lnTo>
                    <a:pt x="6481" y="198036"/>
                  </a:lnTo>
                  <a:lnTo>
                    <a:pt x="33599" y="169120"/>
                  </a:lnTo>
                  <a:lnTo>
                    <a:pt x="63484" y="139072"/>
                  </a:lnTo>
                  <a:lnTo>
                    <a:pt x="93924" y="113649"/>
                  </a:lnTo>
                  <a:lnTo>
                    <a:pt x="122415" y="88246"/>
                  </a:lnTo>
                  <a:lnTo>
                    <a:pt x="150897" y="64080"/>
                  </a:lnTo>
                  <a:lnTo>
                    <a:pt x="175569" y="34203"/>
                  </a:lnTo>
                  <a:lnTo>
                    <a:pt x="181724" y="22276"/>
                  </a:lnTo>
                  <a:lnTo>
                    <a:pt x="187596" y="4309"/>
                  </a:lnTo>
                  <a:lnTo>
                    <a:pt x="187153" y="2655"/>
                  </a:lnTo>
                  <a:lnTo>
                    <a:pt x="184744" y="0"/>
                  </a:lnTo>
                  <a:lnTo>
                    <a:pt x="182292" y="30747"/>
                  </a:lnTo>
                  <a:lnTo>
                    <a:pt x="175316" y="61522"/>
                  </a:lnTo>
                  <a:lnTo>
                    <a:pt x="172596" y="88246"/>
                  </a:lnTo>
                  <a:lnTo>
                    <a:pt x="171790" y="115135"/>
                  </a:lnTo>
                  <a:lnTo>
                    <a:pt x="171551" y="137605"/>
                  </a:lnTo>
                  <a:lnTo>
                    <a:pt x="175258" y="149224"/>
                  </a:lnTo>
                  <a:lnTo>
                    <a:pt x="185765" y="164810"/>
                  </a:lnTo>
                  <a:lnTo>
                    <a:pt x="190277" y="168135"/>
                  </a:lnTo>
                  <a:lnTo>
                    <a:pt x="192468" y="169022"/>
                  </a:lnTo>
                  <a:lnTo>
                    <a:pt x="198665" y="168126"/>
                  </a:lnTo>
                  <a:lnTo>
                    <a:pt x="217513" y="158431"/>
                  </a:lnTo>
                  <a:lnTo>
                    <a:pt x="223673" y="150954"/>
                  </a:lnTo>
                  <a:lnTo>
                    <a:pt x="227821" y="142927"/>
                  </a:lnTo>
                  <a:lnTo>
                    <a:pt x="236679" y="129770"/>
                  </a:lnTo>
                  <a:lnTo>
                    <a:pt x="244149" y="104836"/>
                  </a:lnTo>
                  <a:lnTo>
                    <a:pt x="252963" y="81167"/>
                  </a:lnTo>
                  <a:lnTo>
                    <a:pt x="261924" y="56280"/>
                  </a:lnTo>
                  <a:lnTo>
                    <a:pt x="274223" y="29328"/>
                  </a:lnTo>
                  <a:lnTo>
                    <a:pt x="278945" y="8421"/>
                  </a:lnTo>
                  <a:lnTo>
                    <a:pt x="278392" y="8924"/>
                  </a:lnTo>
                  <a:lnTo>
                    <a:pt x="274241" y="17785"/>
                  </a:lnTo>
                  <a:lnTo>
                    <a:pt x="266517" y="47230"/>
                  </a:lnTo>
                  <a:lnTo>
                    <a:pt x="260297" y="76563"/>
                  </a:lnTo>
                  <a:lnTo>
                    <a:pt x="257504" y="95048"/>
                  </a:lnTo>
                  <a:lnTo>
                    <a:pt x="259835" y="126545"/>
                  </a:lnTo>
                  <a:lnTo>
                    <a:pt x="265318" y="146716"/>
                  </a:lnTo>
                  <a:lnTo>
                    <a:pt x="269144" y="155625"/>
                  </a:lnTo>
                  <a:lnTo>
                    <a:pt x="272562" y="158565"/>
                  </a:lnTo>
                  <a:lnTo>
                    <a:pt x="282005" y="161832"/>
                  </a:lnTo>
                  <a:lnTo>
                    <a:pt x="295851" y="163671"/>
                  </a:lnTo>
                  <a:lnTo>
                    <a:pt x="324344" y="157437"/>
                  </a:lnTo>
                  <a:lnTo>
                    <a:pt x="368300" y="145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3887">
              <a:extLst>
                <a:ext uri="{FF2B5EF4-FFF2-40B4-BE49-F238E27FC236}">
                  <a16:creationId xmlns:a16="http://schemas.microsoft.com/office/drawing/2014/main" id="{80904B4B-B6E5-DFA4-DE88-01CA7A36C2C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05850" y="4587058"/>
              <a:ext cx="87789" cy="96936"/>
            </a:xfrm>
            <a:custGeom>
              <a:avLst/>
              <a:gdLst/>
              <a:ahLst/>
              <a:cxnLst/>
              <a:rect l="0" t="0" r="0" b="0"/>
              <a:pathLst>
                <a:path w="87789" h="96936">
                  <a:moveTo>
                    <a:pt x="25400" y="35742"/>
                  </a:moveTo>
                  <a:lnTo>
                    <a:pt x="25400" y="35742"/>
                  </a:lnTo>
                  <a:lnTo>
                    <a:pt x="25400" y="32371"/>
                  </a:lnTo>
                  <a:lnTo>
                    <a:pt x="27282" y="28835"/>
                  </a:lnTo>
                  <a:lnTo>
                    <a:pt x="37761" y="17054"/>
                  </a:lnTo>
                  <a:lnTo>
                    <a:pt x="34628" y="16799"/>
                  </a:lnTo>
                  <a:lnTo>
                    <a:pt x="31148" y="18622"/>
                  </a:lnTo>
                  <a:lnTo>
                    <a:pt x="19794" y="28910"/>
                  </a:lnTo>
                  <a:lnTo>
                    <a:pt x="11431" y="43831"/>
                  </a:lnTo>
                  <a:lnTo>
                    <a:pt x="7855" y="54916"/>
                  </a:lnTo>
                  <a:lnTo>
                    <a:pt x="6483" y="80368"/>
                  </a:lnTo>
                  <a:lnTo>
                    <a:pt x="10172" y="87561"/>
                  </a:lnTo>
                  <a:lnTo>
                    <a:pt x="13132" y="91455"/>
                  </a:lnTo>
                  <a:lnTo>
                    <a:pt x="22066" y="95781"/>
                  </a:lnTo>
                  <a:lnTo>
                    <a:pt x="27410" y="96935"/>
                  </a:lnTo>
                  <a:lnTo>
                    <a:pt x="38994" y="94453"/>
                  </a:lnTo>
                  <a:lnTo>
                    <a:pt x="60306" y="84734"/>
                  </a:lnTo>
                  <a:lnTo>
                    <a:pt x="69370" y="74684"/>
                  </a:lnTo>
                  <a:lnTo>
                    <a:pt x="76692" y="61516"/>
                  </a:lnTo>
                  <a:lnTo>
                    <a:pt x="83273" y="35816"/>
                  </a:lnTo>
                  <a:lnTo>
                    <a:pt x="87788" y="17099"/>
                  </a:lnTo>
                  <a:lnTo>
                    <a:pt x="84643" y="9582"/>
                  </a:lnTo>
                  <a:lnTo>
                    <a:pt x="81830" y="5602"/>
                  </a:lnTo>
                  <a:lnTo>
                    <a:pt x="77836" y="2949"/>
                  </a:lnTo>
                  <a:lnTo>
                    <a:pt x="67756" y="0"/>
                  </a:lnTo>
                  <a:lnTo>
                    <a:pt x="58101" y="572"/>
                  </a:lnTo>
                  <a:lnTo>
                    <a:pt x="32450" y="8611"/>
                  </a:lnTo>
                  <a:lnTo>
                    <a:pt x="25475" y="12631"/>
                  </a:lnTo>
                  <a:lnTo>
                    <a:pt x="10886" y="30392"/>
                  </a:lnTo>
                  <a:lnTo>
                    <a:pt x="0" y="54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3888">
              <a:extLst>
                <a:ext uri="{FF2B5EF4-FFF2-40B4-BE49-F238E27FC236}">
                  <a16:creationId xmlns:a16="http://schemas.microsoft.com/office/drawing/2014/main" id="{764BABEF-0642-B2C9-8A42-997D9D3C0D1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86650" y="4794250"/>
              <a:ext cx="1454151" cy="63501"/>
            </a:xfrm>
            <a:custGeom>
              <a:avLst/>
              <a:gdLst/>
              <a:ahLst/>
              <a:cxnLst/>
              <a:rect l="0" t="0" r="0" b="0"/>
              <a:pathLst>
                <a:path w="1454151" h="63501">
                  <a:moveTo>
                    <a:pt x="0" y="63500"/>
                  </a:moveTo>
                  <a:lnTo>
                    <a:pt x="0" y="63500"/>
                  </a:lnTo>
                  <a:lnTo>
                    <a:pt x="11933" y="58474"/>
                  </a:lnTo>
                  <a:lnTo>
                    <a:pt x="20704" y="55661"/>
                  </a:lnTo>
                  <a:lnTo>
                    <a:pt x="28957" y="52960"/>
                  </a:lnTo>
                  <a:lnTo>
                    <a:pt x="57618" y="51085"/>
                  </a:lnTo>
                  <a:lnTo>
                    <a:pt x="85817" y="48956"/>
                  </a:lnTo>
                  <a:lnTo>
                    <a:pt x="116586" y="44338"/>
                  </a:lnTo>
                  <a:lnTo>
                    <a:pt x="139594" y="40262"/>
                  </a:lnTo>
                  <a:lnTo>
                    <a:pt x="169145" y="38035"/>
                  </a:lnTo>
                  <a:lnTo>
                    <a:pt x="192297" y="35014"/>
                  </a:lnTo>
                  <a:lnTo>
                    <a:pt x="218580" y="33201"/>
                  </a:lnTo>
                  <a:lnTo>
                    <a:pt x="244608" y="32395"/>
                  </a:lnTo>
                  <a:lnTo>
                    <a:pt x="275127" y="31941"/>
                  </a:lnTo>
                  <a:lnTo>
                    <a:pt x="302044" y="31807"/>
                  </a:lnTo>
                  <a:lnTo>
                    <a:pt x="328599" y="31767"/>
                  </a:lnTo>
                  <a:lnTo>
                    <a:pt x="357791" y="31755"/>
                  </a:lnTo>
                  <a:lnTo>
                    <a:pt x="385334" y="31046"/>
                  </a:lnTo>
                  <a:lnTo>
                    <a:pt x="416229" y="28092"/>
                  </a:lnTo>
                  <a:lnTo>
                    <a:pt x="439696" y="29654"/>
                  </a:lnTo>
                  <a:lnTo>
                    <a:pt x="462356" y="30818"/>
                  </a:lnTo>
                  <a:lnTo>
                    <a:pt x="484892" y="31336"/>
                  </a:lnTo>
                  <a:lnTo>
                    <a:pt x="509018" y="31566"/>
                  </a:lnTo>
                  <a:lnTo>
                    <a:pt x="533853" y="31668"/>
                  </a:lnTo>
                  <a:lnTo>
                    <a:pt x="559001" y="31008"/>
                  </a:lnTo>
                  <a:lnTo>
                    <a:pt x="584289" y="28363"/>
                  </a:lnTo>
                  <a:lnTo>
                    <a:pt x="611521" y="26717"/>
                  </a:lnTo>
                  <a:lnTo>
                    <a:pt x="639382" y="25985"/>
                  </a:lnTo>
                  <a:lnTo>
                    <a:pt x="665876" y="25660"/>
                  </a:lnTo>
                  <a:lnTo>
                    <a:pt x="693643" y="25515"/>
                  </a:lnTo>
                  <a:lnTo>
                    <a:pt x="722447" y="25452"/>
                  </a:lnTo>
                  <a:lnTo>
                    <a:pt x="751711" y="25423"/>
                  </a:lnTo>
                  <a:lnTo>
                    <a:pt x="783062" y="25410"/>
                  </a:lnTo>
                  <a:lnTo>
                    <a:pt x="799325" y="25407"/>
                  </a:lnTo>
                  <a:lnTo>
                    <a:pt x="830565" y="25403"/>
                  </a:lnTo>
                  <a:lnTo>
                    <a:pt x="861618" y="25401"/>
                  </a:lnTo>
                  <a:lnTo>
                    <a:pt x="877801" y="25401"/>
                  </a:lnTo>
                  <a:lnTo>
                    <a:pt x="894234" y="25400"/>
                  </a:lnTo>
                  <a:lnTo>
                    <a:pt x="925663" y="23519"/>
                  </a:lnTo>
                  <a:lnTo>
                    <a:pt x="956800" y="21036"/>
                  </a:lnTo>
                  <a:lnTo>
                    <a:pt x="973005" y="20374"/>
                  </a:lnTo>
                  <a:lnTo>
                    <a:pt x="989454" y="19933"/>
                  </a:lnTo>
                  <a:lnTo>
                    <a:pt x="1020900" y="19442"/>
                  </a:lnTo>
                  <a:lnTo>
                    <a:pt x="1051339" y="19225"/>
                  </a:lnTo>
                  <a:lnTo>
                    <a:pt x="1081330" y="19128"/>
                  </a:lnTo>
                  <a:lnTo>
                    <a:pt x="1109241" y="19084"/>
                  </a:lnTo>
                  <a:lnTo>
                    <a:pt x="1136462" y="19066"/>
                  </a:lnTo>
                  <a:lnTo>
                    <a:pt x="1165025" y="19057"/>
                  </a:lnTo>
                  <a:lnTo>
                    <a:pt x="1192300" y="19053"/>
                  </a:lnTo>
                  <a:lnTo>
                    <a:pt x="1218533" y="19051"/>
                  </a:lnTo>
                  <a:lnTo>
                    <a:pt x="1244303" y="19050"/>
                  </a:lnTo>
                  <a:lnTo>
                    <a:pt x="1269869" y="17169"/>
                  </a:lnTo>
                  <a:lnTo>
                    <a:pt x="1293930" y="14686"/>
                  </a:lnTo>
                  <a:lnTo>
                    <a:pt x="1324049" y="13289"/>
                  </a:lnTo>
                  <a:lnTo>
                    <a:pt x="1355709" y="12874"/>
                  </a:lnTo>
                  <a:lnTo>
                    <a:pt x="1379354" y="12778"/>
                  </a:lnTo>
                  <a:lnTo>
                    <a:pt x="1409724" y="12723"/>
                  </a:lnTo>
                  <a:lnTo>
                    <a:pt x="1438790" y="7635"/>
                  </a:lnTo>
                  <a:lnTo>
                    <a:pt x="145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7" name="SMARTInkShape-Group743">
            <a:extLst>
              <a:ext uri="{FF2B5EF4-FFF2-40B4-BE49-F238E27FC236}">
                <a16:creationId xmlns:a16="http://schemas.microsoft.com/office/drawing/2014/main" id="{92729E14-7C05-AB40-4F79-E9D0ED764928}"/>
              </a:ext>
            </a:extLst>
          </p:cNvPr>
          <p:cNvGrpSpPr/>
          <p:nvPr/>
        </p:nvGrpSpPr>
        <p:grpSpPr>
          <a:xfrm>
            <a:off x="7791807" y="5022946"/>
            <a:ext cx="698144" cy="368205"/>
            <a:chOff x="7791807" y="5022946"/>
            <a:chExt cx="698144" cy="368205"/>
          </a:xfrm>
        </p:grpSpPr>
        <p:sp>
          <p:nvSpPr>
            <p:cNvPr id="1353" name="SMARTInkShape-3889">
              <a:extLst>
                <a:ext uri="{FF2B5EF4-FFF2-40B4-BE49-F238E27FC236}">
                  <a16:creationId xmlns:a16="http://schemas.microsoft.com/office/drawing/2014/main" id="{8F72149B-E39A-6C45-FCA2-0531D4B60A7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91807" y="5022946"/>
              <a:ext cx="209194" cy="196348"/>
            </a:xfrm>
            <a:custGeom>
              <a:avLst/>
              <a:gdLst/>
              <a:ahLst/>
              <a:cxnLst/>
              <a:rect l="0" t="0" r="0" b="0"/>
              <a:pathLst>
                <a:path w="209194" h="196348">
                  <a:moveTo>
                    <a:pt x="44093" y="69754"/>
                  </a:moveTo>
                  <a:lnTo>
                    <a:pt x="44093" y="69754"/>
                  </a:lnTo>
                  <a:lnTo>
                    <a:pt x="47752" y="69754"/>
                  </a:lnTo>
                  <a:lnTo>
                    <a:pt x="44277" y="69754"/>
                  </a:lnTo>
                  <a:lnTo>
                    <a:pt x="44148" y="66384"/>
                  </a:lnTo>
                  <a:lnTo>
                    <a:pt x="44836" y="65390"/>
                  </a:lnTo>
                  <a:lnTo>
                    <a:pt x="45999" y="64728"/>
                  </a:lnTo>
                  <a:lnTo>
                    <a:pt x="52937" y="63666"/>
                  </a:lnTo>
                  <a:lnTo>
                    <a:pt x="66956" y="61557"/>
                  </a:lnTo>
                  <a:lnTo>
                    <a:pt x="76127" y="59761"/>
                  </a:lnTo>
                  <a:lnTo>
                    <a:pt x="103056" y="65204"/>
                  </a:lnTo>
                  <a:lnTo>
                    <a:pt x="106685" y="66720"/>
                  </a:lnTo>
                  <a:lnTo>
                    <a:pt x="109105" y="69143"/>
                  </a:lnTo>
                  <a:lnTo>
                    <a:pt x="116677" y="87164"/>
                  </a:lnTo>
                  <a:lnTo>
                    <a:pt x="119222" y="109642"/>
                  </a:lnTo>
                  <a:lnTo>
                    <a:pt x="115012" y="134339"/>
                  </a:lnTo>
                  <a:lnTo>
                    <a:pt x="105339" y="161776"/>
                  </a:lnTo>
                  <a:lnTo>
                    <a:pt x="88548" y="187386"/>
                  </a:lnTo>
                  <a:lnTo>
                    <a:pt x="82430" y="192120"/>
                  </a:lnTo>
                  <a:lnTo>
                    <a:pt x="75008" y="194694"/>
                  </a:lnTo>
                  <a:lnTo>
                    <a:pt x="58744" y="196347"/>
                  </a:lnTo>
                  <a:lnTo>
                    <a:pt x="42790" y="193262"/>
                  </a:lnTo>
                  <a:lnTo>
                    <a:pt x="31398" y="187881"/>
                  </a:lnTo>
                  <a:lnTo>
                    <a:pt x="20184" y="175075"/>
                  </a:lnTo>
                  <a:lnTo>
                    <a:pt x="14666" y="164617"/>
                  </a:lnTo>
                  <a:lnTo>
                    <a:pt x="5742" y="138717"/>
                  </a:lnTo>
                  <a:lnTo>
                    <a:pt x="848" y="120771"/>
                  </a:lnTo>
                  <a:lnTo>
                    <a:pt x="0" y="106037"/>
                  </a:lnTo>
                  <a:lnTo>
                    <a:pt x="3564" y="94346"/>
                  </a:lnTo>
                  <a:lnTo>
                    <a:pt x="15386" y="75864"/>
                  </a:lnTo>
                  <a:lnTo>
                    <a:pt x="43788" y="45734"/>
                  </a:lnTo>
                  <a:lnTo>
                    <a:pt x="70429" y="26905"/>
                  </a:lnTo>
                  <a:lnTo>
                    <a:pt x="100147" y="11797"/>
                  </a:lnTo>
                  <a:lnTo>
                    <a:pt x="129431" y="5468"/>
                  </a:lnTo>
                  <a:lnTo>
                    <a:pt x="146519" y="1552"/>
                  </a:lnTo>
                  <a:lnTo>
                    <a:pt x="177982" y="0"/>
                  </a:lnTo>
                  <a:lnTo>
                    <a:pt x="196443" y="4992"/>
                  </a:lnTo>
                  <a:lnTo>
                    <a:pt x="209193" y="12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3890">
              <a:extLst>
                <a:ext uri="{FF2B5EF4-FFF2-40B4-BE49-F238E27FC236}">
                  <a16:creationId xmlns:a16="http://schemas.microsoft.com/office/drawing/2014/main" id="{880A21AC-577C-A6AA-3A04-ADC3E59B51E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88300" y="5073650"/>
              <a:ext cx="158490" cy="317501"/>
            </a:xfrm>
            <a:custGeom>
              <a:avLst/>
              <a:gdLst/>
              <a:ahLst/>
              <a:cxnLst/>
              <a:rect l="0" t="0" r="0" b="0"/>
              <a:pathLst>
                <a:path w="158490" h="317501">
                  <a:moveTo>
                    <a:pt x="152400" y="0"/>
                  </a:moveTo>
                  <a:lnTo>
                    <a:pt x="152400" y="0"/>
                  </a:lnTo>
                  <a:lnTo>
                    <a:pt x="158489" y="0"/>
                  </a:lnTo>
                  <a:lnTo>
                    <a:pt x="142834" y="26732"/>
                  </a:lnTo>
                  <a:lnTo>
                    <a:pt x="125993" y="57326"/>
                  </a:lnTo>
                  <a:lnTo>
                    <a:pt x="111566" y="86948"/>
                  </a:lnTo>
                  <a:lnTo>
                    <a:pt x="95128" y="115796"/>
                  </a:lnTo>
                  <a:lnTo>
                    <a:pt x="82514" y="140143"/>
                  </a:lnTo>
                  <a:lnTo>
                    <a:pt x="69840" y="165232"/>
                  </a:lnTo>
                  <a:lnTo>
                    <a:pt x="52915" y="195622"/>
                  </a:lnTo>
                  <a:lnTo>
                    <a:pt x="36689" y="226371"/>
                  </a:lnTo>
                  <a:lnTo>
                    <a:pt x="24076" y="251679"/>
                  </a:lnTo>
                  <a:lnTo>
                    <a:pt x="17756" y="262140"/>
                  </a:lnTo>
                  <a:lnTo>
                    <a:pt x="6624" y="29233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SMARTInkShape-3891">
              <a:extLst>
                <a:ext uri="{FF2B5EF4-FFF2-40B4-BE49-F238E27FC236}">
                  <a16:creationId xmlns:a16="http://schemas.microsoft.com/office/drawing/2014/main" id="{A5238722-EB16-8FD2-F9C0-1E1B53F89A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08950" y="5118653"/>
              <a:ext cx="336551" cy="259297"/>
            </a:xfrm>
            <a:custGeom>
              <a:avLst/>
              <a:gdLst/>
              <a:ahLst/>
              <a:cxnLst/>
              <a:rect l="0" t="0" r="0" b="0"/>
              <a:pathLst>
                <a:path w="336551" h="259297">
                  <a:moveTo>
                    <a:pt x="0" y="215347"/>
                  </a:moveTo>
                  <a:lnTo>
                    <a:pt x="0" y="215347"/>
                  </a:lnTo>
                  <a:lnTo>
                    <a:pt x="0" y="206509"/>
                  </a:lnTo>
                  <a:lnTo>
                    <a:pt x="6741" y="197049"/>
                  </a:lnTo>
                  <a:lnTo>
                    <a:pt x="25730" y="178949"/>
                  </a:lnTo>
                  <a:lnTo>
                    <a:pt x="51682" y="160433"/>
                  </a:lnTo>
                  <a:lnTo>
                    <a:pt x="58901" y="158859"/>
                  </a:lnTo>
                  <a:lnTo>
                    <a:pt x="61140" y="159343"/>
                  </a:lnTo>
                  <a:lnTo>
                    <a:pt x="65508" y="161764"/>
                  </a:lnTo>
                  <a:lnTo>
                    <a:pt x="75305" y="170464"/>
                  </a:lnTo>
                  <a:lnTo>
                    <a:pt x="79330" y="177995"/>
                  </a:lnTo>
                  <a:lnTo>
                    <a:pt x="87195" y="206535"/>
                  </a:lnTo>
                  <a:lnTo>
                    <a:pt x="99520" y="234776"/>
                  </a:lnTo>
                  <a:lnTo>
                    <a:pt x="107958" y="251222"/>
                  </a:lnTo>
                  <a:lnTo>
                    <a:pt x="113929" y="259296"/>
                  </a:lnTo>
                  <a:lnTo>
                    <a:pt x="114251" y="228338"/>
                  </a:lnTo>
                  <a:lnTo>
                    <a:pt x="114285" y="198264"/>
                  </a:lnTo>
                  <a:lnTo>
                    <a:pt x="114296" y="171480"/>
                  </a:lnTo>
                  <a:lnTo>
                    <a:pt x="116180" y="143788"/>
                  </a:lnTo>
                  <a:lnTo>
                    <a:pt x="117444" y="115122"/>
                  </a:lnTo>
                  <a:lnTo>
                    <a:pt x="114921" y="83523"/>
                  </a:lnTo>
                  <a:lnTo>
                    <a:pt x="114382" y="52329"/>
                  </a:lnTo>
                  <a:lnTo>
                    <a:pt x="114302" y="31715"/>
                  </a:lnTo>
                  <a:lnTo>
                    <a:pt x="128803" y="26936"/>
                  </a:lnTo>
                  <a:lnTo>
                    <a:pt x="160355" y="25122"/>
                  </a:lnTo>
                  <a:lnTo>
                    <a:pt x="189486" y="21556"/>
                  </a:lnTo>
                  <a:lnTo>
                    <a:pt x="217843" y="14032"/>
                  </a:lnTo>
                  <a:lnTo>
                    <a:pt x="245247" y="7845"/>
                  </a:lnTo>
                  <a:lnTo>
                    <a:pt x="275003" y="2249"/>
                  </a:lnTo>
                  <a:lnTo>
                    <a:pt x="305055" y="0"/>
                  </a:lnTo>
                  <a:lnTo>
                    <a:pt x="336550" y="5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SMARTInkShape-3892">
              <a:extLst>
                <a:ext uri="{FF2B5EF4-FFF2-40B4-BE49-F238E27FC236}">
                  <a16:creationId xmlns:a16="http://schemas.microsoft.com/office/drawing/2014/main" id="{137EC9DD-BC8A-C4AF-86DA-1E66EAAC5E6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86750" y="5253000"/>
              <a:ext cx="203201" cy="137723"/>
            </a:xfrm>
            <a:custGeom>
              <a:avLst/>
              <a:gdLst/>
              <a:ahLst/>
              <a:cxnLst/>
              <a:rect l="0" t="0" r="0" b="0"/>
              <a:pathLst>
                <a:path w="203201" h="137723">
                  <a:moveTo>
                    <a:pt x="0" y="55600"/>
                  </a:moveTo>
                  <a:lnTo>
                    <a:pt x="0" y="55600"/>
                  </a:lnTo>
                  <a:lnTo>
                    <a:pt x="13815" y="43667"/>
                  </a:lnTo>
                  <a:lnTo>
                    <a:pt x="23848" y="38658"/>
                  </a:lnTo>
                  <a:lnTo>
                    <a:pt x="37982" y="36561"/>
                  </a:lnTo>
                  <a:lnTo>
                    <a:pt x="41437" y="39924"/>
                  </a:lnTo>
                  <a:lnTo>
                    <a:pt x="43111" y="43459"/>
                  </a:lnTo>
                  <a:lnTo>
                    <a:pt x="44397" y="75050"/>
                  </a:lnTo>
                  <a:lnTo>
                    <a:pt x="44443" y="97708"/>
                  </a:lnTo>
                  <a:lnTo>
                    <a:pt x="55973" y="128245"/>
                  </a:lnTo>
                  <a:lnTo>
                    <a:pt x="57104" y="137722"/>
                  </a:lnTo>
                  <a:lnTo>
                    <a:pt x="61513" y="106634"/>
                  </a:lnTo>
                  <a:lnTo>
                    <a:pt x="64322" y="87419"/>
                  </a:lnTo>
                  <a:lnTo>
                    <a:pt x="73465" y="69027"/>
                  </a:lnTo>
                  <a:lnTo>
                    <a:pt x="93134" y="41032"/>
                  </a:lnTo>
                  <a:lnTo>
                    <a:pt x="104344" y="28862"/>
                  </a:lnTo>
                  <a:lnTo>
                    <a:pt x="133536" y="9157"/>
                  </a:lnTo>
                  <a:lnTo>
                    <a:pt x="150137" y="774"/>
                  </a:lnTo>
                  <a:lnTo>
                    <a:pt x="153008" y="0"/>
                  </a:lnTo>
                  <a:lnTo>
                    <a:pt x="155628" y="188"/>
                  </a:lnTo>
                  <a:lnTo>
                    <a:pt x="160420" y="2280"/>
                  </a:lnTo>
                  <a:lnTo>
                    <a:pt x="167084" y="7424"/>
                  </a:lnTo>
                  <a:lnTo>
                    <a:pt x="173528" y="16788"/>
                  </a:lnTo>
                  <a:lnTo>
                    <a:pt x="186263" y="46374"/>
                  </a:lnTo>
                  <a:lnTo>
                    <a:pt x="191824" y="75107"/>
                  </a:lnTo>
                  <a:lnTo>
                    <a:pt x="197359" y="105203"/>
                  </a:lnTo>
                  <a:lnTo>
                    <a:pt x="201156" y="110906"/>
                  </a:lnTo>
                  <a:lnTo>
                    <a:pt x="202932" y="117882"/>
                  </a:lnTo>
                  <a:lnTo>
                    <a:pt x="199749" y="122110"/>
                  </a:lnTo>
                  <a:lnTo>
                    <a:pt x="199489" y="123223"/>
                  </a:lnTo>
                  <a:lnTo>
                    <a:pt x="200020" y="123965"/>
                  </a:lnTo>
                  <a:lnTo>
                    <a:pt x="202571" y="125157"/>
                  </a:lnTo>
                  <a:lnTo>
                    <a:pt x="203200" y="131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2557462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75615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438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624388" y="2074862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2557462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475615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2438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4625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blipFill>
                <a:blip r:embed="rId44"/>
                <a:stretch>
                  <a:fillRect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5943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5943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3581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3581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|</m:t>
                          </m:r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blipFill>
                <a:blip r:embed="rId46"/>
                <a:stretch>
                  <a:fillRect r="-1126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4789487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789487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blipFill>
                <a:blip r:embed="rId48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Connector 91"/>
          <p:cNvSpPr/>
          <p:nvPr/>
        </p:nvSpPr>
        <p:spPr>
          <a:xfrm>
            <a:off x="3543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5905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880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1369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|</m:t>
                          </m:r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blipFill>
                <a:blip r:embed="rId49"/>
                <a:stretch>
                  <a:fillRect r="-4154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lowchart: Connector 96"/>
          <p:cNvSpPr/>
          <p:nvPr/>
        </p:nvSpPr>
        <p:spPr>
          <a:xfrm>
            <a:off x="6019800" y="17526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60198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60198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61722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6172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63246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64312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6553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6050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6248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3429000" y="17830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34290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34594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26670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28194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30784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3200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32308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3383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29718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181600" y="2644914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b="0" i="1" baseline="-25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44914"/>
                <a:ext cx="3276600" cy="707886"/>
              </a:xfrm>
              <a:prstGeom prst="rect">
                <a:avLst/>
              </a:prstGeom>
              <a:blipFill>
                <a:blip r:embed="rId50"/>
                <a:stretch>
                  <a:fillRect l="-743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2" name="SMARTInkShape-Group744">
            <a:extLst>
              <a:ext uri="{FF2B5EF4-FFF2-40B4-BE49-F238E27FC236}">
                <a16:creationId xmlns:a16="http://schemas.microsoft.com/office/drawing/2014/main" id="{C8718FC3-DF4A-76D8-8E96-A932D0EF643D}"/>
              </a:ext>
            </a:extLst>
          </p:cNvPr>
          <p:cNvGrpSpPr/>
          <p:nvPr/>
        </p:nvGrpSpPr>
        <p:grpSpPr>
          <a:xfrm>
            <a:off x="8185228" y="3200400"/>
            <a:ext cx="831618" cy="571501"/>
            <a:chOff x="8185228" y="3200400"/>
            <a:chExt cx="831618" cy="571501"/>
          </a:xfrm>
        </p:grpSpPr>
        <p:sp>
          <p:nvSpPr>
            <p:cNvPr id="160" name="SMARTInkShape-3893">
              <a:extLst>
                <a:ext uri="{FF2B5EF4-FFF2-40B4-BE49-F238E27FC236}">
                  <a16:creationId xmlns:a16="http://schemas.microsoft.com/office/drawing/2014/main" id="{C551BFBA-E69D-06DD-CA7B-716B283209D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928100" y="3200400"/>
              <a:ext cx="88746" cy="571501"/>
            </a:xfrm>
            <a:custGeom>
              <a:avLst/>
              <a:gdLst/>
              <a:ahLst/>
              <a:cxnLst/>
              <a:rect l="0" t="0" r="0" b="0"/>
              <a:pathLst>
                <a:path w="88746" h="571501">
                  <a:moveTo>
                    <a:pt x="0" y="0"/>
                  </a:moveTo>
                  <a:lnTo>
                    <a:pt x="0" y="0"/>
                  </a:lnTo>
                  <a:lnTo>
                    <a:pt x="6089" y="0"/>
                  </a:lnTo>
                  <a:lnTo>
                    <a:pt x="18535" y="12209"/>
                  </a:lnTo>
                  <a:lnTo>
                    <a:pt x="31405" y="43897"/>
                  </a:lnTo>
                  <a:lnTo>
                    <a:pt x="40149" y="69741"/>
                  </a:lnTo>
                  <a:lnTo>
                    <a:pt x="49376" y="100298"/>
                  </a:lnTo>
                  <a:lnTo>
                    <a:pt x="58689" y="125830"/>
                  </a:lnTo>
                  <a:lnTo>
                    <a:pt x="62780" y="156130"/>
                  </a:lnTo>
                  <a:lnTo>
                    <a:pt x="66238" y="179458"/>
                  </a:lnTo>
                  <a:lnTo>
                    <a:pt x="70126" y="202055"/>
                  </a:lnTo>
                  <a:lnTo>
                    <a:pt x="73500" y="224563"/>
                  </a:lnTo>
                  <a:lnTo>
                    <a:pt x="75000" y="248678"/>
                  </a:lnTo>
                  <a:lnTo>
                    <a:pt x="77549" y="273507"/>
                  </a:lnTo>
                  <a:lnTo>
                    <a:pt x="81031" y="297947"/>
                  </a:lnTo>
                  <a:lnTo>
                    <a:pt x="84934" y="320569"/>
                  </a:lnTo>
                  <a:lnTo>
                    <a:pt x="87137" y="342383"/>
                  </a:lnTo>
                  <a:lnTo>
                    <a:pt x="88377" y="372615"/>
                  </a:lnTo>
                  <a:lnTo>
                    <a:pt x="88745" y="399447"/>
                  </a:lnTo>
                  <a:lnTo>
                    <a:pt x="86974" y="425271"/>
                  </a:lnTo>
                  <a:lnTo>
                    <a:pt x="80097" y="448916"/>
                  </a:lnTo>
                  <a:lnTo>
                    <a:pt x="69122" y="474971"/>
                  </a:lnTo>
                  <a:lnTo>
                    <a:pt x="55052" y="503858"/>
                  </a:lnTo>
                  <a:lnTo>
                    <a:pt x="34706" y="532582"/>
                  </a:lnTo>
                  <a:lnTo>
                    <a:pt x="7999" y="557304"/>
                  </a:lnTo>
                  <a:lnTo>
                    <a:pt x="5200" y="558135"/>
                  </a:lnTo>
                  <a:lnTo>
                    <a:pt x="3467" y="558357"/>
                  </a:lnTo>
                  <a:lnTo>
                    <a:pt x="3017" y="559210"/>
                  </a:lnTo>
                  <a:lnTo>
                    <a:pt x="3422" y="560485"/>
                  </a:lnTo>
                  <a:lnTo>
                    <a:pt x="5771" y="564228"/>
                  </a:lnTo>
                  <a:lnTo>
                    <a:pt x="1905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94">
              <a:extLst>
                <a:ext uri="{FF2B5EF4-FFF2-40B4-BE49-F238E27FC236}">
                  <a16:creationId xmlns:a16="http://schemas.microsoft.com/office/drawing/2014/main" id="{A8C327BD-3F26-9AA3-B146-F8EDFCB20E1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15400" y="3346714"/>
              <a:ext cx="25401" cy="298109"/>
            </a:xfrm>
            <a:custGeom>
              <a:avLst/>
              <a:gdLst/>
              <a:ahLst/>
              <a:cxnLst/>
              <a:rect l="0" t="0" r="0" b="0"/>
              <a:pathLst>
                <a:path w="25401" h="298109">
                  <a:moveTo>
                    <a:pt x="0" y="12436"/>
                  </a:moveTo>
                  <a:lnTo>
                    <a:pt x="0" y="12436"/>
                  </a:lnTo>
                  <a:lnTo>
                    <a:pt x="0" y="6969"/>
                  </a:lnTo>
                  <a:lnTo>
                    <a:pt x="705" y="6675"/>
                  </a:lnTo>
                  <a:lnTo>
                    <a:pt x="5467" y="6164"/>
                  </a:lnTo>
                  <a:lnTo>
                    <a:pt x="5957" y="4239"/>
                  </a:lnTo>
                  <a:lnTo>
                    <a:pt x="6089" y="2738"/>
                  </a:lnTo>
                  <a:lnTo>
                    <a:pt x="6881" y="1737"/>
                  </a:lnTo>
                  <a:lnTo>
                    <a:pt x="11794" y="0"/>
                  </a:lnTo>
                  <a:lnTo>
                    <a:pt x="12096" y="617"/>
                  </a:lnTo>
                  <a:lnTo>
                    <a:pt x="18144" y="32346"/>
                  </a:lnTo>
                  <a:lnTo>
                    <a:pt x="22153" y="57533"/>
                  </a:lnTo>
                  <a:lnTo>
                    <a:pt x="24438" y="83967"/>
                  </a:lnTo>
                  <a:lnTo>
                    <a:pt x="25210" y="113819"/>
                  </a:lnTo>
                  <a:lnTo>
                    <a:pt x="25342" y="139293"/>
                  </a:lnTo>
                  <a:lnTo>
                    <a:pt x="25373" y="161245"/>
                  </a:lnTo>
                  <a:lnTo>
                    <a:pt x="23508" y="183231"/>
                  </a:lnTo>
                  <a:lnTo>
                    <a:pt x="20370" y="213560"/>
                  </a:lnTo>
                  <a:lnTo>
                    <a:pt x="19441" y="240421"/>
                  </a:lnTo>
                  <a:lnTo>
                    <a:pt x="15755" y="271410"/>
                  </a:lnTo>
                  <a:lnTo>
                    <a:pt x="12707" y="298108"/>
                  </a:lnTo>
                  <a:lnTo>
                    <a:pt x="25400" y="285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95">
              <a:extLst>
                <a:ext uri="{FF2B5EF4-FFF2-40B4-BE49-F238E27FC236}">
                  <a16:creationId xmlns:a16="http://schemas.microsoft.com/office/drawing/2014/main" id="{E533941A-D8AE-41BD-6C08-F95E9BE4346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839200" y="35687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9460" y="15940"/>
                  </a:lnTo>
                  <a:lnTo>
                    <a:pt x="21852" y="10289"/>
                  </a:lnTo>
                  <a:lnTo>
                    <a:pt x="42381" y="4987"/>
                  </a:lnTo>
                  <a:lnTo>
                    <a:pt x="48469" y="221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96">
              <a:extLst>
                <a:ext uri="{FF2B5EF4-FFF2-40B4-BE49-F238E27FC236}">
                  <a16:creationId xmlns:a16="http://schemas.microsoft.com/office/drawing/2014/main" id="{22FD0A67-9FAF-A313-2CF0-6E2C62DA373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858412" y="3537833"/>
              <a:ext cx="50639" cy="94064"/>
            </a:xfrm>
            <a:custGeom>
              <a:avLst/>
              <a:gdLst/>
              <a:ahLst/>
              <a:cxnLst/>
              <a:rect l="0" t="0" r="0" b="0"/>
              <a:pathLst>
                <a:path w="50639" h="94064">
                  <a:moveTo>
                    <a:pt x="6188" y="5467"/>
                  </a:moveTo>
                  <a:lnTo>
                    <a:pt x="6188" y="5467"/>
                  </a:lnTo>
                  <a:lnTo>
                    <a:pt x="9561" y="5467"/>
                  </a:lnTo>
                  <a:lnTo>
                    <a:pt x="13095" y="3586"/>
                  </a:lnTo>
                  <a:lnTo>
                    <a:pt x="17743" y="0"/>
                  </a:lnTo>
                  <a:lnTo>
                    <a:pt x="18125" y="411"/>
                  </a:lnTo>
                  <a:lnTo>
                    <a:pt x="18662" y="5067"/>
                  </a:lnTo>
                  <a:lnTo>
                    <a:pt x="16963" y="22687"/>
                  </a:lnTo>
                  <a:lnTo>
                    <a:pt x="11710" y="50956"/>
                  </a:lnTo>
                  <a:lnTo>
                    <a:pt x="2601" y="68755"/>
                  </a:lnTo>
                  <a:lnTo>
                    <a:pt x="0" y="86378"/>
                  </a:lnTo>
                  <a:lnTo>
                    <a:pt x="3257" y="90902"/>
                  </a:lnTo>
                  <a:lnTo>
                    <a:pt x="6767" y="92828"/>
                  </a:lnTo>
                  <a:lnTo>
                    <a:pt x="18140" y="94063"/>
                  </a:lnTo>
                  <a:lnTo>
                    <a:pt x="23964" y="92350"/>
                  </a:lnTo>
                  <a:lnTo>
                    <a:pt x="29612" y="89943"/>
                  </a:lnTo>
                  <a:lnTo>
                    <a:pt x="45448" y="88271"/>
                  </a:lnTo>
                  <a:lnTo>
                    <a:pt x="47178" y="87481"/>
                  </a:lnTo>
                  <a:lnTo>
                    <a:pt x="50638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97">
              <a:extLst>
                <a:ext uri="{FF2B5EF4-FFF2-40B4-BE49-F238E27FC236}">
                  <a16:creationId xmlns:a16="http://schemas.microsoft.com/office/drawing/2014/main" id="{05907C57-EACA-F323-DAF8-41DF8EA4258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763000" y="3559506"/>
              <a:ext cx="50407" cy="85395"/>
            </a:xfrm>
            <a:custGeom>
              <a:avLst/>
              <a:gdLst/>
              <a:ahLst/>
              <a:cxnLst/>
              <a:rect l="0" t="0" r="0" b="0"/>
              <a:pathLst>
                <a:path w="50407" h="85395">
                  <a:moveTo>
                    <a:pt x="38100" y="21894"/>
                  </a:moveTo>
                  <a:lnTo>
                    <a:pt x="38100" y="21894"/>
                  </a:lnTo>
                  <a:lnTo>
                    <a:pt x="41471" y="18523"/>
                  </a:lnTo>
                  <a:lnTo>
                    <a:pt x="43126" y="14987"/>
                  </a:lnTo>
                  <a:lnTo>
                    <a:pt x="43567" y="13056"/>
                  </a:lnTo>
                  <a:lnTo>
                    <a:pt x="43156" y="11063"/>
                  </a:lnTo>
                  <a:lnTo>
                    <a:pt x="39206" y="4887"/>
                  </a:lnTo>
                  <a:lnTo>
                    <a:pt x="35535" y="695"/>
                  </a:lnTo>
                  <a:lnTo>
                    <a:pt x="33568" y="0"/>
                  </a:lnTo>
                  <a:lnTo>
                    <a:pt x="31551" y="242"/>
                  </a:lnTo>
                  <a:lnTo>
                    <a:pt x="14006" y="9523"/>
                  </a:lnTo>
                  <a:lnTo>
                    <a:pt x="9752" y="13574"/>
                  </a:lnTo>
                  <a:lnTo>
                    <a:pt x="7862" y="17726"/>
                  </a:lnTo>
                  <a:lnTo>
                    <a:pt x="6797" y="24030"/>
                  </a:lnTo>
                  <a:lnTo>
                    <a:pt x="8430" y="28253"/>
                  </a:lnTo>
                  <a:lnTo>
                    <a:pt x="15229" y="36712"/>
                  </a:lnTo>
                  <a:lnTo>
                    <a:pt x="19233" y="39063"/>
                  </a:lnTo>
                  <a:lnTo>
                    <a:pt x="27337" y="40387"/>
                  </a:lnTo>
                  <a:lnTo>
                    <a:pt x="39344" y="40834"/>
                  </a:lnTo>
                  <a:lnTo>
                    <a:pt x="44062" y="42776"/>
                  </a:lnTo>
                  <a:lnTo>
                    <a:pt x="46307" y="44282"/>
                  </a:lnTo>
                  <a:lnTo>
                    <a:pt x="48803" y="47837"/>
                  </a:lnTo>
                  <a:lnTo>
                    <a:pt x="50209" y="53805"/>
                  </a:lnTo>
                  <a:lnTo>
                    <a:pt x="50406" y="55868"/>
                  </a:lnTo>
                  <a:lnTo>
                    <a:pt x="47313" y="65513"/>
                  </a:lnTo>
                  <a:lnTo>
                    <a:pt x="40078" y="71384"/>
                  </a:lnTo>
                  <a:lnTo>
                    <a:pt x="17194" y="82399"/>
                  </a:lnTo>
                  <a:lnTo>
                    <a:pt x="0" y="85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98">
              <a:extLst>
                <a:ext uri="{FF2B5EF4-FFF2-40B4-BE49-F238E27FC236}">
                  <a16:creationId xmlns:a16="http://schemas.microsoft.com/office/drawing/2014/main" id="{F86FA801-2C93-291C-BDD9-657C025020E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642350" y="3569926"/>
              <a:ext cx="90560" cy="67010"/>
            </a:xfrm>
            <a:custGeom>
              <a:avLst/>
              <a:gdLst/>
              <a:ahLst/>
              <a:cxnLst/>
              <a:rect l="0" t="0" r="0" b="0"/>
              <a:pathLst>
                <a:path w="90560" h="67010">
                  <a:moveTo>
                    <a:pt x="0" y="43224"/>
                  </a:moveTo>
                  <a:lnTo>
                    <a:pt x="0" y="43224"/>
                  </a:lnTo>
                  <a:lnTo>
                    <a:pt x="10844" y="42519"/>
                  </a:lnTo>
                  <a:lnTo>
                    <a:pt x="38691" y="37757"/>
                  </a:lnTo>
                  <a:lnTo>
                    <a:pt x="47299" y="35385"/>
                  </a:lnTo>
                  <a:lnTo>
                    <a:pt x="54184" y="32684"/>
                  </a:lnTo>
                  <a:lnTo>
                    <a:pt x="66697" y="29753"/>
                  </a:lnTo>
                  <a:lnTo>
                    <a:pt x="90330" y="19057"/>
                  </a:lnTo>
                  <a:lnTo>
                    <a:pt x="90559" y="18646"/>
                  </a:lnTo>
                  <a:lnTo>
                    <a:pt x="90006" y="18372"/>
                  </a:lnTo>
                  <a:lnTo>
                    <a:pt x="89392" y="16186"/>
                  </a:lnTo>
                  <a:lnTo>
                    <a:pt x="89226" y="14615"/>
                  </a:lnTo>
                  <a:lnTo>
                    <a:pt x="87164" y="10989"/>
                  </a:lnTo>
                  <a:lnTo>
                    <a:pt x="80090" y="2912"/>
                  </a:lnTo>
                  <a:lnTo>
                    <a:pt x="74166" y="613"/>
                  </a:lnTo>
                  <a:lnTo>
                    <a:pt x="70610" y="0"/>
                  </a:lnTo>
                  <a:lnTo>
                    <a:pt x="64780" y="1200"/>
                  </a:lnTo>
                  <a:lnTo>
                    <a:pt x="59130" y="4791"/>
                  </a:lnTo>
                  <a:lnTo>
                    <a:pt x="48722" y="14746"/>
                  </a:lnTo>
                  <a:lnTo>
                    <a:pt x="36267" y="34910"/>
                  </a:lnTo>
                  <a:lnTo>
                    <a:pt x="35467" y="39092"/>
                  </a:lnTo>
                  <a:lnTo>
                    <a:pt x="36459" y="47502"/>
                  </a:lnTo>
                  <a:lnTo>
                    <a:pt x="40984" y="56800"/>
                  </a:lnTo>
                  <a:lnTo>
                    <a:pt x="46795" y="64023"/>
                  </a:lnTo>
                  <a:lnTo>
                    <a:pt x="54664" y="66579"/>
                  </a:lnTo>
                  <a:lnTo>
                    <a:pt x="63806" y="67009"/>
                  </a:lnTo>
                  <a:lnTo>
                    <a:pt x="88900" y="55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99">
              <a:extLst>
                <a:ext uri="{FF2B5EF4-FFF2-40B4-BE49-F238E27FC236}">
                  <a16:creationId xmlns:a16="http://schemas.microsoft.com/office/drawing/2014/main" id="{B13B8E07-C246-F614-8D70-8517A47FE99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34400" y="35877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29854" y="10473"/>
                  </a:lnTo>
                  <a:lnTo>
                    <a:pt x="55855" y="186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00">
              <a:extLst>
                <a:ext uri="{FF2B5EF4-FFF2-40B4-BE49-F238E27FC236}">
                  <a16:creationId xmlns:a16="http://schemas.microsoft.com/office/drawing/2014/main" id="{D80194D1-5B67-5A46-4A02-524BF814611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566578" y="3563233"/>
              <a:ext cx="63073" cy="100288"/>
            </a:xfrm>
            <a:custGeom>
              <a:avLst/>
              <a:gdLst/>
              <a:ahLst/>
              <a:cxnLst/>
              <a:rect l="0" t="0" r="0" b="0"/>
              <a:pathLst>
                <a:path w="63073" h="100288">
                  <a:moveTo>
                    <a:pt x="18622" y="5467"/>
                  </a:moveTo>
                  <a:lnTo>
                    <a:pt x="18622" y="5467"/>
                  </a:lnTo>
                  <a:lnTo>
                    <a:pt x="18622" y="2096"/>
                  </a:lnTo>
                  <a:lnTo>
                    <a:pt x="19327" y="1103"/>
                  </a:lnTo>
                  <a:lnTo>
                    <a:pt x="20504" y="441"/>
                  </a:lnTo>
                  <a:lnTo>
                    <a:pt x="21994" y="0"/>
                  </a:lnTo>
                  <a:lnTo>
                    <a:pt x="22986" y="411"/>
                  </a:lnTo>
                  <a:lnTo>
                    <a:pt x="23648" y="1391"/>
                  </a:lnTo>
                  <a:lnTo>
                    <a:pt x="24090" y="2749"/>
                  </a:lnTo>
                  <a:lnTo>
                    <a:pt x="28082" y="8033"/>
                  </a:lnTo>
                  <a:lnTo>
                    <a:pt x="26118" y="17661"/>
                  </a:lnTo>
                  <a:lnTo>
                    <a:pt x="20844" y="37067"/>
                  </a:lnTo>
                  <a:lnTo>
                    <a:pt x="18198" y="49145"/>
                  </a:lnTo>
                  <a:lnTo>
                    <a:pt x="2821" y="80838"/>
                  </a:lnTo>
                  <a:lnTo>
                    <a:pt x="0" y="95817"/>
                  </a:lnTo>
                  <a:lnTo>
                    <a:pt x="563" y="97450"/>
                  </a:lnTo>
                  <a:lnTo>
                    <a:pt x="1644" y="98539"/>
                  </a:lnTo>
                  <a:lnTo>
                    <a:pt x="3070" y="99265"/>
                  </a:lnTo>
                  <a:lnTo>
                    <a:pt x="11819" y="100287"/>
                  </a:lnTo>
                  <a:lnTo>
                    <a:pt x="40592" y="94225"/>
                  </a:lnTo>
                  <a:lnTo>
                    <a:pt x="55470" y="89464"/>
                  </a:lnTo>
                  <a:lnTo>
                    <a:pt x="63072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01">
              <a:extLst>
                <a:ext uri="{FF2B5EF4-FFF2-40B4-BE49-F238E27FC236}">
                  <a16:creationId xmlns:a16="http://schemas.microsoft.com/office/drawing/2014/main" id="{0667AA39-E94F-F820-D77E-AAB9EC02E9A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407400" y="3489154"/>
              <a:ext cx="127001" cy="22397"/>
            </a:xfrm>
            <a:custGeom>
              <a:avLst/>
              <a:gdLst/>
              <a:ahLst/>
              <a:cxnLst/>
              <a:rect l="0" t="0" r="0" b="0"/>
              <a:pathLst>
                <a:path w="127001" h="22397">
                  <a:moveTo>
                    <a:pt x="0" y="22396"/>
                  </a:moveTo>
                  <a:lnTo>
                    <a:pt x="0" y="22396"/>
                  </a:lnTo>
                  <a:lnTo>
                    <a:pt x="10831" y="12271"/>
                  </a:lnTo>
                  <a:lnTo>
                    <a:pt x="19099" y="8323"/>
                  </a:lnTo>
                  <a:lnTo>
                    <a:pt x="23306" y="5558"/>
                  </a:lnTo>
                  <a:lnTo>
                    <a:pt x="30345" y="4001"/>
                  </a:lnTo>
                  <a:lnTo>
                    <a:pt x="57316" y="1503"/>
                  </a:lnTo>
                  <a:lnTo>
                    <a:pt x="61494" y="0"/>
                  </a:lnTo>
                  <a:lnTo>
                    <a:pt x="87772" y="1953"/>
                  </a:lnTo>
                  <a:lnTo>
                    <a:pt x="127000" y="3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902">
              <a:extLst>
                <a:ext uri="{FF2B5EF4-FFF2-40B4-BE49-F238E27FC236}">
                  <a16:creationId xmlns:a16="http://schemas.microsoft.com/office/drawing/2014/main" id="{B9C09A9C-37D4-F680-295A-DDA64A27EE4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13750" y="3429107"/>
              <a:ext cx="107951" cy="133244"/>
            </a:xfrm>
            <a:custGeom>
              <a:avLst/>
              <a:gdLst/>
              <a:ahLst/>
              <a:cxnLst/>
              <a:rect l="0" t="0" r="0" b="0"/>
              <a:pathLst>
                <a:path w="107951" h="133244">
                  <a:moveTo>
                    <a:pt x="0" y="18943"/>
                  </a:moveTo>
                  <a:lnTo>
                    <a:pt x="0" y="18943"/>
                  </a:lnTo>
                  <a:lnTo>
                    <a:pt x="29854" y="4016"/>
                  </a:lnTo>
                  <a:lnTo>
                    <a:pt x="51680" y="708"/>
                  </a:lnTo>
                  <a:lnTo>
                    <a:pt x="75924" y="0"/>
                  </a:lnTo>
                  <a:lnTo>
                    <a:pt x="78839" y="1376"/>
                  </a:lnTo>
                  <a:lnTo>
                    <a:pt x="83958" y="6667"/>
                  </a:lnTo>
                  <a:lnTo>
                    <a:pt x="87436" y="24321"/>
                  </a:lnTo>
                  <a:lnTo>
                    <a:pt x="84486" y="35680"/>
                  </a:lnTo>
                  <a:lnTo>
                    <a:pt x="66256" y="65071"/>
                  </a:lnTo>
                  <a:lnTo>
                    <a:pt x="38342" y="94733"/>
                  </a:lnTo>
                  <a:lnTo>
                    <a:pt x="18376" y="115550"/>
                  </a:lnTo>
                  <a:lnTo>
                    <a:pt x="15223" y="121381"/>
                  </a:lnTo>
                  <a:lnTo>
                    <a:pt x="13448" y="128631"/>
                  </a:lnTo>
                  <a:lnTo>
                    <a:pt x="14610" y="130168"/>
                  </a:lnTo>
                  <a:lnTo>
                    <a:pt x="19664" y="131876"/>
                  </a:lnTo>
                  <a:lnTo>
                    <a:pt x="46035" y="133163"/>
                  </a:lnTo>
                  <a:lnTo>
                    <a:pt x="70163" y="131345"/>
                  </a:lnTo>
                  <a:lnTo>
                    <a:pt x="88571" y="127772"/>
                  </a:lnTo>
                  <a:lnTo>
                    <a:pt x="107950" y="133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03">
              <a:extLst>
                <a:ext uri="{FF2B5EF4-FFF2-40B4-BE49-F238E27FC236}">
                  <a16:creationId xmlns:a16="http://schemas.microsoft.com/office/drawing/2014/main" id="{A949EC3F-32DA-BEB5-A7D1-F82D29A1667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43900" y="3384634"/>
              <a:ext cx="19051" cy="257818"/>
            </a:xfrm>
            <a:custGeom>
              <a:avLst/>
              <a:gdLst/>
              <a:ahLst/>
              <a:cxnLst/>
              <a:rect l="0" t="0" r="0" b="0"/>
              <a:pathLst>
                <a:path w="19051" h="257818">
                  <a:moveTo>
                    <a:pt x="0" y="12616"/>
                  </a:moveTo>
                  <a:lnTo>
                    <a:pt x="0" y="12616"/>
                  </a:lnTo>
                  <a:lnTo>
                    <a:pt x="5468" y="7149"/>
                  </a:lnTo>
                  <a:lnTo>
                    <a:pt x="6344" y="0"/>
                  </a:lnTo>
                  <a:lnTo>
                    <a:pt x="6350" y="29809"/>
                  </a:lnTo>
                  <a:lnTo>
                    <a:pt x="6350" y="56908"/>
                  </a:lnTo>
                  <a:lnTo>
                    <a:pt x="2691" y="87530"/>
                  </a:lnTo>
                  <a:lnTo>
                    <a:pt x="5418" y="113962"/>
                  </a:lnTo>
                  <a:lnTo>
                    <a:pt x="6074" y="138835"/>
                  </a:lnTo>
                  <a:lnTo>
                    <a:pt x="6933" y="160436"/>
                  </a:lnTo>
                  <a:lnTo>
                    <a:pt x="10678" y="190313"/>
                  </a:lnTo>
                  <a:lnTo>
                    <a:pt x="12300" y="216005"/>
                  </a:lnTo>
                  <a:lnTo>
                    <a:pt x="14463" y="233041"/>
                  </a:lnTo>
                  <a:lnTo>
                    <a:pt x="18871" y="257817"/>
                  </a:lnTo>
                  <a:lnTo>
                    <a:pt x="19050" y="253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04">
              <a:extLst>
                <a:ext uri="{FF2B5EF4-FFF2-40B4-BE49-F238E27FC236}">
                  <a16:creationId xmlns:a16="http://schemas.microsoft.com/office/drawing/2014/main" id="{04A05255-70CE-B26B-0EFC-F754C7ED070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85228" y="3543300"/>
              <a:ext cx="107873" cy="6351"/>
            </a:xfrm>
            <a:custGeom>
              <a:avLst/>
              <a:gdLst/>
              <a:ahLst/>
              <a:cxnLst/>
              <a:rect l="0" t="0" r="0" b="0"/>
              <a:pathLst>
                <a:path w="107873" h="6351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12169" y="705"/>
                  </a:lnTo>
                  <a:lnTo>
                    <a:pt x="42169" y="5467"/>
                  </a:lnTo>
                  <a:lnTo>
                    <a:pt x="68632" y="6176"/>
                  </a:lnTo>
                  <a:lnTo>
                    <a:pt x="107872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745">
            <a:extLst>
              <a:ext uri="{FF2B5EF4-FFF2-40B4-BE49-F238E27FC236}">
                <a16:creationId xmlns:a16="http://schemas.microsoft.com/office/drawing/2014/main" id="{D023FD8F-A0A1-F94E-7ABD-66002303F114}"/>
              </a:ext>
            </a:extLst>
          </p:cNvPr>
          <p:cNvGrpSpPr/>
          <p:nvPr/>
        </p:nvGrpSpPr>
        <p:grpSpPr>
          <a:xfrm>
            <a:off x="7251700" y="3384634"/>
            <a:ext cx="774701" cy="351653"/>
            <a:chOff x="7251700" y="3384634"/>
            <a:chExt cx="774701" cy="351653"/>
          </a:xfrm>
        </p:grpSpPr>
        <p:sp>
          <p:nvSpPr>
            <p:cNvPr id="173" name="SMARTInkShape-3905">
              <a:extLst>
                <a:ext uri="{FF2B5EF4-FFF2-40B4-BE49-F238E27FC236}">
                  <a16:creationId xmlns:a16="http://schemas.microsoft.com/office/drawing/2014/main" id="{0060A0C1-8768-1616-3CDF-B2305CCC913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93050" y="360045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0"/>
                  </a:moveTo>
                  <a:lnTo>
                    <a:pt x="0" y="0"/>
                  </a:lnTo>
                  <a:lnTo>
                    <a:pt x="27437" y="11537"/>
                  </a:lnTo>
                  <a:lnTo>
                    <a:pt x="56089" y="24125"/>
                  </a:lnTo>
                  <a:lnTo>
                    <a:pt x="85104" y="34843"/>
                  </a:lnTo>
                  <a:lnTo>
                    <a:pt x="98594" y="41604"/>
                  </a:lnTo>
                  <a:lnTo>
                    <a:pt x="104497" y="43890"/>
                  </a:lnTo>
                  <a:lnTo>
                    <a:pt x="114036" y="49226"/>
                  </a:lnTo>
                  <a:lnTo>
                    <a:pt x="122359" y="50759"/>
                  </a:lnTo>
                  <a:lnTo>
                    <a:pt x="123906" y="50772"/>
                  </a:lnTo>
                  <a:lnTo>
                    <a:pt x="1333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906">
              <a:extLst>
                <a:ext uri="{FF2B5EF4-FFF2-40B4-BE49-F238E27FC236}">
                  <a16:creationId xmlns:a16="http://schemas.microsoft.com/office/drawing/2014/main" id="{75D3AC5F-1454-1DEE-AA61-2E2A9E2A8FA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18450" y="3486150"/>
              <a:ext cx="95251" cy="81636"/>
            </a:xfrm>
            <a:custGeom>
              <a:avLst/>
              <a:gdLst/>
              <a:ahLst/>
              <a:cxnLst/>
              <a:rect l="0" t="0" r="0" b="0"/>
              <a:pathLst>
                <a:path w="95251" h="81636">
                  <a:moveTo>
                    <a:pt x="88900" y="6350"/>
                  </a:moveTo>
                  <a:lnTo>
                    <a:pt x="88900" y="6350"/>
                  </a:lnTo>
                  <a:lnTo>
                    <a:pt x="92272" y="6350"/>
                  </a:lnTo>
                  <a:lnTo>
                    <a:pt x="93264" y="5645"/>
                  </a:lnTo>
                  <a:lnTo>
                    <a:pt x="93926" y="4469"/>
                  </a:lnTo>
                  <a:lnTo>
                    <a:pt x="95248" y="7"/>
                  </a:lnTo>
                  <a:lnTo>
                    <a:pt x="95248" y="5"/>
                  </a:lnTo>
                  <a:lnTo>
                    <a:pt x="95250" y="2"/>
                  </a:lnTo>
                  <a:lnTo>
                    <a:pt x="95250" y="0"/>
                  </a:lnTo>
                  <a:lnTo>
                    <a:pt x="80944" y="8838"/>
                  </a:lnTo>
                  <a:lnTo>
                    <a:pt x="66998" y="20665"/>
                  </a:lnTo>
                  <a:lnTo>
                    <a:pt x="50654" y="28227"/>
                  </a:lnTo>
                  <a:lnTo>
                    <a:pt x="21158" y="46361"/>
                  </a:lnTo>
                  <a:lnTo>
                    <a:pt x="7975" y="55878"/>
                  </a:lnTo>
                  <a:lnTo>
                    <a:pt x="90" y="57140"/>
                  </a:lnTo>
                  <a:lnTo>
                    <a:pt x="0" y="57150"/>
                  </a:lnTo>
                  <a:lnTo>
                    <a:pt x="10139" y="57855"/>
                  </a:lnTo>
                  <a:lnTo>
                    <a:pt x="39082" y="67981"/>
                  </a:lnTo>
                  <a:lnTo>
                    <a:pt x="68793" y="75657"/>
                  </a:lnTo>
                  <a:lnTo>
                    <a:pt x="71261" y="75838"/>
                  </a:lnTo>
                  <a:lnTo>
                    <a:pt x="75887" y="77920"/>
                  </a:lnTo>
                  <a:lnTo>
                    <a:pt x="81234" y="81635"/>
                  </a:lnTo>
                  <a:lnTo>
                    <a:pt x="82378" y="81235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907">
              <a:extLst>
                <a:ext uri="{FF2B5EF4-FFF2-40B4-BE49-F238E27FC236}">
                  <a16:creationId xmlns:a16="http://schemas.microsoft.com/office/drawing/2014/main" id="{ADCAB216-5D0B-862A-876D-F7305FF81BF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35391" y="3539642"/>
              <a:ext cx="181460" cy="16359"/>
            </a:xfrm>
            <a:custGeom>
              <a:avLst/>
              <a:gdLst/>
              <a:ahLst/>
              <a:cxnLst/>
              <a:rect l="0" t="0" r="0" b="0"/>
              <a:pathLst>
                <a:path w="181460" h="16359">
                  <a:moveTo>
                    <a:pt x="3659" y="3658"/>
                  </a:moveTo>
                  <a:lnTo>
                    <a:pt x="3659" y="3658"/>
                  </a:lnTo>
                  <a:lnTo>
                    <a:pt x="0" y="3658"/>
                  </a:lnTo>
                  <a:lnTo>
                    <a:pt x="31679" y="2953"/>
                  </a:lnTo>
                  <a:lnTo>
                    <a:pt x="57195" y="0"/>
                  </a:lnTo>
                  <a:lnTo>
                    <a:pt x="88711" y="3037"/>
                  </a:lnTo>
                  <a:lnTo>
                    <a:pt x="115761" y="3536"/>
                  </a:lnTo>
                  <a:lnTo>
                    <a:pt x="138038" y="5515"/>
                  </a:lnTo>
                  <a:lnTo>
                    <a:pt x="166410" y="11495"/>
                  </a:lnTo>
                  <a:lnTo>
                    <a:pt x="171949" y="14197"/>
                  </a:lnTo>
                  <a:lnTo>
                    <a:pt x="181459" y="16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08">
              <a:extLst>
                <a:ext uri="{FF2B5EF4-FFF2-40B4-BE49-F238E27FC236}">
                  <a16:creationId xmlns:a16="http://schemas.microsoft.com/office/drawing/2014/main" id="{2B8EC115-7999-AC3B-9F07-10DB89B6983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61859" y="3482681"/>
              <a:ext cx="135942" cy="154769"/>
            </a:xfrm>
            <a:custGeom>
              <a:avLst/>
              <a:gdLst/>
              <a:ahLst/>
              <a:cxnLst/>
              <a:rect l="0" t="0" r="0" b="0"/>
              <a:pathLst>
                <a:path w="135942" h="154769">
                  <a:moveTo>
                    <a:pt x="8941" y="16169"/>
                  </a:moveTo>
                  <a:lnTo>
                    <a:pt x="8941" y="16169"/>
                  </a:lnTo>
                  <a:lnTo>
                    <a:pt x="8941" y="12798"/>
                  </a:lnTo>
                  <a:lnTo>
                    <a:pt x="9646" y="11805"/>
                  </a:lnTo>
                  <a:lnTo>
                    <a:pt x="10823" y="11143"/>
                  </a:lnTo>
                  <a:lnTo>
                    <a:pt x="41544" y="4429"/>
                  </a:lnTo>
                  <a:lnTo>
                    <a:pt x="61896" y="0"/>
                  </a:lnTo>
                  <a:lnTo>
                    <a:pt x="73398" y="1457"/>
                  </a:lnTo>
                  <a:lnTo>
                    <a:pt x="81803" y="6338"/>
                  </a:lnTo>
                  <a:lnTo>
                    <a:pt x="85032" y="9615"/>
                  </a:lnTo>
                  <a:lnTo>
                    <a:pt x="86480" y="13916"/>
                  </a:lnTo>
                  <a:lnTo>
                    <a:pt x="85146" y="30788"/>
                  </a:lnTo>
                  <a:lnTo>
                    <a:pt x="78373" y="55771"/>
                  </a:lnTo>
                  <a:lnTo>
                    <a:pt x="70435" y="67414"/>
                  </a:lnTo>
                  <a:lnTo>
                    <a:pt x="48158" y="96628"/>
                  </a:lnTo>
                  <a:lnTo>
                    <a:pt x="21210" y="124512"/>
                  </a:lnTo>
                  <a:lnTo>
                    <a:pt x="3110" y="145791"/>
                  </a:lnTo>
                  <a:lnTo>
                    <a:pt x="821" y="147033"/>
                  </a:lnTo>
                  <a:lnTo>
                    <a:pt x="0" y="148567"/>
                  </a:lnTo>
                  <a:lnTo>
                    <a:pt x="157" y="150296"/>
                  </a:lnTo>
                  <a:lnTo>
                    <a:pt x="969" y="152153"/>
                  </a:lnTo>
                  <a:lnTo>
                    <a:pt x="2920" y="153392"/>
                  </a:lnTo>
                  <a:lnTo>
                    <a:pt x="8853" y="154768"/>
                  </a:lnTo>
                  <a:lnTo>
                    <a:pt x="37048" y="148817"/>
                  </a:lnTo>
                  <a:lnTo>
                    <a:pt x="62425" y="144842"/>
                  </a:lnTo>
                  <a:lnTo>
                    <a:pt x="88524" y="143665"/>
                  </a:lnTo>
                  <a:lnTo>
                    <a:pt x="117780" y="143234"/>
                  </a:lnTo>
                  <a:lnTo>
                    <a:pt x="135941" y="143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909">
              <a:extLst>
                <a:ext uri="{FF2B5EF4-FFF2-40B4-BE49-F238E27FC236}">
                  <a16:creationId xmlns:a16="http://schemas.microsoft.com/office/drawing/2014/main" id="{B00B3C1A-D677-B09B-3AB0-E246DB569A6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87103" y="3384634"/>
              <a:ext cx="82075" cy="351653"/>
            </a:xfrm>
            <a:custGeom>
              <a:avLst/>
              <a:gdLst/>
              <a:ahLst/>
              <a:cxnLst/>
              <a:rect l="0" t="0" r="0" b="0"/>
              <a:pathLst>
                <a:path w="82075" h="351653">
                  <a:moveTo>
                    <a:pt x="75747" y="12616"/>
                  </a:moveTo>
                  <a:lnTo>
                    <a:pt x="75747" y="12616"/>
                  </a:lnTo>
                  <a:lnTo>
                    <a:pt x="75747" y="9245"/>
                  </a:lnTo>
                  <a:lnTo>
                    <a:pt x="76452" y="8252"/>
                  </a:lnTo>
                  <a:lnTo>
                    <a:pt x="77629" y="7590"/>
                  </a:lnTo>
                  <a:lnTo>
                    <a:pt x="79119" y="7149"/>
                  </a:lnTo>
                  <a:lnTo>
                    <a:pt x="80111" y="6149"/>
                  </a:lnTo>
                  <a:lnTo>
                    <a:pt x="82074" y="0"/>
                  </a:lnTo>
                  <a:lnTo>
                    <a:pt x="57298" y="28481"/>
                  </a:lnTo>
                  <a:lnTo>
                    <a:pt x="36315" y="59338"/>
                  </a:lnTo>
                  <a:lnTo>
                    <a:pt x="23639" y="89683"/>
                  </a:lnTo>
                  <a:lnTo>
                    <a:pt x="13741" y="114473"/>
                  </a:lnTo>
                  <a:lnTo>
                    <a:pt x="7446" y="144762"/>
                  </a:lnTo>
                  <a:lnTo>
                    <a:pt x="2985" y="171401"/>
                  </a:lnTo>
                  <a:lnTo>
                    <a:pt x="565" y="198266"/>
                  </a:lnTo>
                  <a:lnTo>
                    <a:pt x="0" y="221186"/>
                  </a:lnTo>
                  <a:lnTo>
                    <a:pt x="453" y="246425"/>
                  </a:lnTo>
                  <a:lnTo>
                    <a:pt x="3006" y="269401"/>
                  </a:lnTo>
                  <a:lnTo>
                    <a:pt x="11782" y="295428"/>
                  </a:lnTo>
                  <a:lnTo>
                    <a:pt x="23026" y="322480"/>
                  </a:lnTo>
                  <a:lnTo>
                    <a:pt x="45833" y="350778"/>
                  </a:lnTo>
                  <a:lnTo>
                    <a:pt x="48043" y="351652"/>
                  </a:lnTo>
                  <a:lnTo>
                    <a:pt x="50222" y="351529"/>
                  </a:lnTo>
                  <a:lnTo>
                    <a:pt x="56697" y="349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910">
              <a:extLst>
                <a:ext uri="{FF2B5EF4-FFF2-40B4-BE49-F238E27FC236}">
                  <a16:creationId xmlns:a16="http://schemas.microsoft.com/office/drawing/2014/main" id="{CFEA230F-108D-6CB8-5F5F-3646E1C23BB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58050" y="3480439"/>
              <a:ext cx="102723" cy="125623"/>
            </a:xfrm>
            <a:custGeom>
              <a:avLst/>
              <a:gdLst/>
              <a:ahLst/>
              <a:cxnLst/>
              <a:rect l="0" t="0" r="0" b="0"/>
              <a:pathLst>
                <a:path w="102723" h="125623">
                  <a:moveTo>
                    <a:pt x="6350" y="43811"/>
                  </a:moveTo>
                  <a:lnTo>
                    <a:pt x="6350" y="43811"/>
                  </a:lnTo>
                  <a:lnTo>
                    <a:pt x="9722" y="40440"/>
                  </a:lnTo>
                  <a:lnTo>
                    <a:pt x="11376" y="35022"/>
                  </a:lnTo>
                  <a:lnTo>
                    <a:pt x="12818" y="28616"/>
                  </a:lnTo>
                  <a:lnTo>
                    <a:pt x="19491" y="18754"/>
                  </a:lnTo>
                  <a:lnTo>
                    <a:pt x="34346" y="6641"/>
                  </a:lnTo>
                  <a:lnTo>
                    <a:pt x="43722" y="2596"/>
                  </a:lnTo>
                  <a:lnTo>
                    <a:pt x="61240" y="0"/>
                  </a:lnTo>
                  <a:lnTo>
                    <a:pt x="69786" y="3408"/>
                  </a:lnTo>
                  <a:lnTo>
                    <a:pt x="83400" y="13723"/>
                  </a:lnTo>
                  <a:lnTo>
                    <a:pt x="97247" y="37763"/>
                  </a:lnTo>
                  <a:lnTo>
                    <a:pt x="102722" y="53353"/>
                  </a:lnTo>
                  <a:lnTo>
                    <a:pt x="102553" y="84240"/>
                  </a:lnTo>
                  <a:lnTo>
                    <a:pt x="102023" y="93059"/>
                  </a:lnTo>
                  <a:lnTo>
                    <a:pt x="98025" y="101212"/>
                  </a:lnTo>
                  <a:lnTo>
                    <a:pt x="90839" y="109539"/>
                  </a:lnTo>
                  <a:lnTo>
                    <a:pt x="80590" y="117944"/>
                  </a:lnTo>
                  <a:lnTo>
                    <a:pt x="67097" y="122620"/>
                  </a:lnTo>
                  <a:lnTo>
                    <a:pt x="42181" y="125622"/>
                  </a:lnTo>
                  <a:lnTo>
                    <a:pt x="19307" y="121145"/>
                  </a:lnTo>
                  <a:lnTo>
                    <a:pt x="0" y="11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911">
              <a:extLst>
                <a:ext uri="{FF2B5EF4-FFF2-40B4-BE49-F238E27FC236}">
                  <a16:creationId xmlns:a16="http://schemas.microsoft.com/office/drawing/2014/main" id="{329E9464-02BC-CBC4-E8CA-7E3612AAC03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51700" y="3479800"/>
              <a:ext cx="19199" cy="247651"/>
            </a:xfrm>
            <a:custGeom>
              <a:avLst/>
              <a:gdLst/>
              <a:ahLst/>
              <a:cxnLst/>
              <a:rect l="0" t="0" r="0" b="0"/>
              <a:pathLst>
                <a:path w="19199" h="2476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7055" y="3658"/>
                  </a:lnTo>
                  <a:lnTo>
                    <a:pt x="9722" y="2096"/>
                  </a:lnTo>
                  <a:lnTo>
                    <a:pt x="10009" y="1398"/>
                  </a:lnTo>
                  <a:lnTo>
                    <a:pt x="9495" y="932"/>
                  </a:lnTo>
                  <a:lnTo>
                    <a:pt x="6366" y="5"/>
                  </a:lnTo>
                  <a:lnTo>
                    <a:pt x="16469" y="2"/>
                  </a:lnTo>
                  <a:lnTo>
                    <a:pt x="18740" y="2823"/>
                  </a:lnTo>
                  <a:lnTo>
                    <a:pt x="19198" y="29512"/>
                  </a:lnTo>
                  <a:lnTo>
                    <a:pt x="19094" y="60250"/>
                  </a:lnTo>
                  <a:lnTo>
                    <a:pt x="19063" y="90524"/>
                  </a:lnTo>
                  <a:lnTo>
                    <a:pt x="16939" y="109378"/>
                  </a:lnTo>
                  <a:lnTo>
                    <a:pt x="8940" y="136572"/>
                  </a:lnTo>
                  <a:lnTo>
                    <a:pt x="3973" y="159947"/>
                  </a:lnTo>
                  <a:lnTo>
                    <a:pt x="1177" y="188973"/>
                  </a:lnTo>
                  <a:lnTo>
                    <a:pt x="233" y="21732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46">
            <a:extLst>
              <a:ext uri="{FF2B5EF4-FFF2-40B4-BE49-F238E27FC236}">
                <a16:creationId xmlns:a16="http://schemas.microsoft.com/office/drawing/2014/main" id="{81576B9F-F31D-AB91-C7AE-2801043DECFF}"/>
              </a:ext>
            </a:extLst>
          </p:cNvPr>
          <p:cNvGrpSpPr/>
          <p:nvPr/>
        </p:nvGrpSpPr>
        <p:grpSpPr>
          <a:xfrm>
            <a:off x="8407400" y="2546428"/>
            <a:ext cx="253779" cy="158673"/>
            <a:chOff x="8407400" y="2546428"/>
            <a:chExt cx="253779" cy="158673"/>
          </a:xfrm>
        </p:grpSpPr>
        <p:sp>
          <p:nvSpPr>
            <p:cNvPr id="181" name="SMARTInkShape-3912">
              <a:extLst>
                <a:ext uri="{FF2B5EF4-FFF2-40B4-BE49-F238E27FC236}">
                  <a16:creationId xmlns:a16="http://schemas.microsoft.com/office/drawing/2014/main" id="{F89751E5-A0E2-1EA4-E451-E2B9DCE7233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07400" y="2592095"/>
              <a:ext cx="253779" cy="24106"/>
            </a:xfrm>
            <a:custGeom>
              <a:avLst/>
              <a:gdLst/>
              <a:ahLst/>
              <a:cxnLst/>
              <a:rect l="0" t="0" r="0" b="0"/>
              <a:pathLst>
                <a:path w="253779" h="24106">
                  <a:moveTo>
                    <a:pt x="0" y="24105"/>
                  </a:moveTo>
                  <a:lnTo>
                    <a:pt x="0" y="24105"/>
                  </a:lnTo>
                  <a:lnTo>
                    <a:pt x="3372" y="20734"/>
                  </a:lnTo>
                  <a:lnTo>
                    <a:pt x="6907" y="19079"/>
                  </a:lnTo>
                  <a:lnTo>
                    <a:pt x="36779" y="14461"/>
                  </a:lnTo>
                  <a:lnTo>
                    <a:pt x="63945" y="11303"/>
                  </a:lnTo>
                  <a:lnTo>
                    <a:pt x="93875" y="6498"/>
                  </a:lnTo>
                  <a:lnTo>
                    <a:pt x="123750" y="5340"/>
                  </a:lnTo>
                  <a:lnTo>
                    <a:pt x="148458" y="5139"/>
                  </a:lnTo>
                  <a:lnTo>
                    <a:pt x="170873" y="5093"/>
                  </a:lnTo>
                  <a:lnTo>
                    <a:pt x="195183" y="4366"/>
                  </a:lnTo>
                  <a:lnTo>
                    <a:pt x="222619" y="696"/>
                  </a:lnTo>
                  <a:lnTo>
                    <a:pt x="236862" y="0"/>
                  </a:lnTo>
                  <a:lnTo>
                    <a:pt x="253778" y="4984"/>
                  </a:lnTo>
                  <a:lnTo>
                    <a:pt x="247650" y="5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913">
              <a:extLst>
                <a:ext uri="{FF2B5EF4-FFF2-40B4-BE49-F238E27FC236}">
                  <a16:creationId xmlns:a16="http://schemas.microsoft.com/office/drawing/2014/main" id="{DB31A706-C9A4-9717-7F55-B7EAC439419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09000" y="2546428"/>
              <a:ext cx="12701" cy="158673"/>
            </a:xfrm>
            <a:custGeom>
              <a:avLst/>
              <a:gdLst/>
              <a:ahLst/>
              <a:cxnLst/>
              <a:rect l="0" t="0" r="0" b="0"/>
              <a:pathLst>
                <a:path w="12701" h="15867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5" y="1908"/>
                  </a:lnTo>
                  <a:lnTo>
                    <a:pt x="1882" y="1246"/>
                  </a:lnTo>
                  <a:lnTo>
                    <a:pt x="6089" y="0"/>
                  </a:lnTo>
                  <a:lnTo>
                    <a:pt x="2901" y="3316"/>
                  </a:lnTo>
                  <a:lnTo>
                    <a:pt x="860" y="15509"/>
                  </a:lnTo>
                  <a:lnTo>
                    <a:pt x="171" y="42956"/>
                  </a:lnTo>
                  <a:lnTo>
                    <a:pt x="1915" y="69492"/>
                  </a:lnTo>
                  <a:lnTo>
                    <a:pt x="6917" y="92502"/>
                  </a:lnTo>
                  <a:lnTo>
                    <a:pt x="11557" y="121769"/>
                  </a:lnTo>
                  <a:lnTo>
                    <a:pt x="12700" y="15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747">
            <a:extLst>
              <a:ext uri="{FF2B5EF4-FFF2-40B4-BE49-F238E27FC236}">
                <a16:creationId xmlns:a16="http://schemas.microsoft.com/office/drawing/2014/main" id="{73FC5E9B-0D9F-07D7-4B1A-40B0C3177D10}"/>
              </a:ext>
            </a:extLst>
          </p:cNvPr>
          <p:cNvGrpSpPr/>
          <p:nvPr/>
        </p:nvGrpSpPr>
        <p:grpSpPr>
          <a:xfrm>
            <a:off x="7823200" y="1930400"/>
            <a:ext cx="735945" cy="501651"/>
            <a:chOff x="7823200" y="1930400"/>
            <a:chExt cx="735945" cy="501651"/>
          </a:xfrm>
        </p:grpSpPr>
        <p:sp>
          <p:nvSpPr>
            <p:cNvPr id="184" name="SMARTInkShape-3914">
              <a:extLst>
                <a:ext uri="{FF2B5EF4-FFF2-40B4-BE49-F238E27FC236}">
                  <a16:creationId xmlns:a16="http://schemas.microsoft.com/office/drawing/2014/main" id="{8A8594D4-778B-B8C0-57CA-BB17BD878C9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13750" y="1930400"/>
              <a:ext cx="145395" cy="501651"/>
            </a:xfrm>
            <a:custGeom>
              <a:avLst/>
              <a:gdLst/>
              <a:ahLst/>
              <a:cxnLst/>
              <a:rect l="0" t="0" r="0" b="0"/>
              <a:pathLst>
                <a:path w="145395" h="501651">
                  <a:moveTo>
                    <a:pt x="69850" y="0"/>
                  </a:moveTo>
                  <a:lnTo>
                    <a:pt x="69850" y="0"/>
                  </a:lnTo>
                  <a:lnTo>
                    <a:pt x="74920" y="5775"/>
                  </a:lnTo>
                  <a:lnTo>
                    <a:pt x="88147" y="33878"/>
                  </a:lnTo>
                  <a:lnTo>
                    <a:pt x="96516" y="59270"/>
                  </a:lnTo>
                  <a:lnTo>
                    <a:pt x="103465" y="84668"/>
                  </a:lnTo>
                  <a:lnTo>
                    <a:pt x="109993" y="113438"/>
                  </a:lnTo>
                  <a:lnTo>
                    <a:pt x="119766" y="144305"/>
                  </a:lnTo>
                  <a:lnTo>
                    <a:pt x="125667" y="167147"/>
                  </a:lnTo>
                  <a:lnTo>
                    <a:pt x="131346" y="191409"/>
                  </a:lnTo>
                  <a:lnTo>
                    <a:pt x="138574" y="216304"/>
                  </a:lnTo>
                  <a:lnTo>
                    <a:pt x="142727" y="239598"/>
                  </a:lnTo>
                  <a:lnTo>
                    <a:pt x="144573" y="262416"/>
                  </a:lnTo>
                  <a:lnTo>
                    <a:pt x="145394" y="286668"/>
                  </a:lnTo>
                  <a:lnTo>
                    <a:pt x="143876" y="309677"/>
                  </a:lnTo>
                  <a:lnTo>
                    <a:pt x="139057" y="340582"/>
                  </a:lnTo>
                  <a:lnTo>
                    <a:pt x="131277" y="367613"/>
                  </a:lnTo>
                  <a:lnTo>
                    <a:pt x="116007" y="398660"/>
                  </a:lnTo>
                  <a:lnTo>
                    <a:pt x="90170" y="429736"/>
                  </a:lnTo>
                  <a:lnTo>
                    <a:pt x="59340" y="461313"/>
                  </a:lnTo>
                  <a:lnTo>
                    <a:pt x="28406" y="486823"/>
                  </a:lnTo>
                  <a:lnTo>
                    <a:pt x="18451" y="496159"/>
                  </a:lnTo>
                  <a:lnTo>
                    <a:pt x="11493" y="499209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915">
              <a:extLst>
                <a:ext uri="{FF2B5EF4-FFF2-40B4-BE49-F238E27FC236}">
                  <a16:creationId xmlns:a16="http://schemas.microsoft.com/office/drawing/2014/main" id="{F2BB903C-7E6F-CD4F-2CDE-A7C838D21C2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88350" y="2051052"/>
              <a:ext cx="25392" cy="266686"/>
            </a:xfrm>
            <a:custGeom>
              <a:avLst/>
              <a:gdLst/>
              <a:ahLst/>
              <a:cxnLst/>
              <a:rect l="0" t="0" r="0" b="0"/>
              <a:pathLst>
                <a:path w="25392" h="266686">
                  <a:moveTo>
                    <a:pt x="0" y="12698"/>
                  </a:moveTo>
                  <a:lnTo>
                    <a:pt x="0" y="12698"/>
                  </a:lnTo>
                  <a:lnTo>
                    <a:pt x="5468" y="7231"/>
                  </a:lnTo>
                  <a:lnTo>
                    <a:pt x="6344" y="82"/>
                  </a:lnTo>
                  <a:lnTo>
                    <a:pt x="6350" y="0"/>
                  </a:lnTo>
                  <a:lnTo>
                    <a:pt x="9722" y="6741"/>
                  </a:lnTo>
                  <a:lnTo>
                    <a:pt x="12818" y="31799"/>
                  </a:lnTo>
                  <a:lnTo>
                    <a:pt x="17595" y="55674"/>
                  </a:lnTo>
                  <a:lnTo>
                    <a:pt x="23649" y="87144"/>
                  </a:lnTo>
                  <a:lnTo>
                    <a:pt x="24881" y="111191"/>
                  </a:lnTo>
                  <a:lnTo>
                    <a:pt x="25247" y="138778"/>
                  </a:lnTo>
                  <a:lnTo>
                    <a:pt x="25354" y="166707"/>
                  </a:lnTo>
                  <a:lnTo>
                    <a:pt x="25391" y="194265"/>
                  </a:lnTo>
                  <a:lnTo>
                    <a:pt x="24692" y="221006"/>
                  </a:lnTo>
                  <a:lnTo>
                    <a:pt x="21741" y="240224"/>
                  </a:lnTo>
                  <a:lnTo>
                    <a:pt x="23297" y="254464"/>
                  </a:lnTo>
                  <a:lnTo>
                    <a:pt x="19055" y="266685"/>
                  </a:lnTo>
                  <a:lnTo>
                    <a:pt x="19050" y="260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916">
              <a:extLst>
                <a:ext uri="{FF2B5EF4-FFF2-40B4-BE49-F238E27FC236}">
                  <a16:creationId xmlns:a16="http://schemas.microsoft.com/office/drawing/2014/main" id="{DF630662-2245-76BD-0672-8344A45874F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74050" y="2281026"/>
              <a:ext cx="95251" cy="24025"/>
            </a:xfrm>
            <a:custGeom>
              <a:avLst/>
              <a:gdLst/>
              <a:ahLst/>
              <a:cxnLst/>
              <a:rect l="0" t="0" r="0" b="0"/>
              <a:pathLst>
                <a:path w="95251" h="24025">
                  <a:moveTo>
                    <a:pt x="0" y="24024"/>
                  </a:moveTo>
                  <a:lnTo>
                    <a:pt x="0" y="24024"/>
                  </a:lnTo>
                  <a:lnTo>
                    <a:pt x="6741" y="17282"/>
                  </a:lnTo>
                  <a:lnTo>
                    <a:pt x="24419" y="9718"/>
                  </a:lnTo>
                  <a:lnTo>
                    <a:pt x="55139" y="3717"/>
                  </a:lnTo>
                  <a:lnTo>
                    <a:pt x="71135" y="133"/>
                  </a:lnTo>
                  <a:lnTo>
                    <a:pt x="81710" y="0"/>
                  </a:lnTo>
                  <a:lnTo>
                    <a:pt x="95250" y="4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917">
              <a:extLst>
                <a:ext uri="{FF2B5EF4-FFF2-40B4-BE49-F238E27FC236}">
                  <a16:creationId xmlns:a16="http://schemas.microsoft.com/office/drawing/2014/main" id="{2C120CD7-5559-9AE6-FAD5-5303EB954F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05829" y="2260600"/>
              <a:ext cx="57122" cy="76201"/>
            </a:xfrm>
            <a:custGeom>
              <a:avLst/>
              <a:gdLst/>
              <a:ahLst/>
              <a:cxnLst/>
              <a:rect l="0" t="0" r="0" b="0"/>
              <a:pathLst>
                <a:path w="57122" h="76201">
                  <a:moveTo>
                    <a:pt x="6321" y="0"/>
                  </a:moveTo>
                  <a:lnTo>
                    <a:pt x="6321" y="0"/>
                  </a:lnTo>
                  <a:lnTo>
                    <a:pt x="11789" y="0"/>
                  </a:lnTo>
                  <a:lnTo>
                    <a:pt x="12083" y="706"/>
                  </a:lnTo>
                  <a:lnTo>
                    <a:pt x="12410" y="3371"/>
                  </a:lnTo>
                  <a:lnTo>
                    <a:pt x="3810" y="30507"/>
                  </a:lnTo>
                  <a:lnTo>
                    <a:pt x="196" y="60227"/>
                  </a:lnTo>
                  <a:lnTo>
                    <a:pt x="0" y="68443"/>
                  </a:lnTo>
                  <a:lnTo>
                    <a:pt x="3747" y="69225"/>
                  </a:lnTo>
                  <a:lnTo>
                    <a:pt x="6722" y="69434"/>
                  </a:lnTo>
                  <a:lnTo>
                    <a:pt x="11908" y="71547"/>
                  </a:lnTo>
                  <a:lnTo>
                    <a:pt x="14279" y="73098"/>
                  </a:lnTo>
                  <a:lnTo>
                    <a:pt x="24358" y="75281"/>
                  </a:lnTo>
                  <a:lnTo>
                    <a:pt x="57121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918">
              <a:extLst>
                <a:ext uri="{FF2B5EF4-FFF2-40B4-BE49-F238E27FC236}">
                  <a16:creationId xmlns:a16="http://schemas.microsoft.com/office/drawing/2014/main" id="{12D8615A-27B8-2856-68F1-FCB7FF8EA71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32783" y="2267211"/>
              <a:ext cx="53086" cy="82290"/>
            </a:xfrm>
            <a:custGeom>
              <a:avLst/>
              <a:gdLst/>
              <a:ahLst/>
              <a:cxnLst/>
              <a:rect l="0" t="0" r="0" b="0"/>
              <a:pathLst>
                <a:path w="53086" h="82290">
                  <a:moveTo>
                    <a:pt x="47617" y="6089"/>
                  </a:moveTo>
                  <a:lnTo>
                    <a:pt x="47617" y="6089"/>
                  </a:lnTo>
                  <a:lnTo>
                    <a:pt x="53085" y="622"/>
                  </a:lnTo>
                  <a:lnTo>
                    <a:pt x="46964" y="0"/>
                  </a:lnTo>
                  <a:lnTo>
                    <a:pt x="32253" y="496"/>
                  </a:lnTo>
                  <a:lnTo>
                    <a:pt x="11562" y="8584"/>
                  </a:lnTo>
                  <a:lnTo>
                    <a:pt x="6898" y="12607"/>
                  </a:lnTo>
                  <a:lnTo>
                    <a:pt x="533" y="24310"/>
                  </a:lnTo>
                  <a:lnTo>
                    <a:pt x="0" y="27408"/>
                  </a:lnTo>
                  <a:lnTo>
                    <a:pt x="349" y="30180"/>
                  </a:lnTo>
                  <a:lnTo>
                    <a:pt x="2621" y="35141"/>
                  </a:lnTo>
                  <a:lnTo>
                    <a:pt x="18044" y="52633"/>
                  </a:lnTo>
                  <a:lnTo>
                    <a:pt x="41624" y="65354"/>
                  </a:lnTo>
                  <a:lnTo>
                    <a:pt x="44954" y="69588"/>
                  </a:lnTo>
                  <a:lnTo>
                    <a:pt x="47091" y="74685"/>
                  </a:lnTo>
                  <a:lnTo>
                    <a:pt x="40720" y="78938"/>
                  </a:lnTo>
                  <a:lnTo>
                    <a:pt x="3167" y="82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919">
              <a:extLst>
                <a:ext uri="{FF2B5EF4-FFF2-40B4-BE49-F238E27FC236}">
                  <a16:creationId xmlns:a16="http://schemas.microsoft.com/office/drawing/2014/main" id="{0D51D6DF-CAAE-B7B6-566A-88B1DCA5ACB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47050" y="2280418"/>
              <a:ext cx="63501" cy="66762"/>
            </a:xfrm>
            <a:custGeom>
              <a:avLst/>
              <a:gdLst/>
              <a:ahLst/>
              <a:cxnLst/>
              <a:rect l="0" t="0" r="0" b="0"/>
              <a:pathLst>
                <a:path w="63501" h="66762">
                  <a:moveTo>
                    <a:pt x="0" y="18282"/>
                  </a:moveTo>
                  <a:lnTo>
                    <a:pt x="0" y="18282"/>
                  </a:lnTo>
                  <a:lnTo>
                    <a:pt x="0" y="21653"/>
                  </a:lnTo>
                  <a:lnTo>
                    <a:pt x="2117" y="22646"/>
                  </a:lnTo>
                  <a:lnTo>
                    <a:pt x="23144" y="24371"/>
                  </a:lnTo>
                  <a:lnTo>
                    <a:pt x="45300" y="19142"/>
                  </a:lnTo>
                  <a:lnTo>
                    <a:pt x="50237" y="16783"/>
                  </a:lnTo>
                  <a:lnTo>
                    <a:pt x="54783" y="14088"/>
                  </a:lnTo>
                  <a:lnTo>
                    <a:pt x="62213" y="12216"/>
                  </a:lnTo>
                  <a:lnTo>
                    <a:pt x="61937" y="11416"/>
                  </a:lnTo>
                  <a:lnTo>
                    <a:pt x="58882" y="6919"/>
                  </a:lnTo>
                  <a:lnTo>
                    <a:pt x="57920" y="3119"/>
                  </a:lnTo>
                  <a:lnTo>
                    <a:pt x="56252" y="1823"/>
                  </a:lnTo>
                  <a:lnTo>
                    <a:pt x="47163" y="0"/>
                  </a:lnTo>
                  <a:lnTo>
                    <a:pt x="35533" y="165"/>
                  </a:lnTo>
                  <a:lnTo>
                    <a:pt x="27316" y="2704"/>
                  </a:lnTo>
                  <a:lnTo>
                    <a:pt x="20842" y="8066"/>
                  </a:lnTo>
                  <a:lnTo>
                    <a:pt x="10937" y="23006"/>
                  </a:lnTo>
                  <a:lnTo>
                    <a:pt x="10270" y="33082"/>
                  </a:lnTo>
                  <a:lnTo>
                    <a:pt x="14368" y="57333"/>
                  </a:lnTo>
                  <a:lnTo>
                    <a:pt x="15928" y="61249"/>
                  </a:lnTo>
                  <a:lnTo>
                    <a:pt x="19791" y="63860"/>
                  </a:lnTo>
                  <a:lnTo>
                    <a:pt x="31608" y="66761"/>
                  </a:lnTo>
                  <a:lnTo>
                    <a:pt x="40624" y="66169"/>
                  </a:lnTo>
                  <a:lnTo>
                    <a:pt x="63500" y="56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20">
              <a:extLst>
                <a:ext uri="{FF2B5EF4-FFF2-40B4-BE49-F238E27FC236}">
                  <a16:creationId xmlns:a16="http://schemas.microsoft.com/office/drawing/2014/main" id="{D395C4EE-FCA5-A71B-F7CE-432D465980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26400" y="22796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2" y="15679"/>
                  </a:lnTo>
                  <a:lnTo>
                    <a:pt x="6907" y="14024"/>
                  </a:lnTo>
                  <a:lnTo>
                    <a:pt x="8837" y="13583"/>
                  </a:lnTo>
                  <a:lnTo>
                    <a:pt x="17712" y="8511"/>
                  </a:lnTo>
                  <a:lnTo>
                    <a:pt x="46478" y="663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21">
              <a:extLst>
                <a:ext uri="{FF2B5EF4-FFF2-40B4-BE49-F238E27FC236}">
                  <a16:creationId xmlns:a16="http://schemas.microsoft.com/office/drawing/2014/main" id="{96F1F80B-DFE6-3DE3-C093-C4303F41730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52088" y="2250592"/>
              <a:ext cx="50513" cy="103879"/>
            </a:xfrm>
            <a:custGeom>
              <a:avLst/>
              <a:gdLst/>
              <a:ahLst/>
              <a:cxnLst/>
              <a:rect l="0" t="0" r="0" b="0"/>
              <a:pathLst>
                <a:path w="50513" h="103879">
                  <a:moveTo>
                    <a:pt x="6062" y="3658"/>
                  </a:moveTo>
                  <a:lnTo>
                    <a:pt x="6062" y="3658"/>
                  </a:lnTo>
                  <a:lnTo>
                    <a:pt x="9434" y="287"/>
                  </a:lnTo>
                  <a:lnTo>
                    <a:pt x="10426" y="0"/>
                  </a:lnTo>
                  <a:lnTo>
                    <a:pt x="11088" y="513"/>
                  </a:lnTo>
                  <a:lnTo>
                    <a:pt x="15522" y="13150"/>
                  </a:lnTo>
                  <a:lnTo>
                    <a:pt x="15440" y="24105"/>
                  </a:lnTo>
                  <a:lnTo>
                    <a:pt x="9639" y="51755"/>
                  </a:lnTo>
                  <a:lnTo>
                    <a:pt x="3005" y="83482"/>
                  </a:lnTo>
                  <a:lnTo>
                    <a:pt x="0" y="100599"/>
                  </a:lnTo>
                  <a:lnTo>
                    <a:pt x="610" y="102152"/>
                  </a:lnTo>
                  <a:lnTo>
                    <a:pt x="1722" y="103188"/>
                  </a:lnTo>
                  <a:lnTo>
                    <a:pt x="3168" y="103878"/>
                  </a:lnTo>
                  <a:lnTo>
                    <a:pt x="8539" y="102763"/>
                  </a:lnTo>
                  <a:lnTo>
                    <a:pt x="19496" y="100050"/>
                  </a:lnTo>
                  <a:lnTo>
                    <a:pt x="26849" y="98710"/>
                  </a:lnTo>
                  <a:lnTo>
                    <a:pt x="39599" y="93508"/>
                  </a:lnTo>
                  <a:lnTo>
                    <a:pt x="50512" y="92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22">
              <a:extLst>
                <a:ext uri="{FF2B5EF4-FFF2-40B4-BE49-F238E27FC236}">
                  <a16:creationId xmlns:a16="http://schemas.microsoft.com/office/drawing/2014/main" id="{F86F53FF-9791-5D94-41F9-18B1486779E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05750" y="2203553"/>
              <a:ext cx="101601" cy="18948"/>
            </a:xfrm>
            <a:custGeom>
              <a:avLst/>
              <a:gdLst/>
              <a:ahLst/>
              <a:cxnLst/>
              <a:rect l="0" t="0" r="0" b="0"/>
              <a:pathLst>
                <a:path w="101601" h="18948">
                  <a:moveTo>
                    <a:pt x="0" y="18947"/>
                  </a:moveTo>
                  <a:lnTo>
                    <a:pt x="0" y="18947"/>
                  </a:lnTo>
                  <a:lnTo>
                    <a:pt x="5468" y="13480"/>
                  </a:lnTo>
                  <a:lnTo>
                    <a:pt x="34884" y="3836"/>
                  </a:lnTo>
                  <a:lnTo>
                    <a:pt x="54111" y="675"/>
                  </a:lnTo>
                  <a:lnTo>
                    <a:pt x="84990" y="0"/>
                  </a:lnTo>
                  <a:lnTo>
                    <a:pt x="101600" y="6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23">
              <a:extLst>
                <a:ext uri="{FF2B5EF4-FFF2-40B4-BE49-F238E27FC236}">
                  <a16:creationId xmlns:a16="http://schemas.microsoft.com/office/drawing/2014/main" id="{9190DCDC-508A-7A1C-64A8-541EA79D0E8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12100" y="2146378"/>
              <a:ext cx="107951" cy="130579"/>
            </a:xfrm>
            <a:custGeom>
              <a:avLst/>
              <a:gdLst/>
              <a:ahLst/>
              <a:cxnLst/>
              <a:rect l="0" t="0" r="0" b="0"/>
              <a:pathLst>
                <a:path w="107951" h="130579">
                  <a:moveTo>
                    <a:pt x="0" y="6272"/>
                  </a:moveTo>
                  <a:lnTo>
                    <a:pt x="0" y="6272"/>
                  </a:lnTo>
                  <a:lnTo>
                    <a:pt x="20265" y="5566"/>
                  </a:lnTo>
                  <a:lnTo>
                    <a:pt x="47899" y="510"/>
                  </a:lnTo>
                  <a:lnTo>
                    <a:pt x="75287" y="0"/>
                  </a:lnTo>
                  <a:lnTo>
                    <a:pt x="78414" y="1385"/>
                  </a:lnTo>
                  <a:lnTo>
                    <a:pt x="83769" y="6687"/>
                  </a:lnTo>
                  <a:lnTo>
                    <a:pt x="86620" y="15629"/>
                  </a:lnTo>
                  <a:lnTo>
                    <a:pt x="87381" y="20977"/>
                  </a:lnTo>
                  <a:lnTo>
                    <a:pt x="82580" y="32563"/>
                  </a:lnTo>
                  <a:lnTo>
                    <a:pt x="61387" y="62834"/>
                  </a:lnTo>
                  <a:lnTo>
                    <a:pt x="39643" y="90701"/>
                  </a:lnTo>
                  <a:lnTo>
                    <a:pt x="16773" y="111248"/>
                  </a:lnTo>
                  <a:lnTo>
                    <a:pt x="14510" y="115958"/>
                  </a:lnTo>
                  <a:lnTo>
                    <a:pt x="14612" y="118201"/>
                  </a:lnTo>
                  <a:lnTo>
                    <a:pt x="16608" y="122576"/>
                  </a:lnTo>
                  <a:lnTo>
                    <a:pt x="18127" y="124025"/>
                  </a:lnTo>
                  <a:lnTo>
                    <a:pt x="21697" y="125634"/>
                  </a:lnTo>
                  <a:lnTo>
                    <a:pt x="51915" y="126847"/>
                  </a:lnTo>
                  <a:lnTo>
                    <a:pt x="82697" y="126912"/>
                  </a:lnTo>
                  <a:lnTo>
                    <a:pt x="101498" y="130578"/>
                  </a:lnTo>
                  <a:lnTo>
                    <a:pt x="103649" y="130065"/>
                  </a:lnTo>
                  <a:lnTo>
                    <a:pt x="107950" y="126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24">
              <a:extLst>
                <a:ext uri="{FF2B5EF4-FFF2-40B4-BE49-F238E27FC236}">
                  <a16:creationId xmlns:a16="http://schemas.microsoft.com/office/drawing/2014/main" id="{FDF07878-BCFC-5467-40E3-D268397C600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23200" y="2082800"/>
              <a:ext cx="12607" cy="254001"/>
            </a:xfrm>
            <a:custGeom>
              <a:avLst/>
              <a:gdLst/>
              <a:ahLst/>
              <a:cxnLst/>
              <a:rect l="0" t="0" r="0" b="0"/>
              <a:pathLst>
                <a:path w="12607" h="254001">
                  <a:moveTo>
                    <a:pt x="6350" y="0"/>
                  </a:moveTo>
                  <a:lnTo>
                    <a:pt x="6350" y="0"/>
                  </a:lnTo>
                  <a:lnTo>
                    <a:pt x="2978" y="3371"/>
                  </a:lnTo>
                  <a:lnTo>
                    <a:pt x="3205" y="12552"/>
                  </a:lnTo>
                  <a:lnTo>
                    <a:pt x="7300" y="35469"/>
                  </a:lnTo>
                  <a:lnTo>
                    <a:pt x="11099" y="66484"/>
                  </a:lnTo>
                  <a:lnTo>
                    <a:pt x="11988" y="90226"/>
                  </a:lnTo>
                  <a:lnTo>
                    <a:pt x="12384" y="114889"/>
                  </a:lnTo>
                  <a:lnTo>
                    <a:pt x="12606" y="142462"/>
                  </a:lnTo>
                  <a:lnTo>
                    <a:pt x="9301" y="170779"/>
                  </a:lnTo>
                  <a:lnTo>
                    <a:pt x="6933" y="201813"/>
                  </a:lnTo>
                  <a:lnTo>
                    <a:pt x="4583" y="228326"/>
                  </a:lnTo>
                  <a:lnTo>
                    <a:pt x="2742" y="239061"/>
                  </a:lnTo>
                  <a:lnTo>
                    <a:pt x="3240" y="241924"/>
                  </a:lnTo>
                  <a:lnTo>
                    <a:pt x="4276" y="243833"/>
                  </a:lnTo>
                  <a:lnTo>
                    <a:pt x="4262" y="24581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748">
            <a:extLst>
              <a:ext uri="{FF2B5EF4-FFF2-40B4-BE49-F238E27FC236}">
                <a16:creationId xmlns:a16="http://schemas.microsoft.com/office/drawing/2014/main" id="{153BECD4-F1E4-6D96-1E68-CDF31A1F3C27}"/>
              </a:ext>
            </a:extLst>
          </p:cNvPr>
          <p:cNvGrpSpPr/>
          <p:nvPr/>
        </p:nvGrpSpPr>
        <p:grpSpPr>
          <a:xfrm>
            <a:off x="6731078" y="2146323"/>
            <a:ext cx="914323" cy="317478"/>
            <a:chOff x="6731078" y="2146323"/>
            <a:chExt cx="914323" cy="317478"/>
          </a:xfrm>
        </p:grpSpPr>
        <p:sp>
          <p:nvSpPr>
            <p:cNvPr id="196" name="SMARTInkShape-3925">
              <a:extLst>
                <a:ext uri="{FF2B5EF4-FFF2-40B4-BE49-F238E27FC236}">
                  <a16:creationId xmlns:a16="http://schemas.microsoft.com/office/drawing/2014/main" id="{D02A9E58-AC18-50A0-ED3A-6B3CB3B2DE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528085" y="2305050"/>
              <a:ext cx="117316" cy="95251"/>
            </a:xfrm>
            <a:custGeom>
              <a:avLst/>
              <a:gdLst/>
              <a:ahLst/>
              <a:cxnLst/>
              <a:rect l="0" t="0" r="0" b="0"/>
              <a:pathLst>
                <a:path w="117316" h="95251">
                  <a:moveTo>
                    <a:pt x="117315" y="0"/>
                  </a:moveTo>
                  <a:lnTo>
                    <a:pt x="117315" y="0"/>
                  </a:lnTo>
                  <a:lnTo>
                    <a:pt x="90634" y="19773"/>
                  </a:lnTo>
                  <a:lnTo>
                    <a:pt x="62892" y="39497"/>
                  </a:lnTo>
                  <a:lnTo>
                    <a:pt x="32537" y="61245"/>
                  </a:lnTo>
                  <a:lnTo>
                    <a:pt x="7906" y="81028"/>
                  </a:lnTo>
                  <a:lnTo>
                    <a:pt x="0" y="92228"/>
                  </a:lnTo>
                  <a:lnTo>
                    <a:pt x="301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26">
              <a:extLst>
                <a:ext uri="{FF2B5EF4-FFF2-40B4-BE49-F238E27FC236}">
                  <a16:creationId xmlns:a16="http://schemas.microsoft.com/office/drawing/2014/main" id="{FF201406-D486-87A9-2B6B-160F345A78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481899" y="2197100"/>
              <a:ext cx="112695" cy="139701"/>
            </a:xfrm>
            <a:custGeom>
              <a:avLst/>
              <a:gdLst/>
              <a:ahLst/>
              <a:cxnLst/>
              <a:rect l="0" t="0" r="0" b="0"/>
              <a:pathLst>
                <a:path w="112695" h="139701">
                  <a:moveTo>
                    <a:pt x="23801" y="12700"/>
                  </a:moveTo>
                  <a:lnTo>
                    <a:pt x="23801" y="12700"/>
                  </a:lnTo>
                  <a:lnTo>
                    <a:pt x="27173" y="12700"/>
                  </a:lnTo>
                  <a:lnTo>
                    <a:pt x="28165" y="11994"/>
                  </a:lnTo>
                  <a:lnTo>
                    <a:pt x="28827" y="10819"/>
                  </a:lnTo>
                  <a:lnTo>
                    <a:pt x="30073" y="6611"/>
                  </a:lnTo>
                  <a:lnTo>
                    <a:pt x="30151" y="23"/>
                  </a:lnTo>
                  <a:lnTo>
                    <a:pt x="36499" y="0"/>
                  </a:lnTo>
                  <a:lnTo>
                    <a:pt x="51247" y="12865"/>
                  </a:lnTo>
                  <a:lnTo>
                    <a:pt x="81044" y="34004"/>
                  </a:lnTo>
                  <a:lnTo>
                    <a:pt x="90308" y="41041"/>
                  </a:lnTo>
                  <a:lnTo>
                    <a:pt x="99758" y="45658"/>
                  </a:lnTo>
                  <a:lnTo>
                    <a:pt x="105048" y="49784"/>
                  </a:lnTo>
                  <a:lnTo>
                    <a:pt x="111703" y="50711"/>
                  </a:lnTo>
                  <a:lnTo>
                    <a:pt x="112036" y="51446"/>
                  </a:lnTo>
                  <a:lnTo>
                    <a:pt x="112694" y="65910"/>
                  </a:lnTo>
                  <a:lnTo>
                    <a:pt x="110817" y="69980"/>
                  </a:lnTo>
                  <a:lnTo>
                    <a:pt x="109328" y="72054"/>
                  </a:lnTo>
                  <a:lnTo>
                    <a:pt x="77592" y="93929"/>
                  </a:lnTo>
                  <a:lnTo>
                    <a:pt x="70286" y="98896"/>
                  </a:lnTo>
                  <a:lnTo>
                    <a:pt x="38912" y="113360"/>
                  </a:lnTo>
                  <a:lnTo>
                    <a:pt x="9490" y="131055"/>
                  </a:lnTo>
                  <a:lnTo>
                    <a:pt x="0" y="138422"/>
                  </a:lnTo>
                  <a:lnTo>
                    <a:pt x="878" y="138848"/>
                  </a:lnTo>
                  <a:lnTo>
                    <a:pt x="11101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27">
              <a:extLst>
                <a:ext uri="{FF2B5EF4-FFF2-40B4-BE49-F238E27FC236}">
                  <a16:creationId xmlns:a16="http://schemas.microsoft.com/office/drawing/2014/main" id="{F29DFE70-9A83-4A53-0C85-747661F2120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213600" y="2279650"/>
              <a:ext cx="209551" cy="22422"/>
            </a:xfrm>
            <a:custGeom>
              <a:avLst/>
              <a:gdLst/>
              <a:ahLst/>
              <a:cxnLst/>
              <a:rect l="0" t="0" r="0" b="0"/>
              <a:pathLst>
                <a:path w="209551" h="22422">
                  <a:moveTo>
                    <a:pt x="0" y="19050"/>
                  </a:moveTo>
                  <a:lnTo>
                    <a:pt x="0" y="19050"/>
                  </a:lnTo>
                  <a:lnTo>
                    <a:pt x="3372" y="22421"/>
                  </a:lnTo>
                  <a:lnTo>
                    <a:pt x="12552" y="22195"/>
                  </a:lnTo>
                  <a:lnTo>
                    <a:pt x="41442" y="16300"/>
                  </a:lnTo>
                  <a:lnTo>
                    <a:pt x="69962" y="12705"/>
                  </a:lnTo>
                  <a:lnTo>
                    <a:pt x="94499" y="8547"/>
                  </a:lnTo>
                  <a:lnTo>
                    <a:pt x="122387" y="6295"/>
                  </a:lnTo>
                  <a:lnTo>
                    <a:pt x="149607" y="1453"/>
                  </a:lnTo>
                  <a:lnTo>
                    <a:pt x="177555" y="12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28">
              <a:extLst>
                <a:ext uri="{FF2B5EF4-FFF2-40B4-BE49-F238E27FC236}">
                  <a16:creationId xmlns:a16="http://schemas.microsoft.com/office/drawing/2014/main" id="{3D4E3E21-E86A-F163-2CEC-3D9DAA6A0C8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74347" y="2216180"/>
              <a:ext cx="110704" cy="162075"/>
            </a:xfrm>
            <a:custGeom>
              <a:avLst/>
              <a:gdLst/>
              <a:ahLst/>
              <a:cxnLst/>
              <a:rect l="0" t="0" r="0" b="0"/>
              <a:pathLst>
                <a:path w="110704" h="162075">
                  <a:moveTo>
                    <a:pt x="9103" y="12670"/>
                  </a:moveTo>
                  <a:lnTo>
                    <a:pt x="9103" y="12670"/>
                  </a:lnTo>
                  <a:lnTo>
                    <a:pt x="12475" y="12670"/>
                  </a:lnTo>
                  <a:lnTo>
                    <a:pt x="16010" y="10789"/>
                  </a:lnTo>
                  <a:lnTo>
                    <a:pt x="21345" y="7600"/>
                  </a:lnTo>
                  <a:lnTo>
                    <a:pt x="36249" y="2544"/>
                  </a:lnTo>
                  <a:lnTo>
                    <a:pt x="66482" y="309"/>
                  </a:lnTo>
                  <a:lnTo>
                    <a:pt x="92164" y="0"/>
                  </a:lnTo>
                  <a:lnTo>
                    <a:pt x="97289" y="1865"/>
                  </a:lnTo>
                  <a:lnTo>
                    <a:pt x="99644" y="3350"/>
                  </a:lnTo>
                  <a:lnTo>
                    <a:pt x="102260" y="12526"/>
                  </a:lnTo>
                  <a:lnTo>
                    <a:pt x="102717" y="24600"/>
                  </a:lnTo>
                  <a:lnTo>
                    <a:pt x="98302" y="40743"/>
                  </a:lnTo>
                  <a:lnTo>
                    <a:pt x="87665" y="62067"/>
                  </a:lnTo>
                  <a:lnTo>
                    <a:pt x="66120" y="91664"/>
                  </a:lnTo>
                  <a:lnTo>
                    <a:pt x="39441" y="121888"/>
                  </a:lnTo>
                  <a:lnTo>
                    <a:pt x="9624" y="150914"/>
                  </a:lnTo>
                  <a:lnTo>
                    <a:pt x="5101" y="155251"/>
                  </a:lnTo>
                  <a:lnTo>
                    <a:pt x="739" y="157178"/>
                  </a:lnTo>
                  <a:lnTo>
                    <a:pt x="0" y="158398"/>
                  </a:lnTo>
                  <a:lnTo>
                    <a:pt x="212" y="159916"/>
                  </a:lnTo>
                  <a:lnTo>
                    <a:pt x="1059" y="161634"/>
                  </a:lnTo>
                  <a:lnTo>
                    <a:pt x="2329" y="162074"/>
                  </a:lnTo>
                  <a:lnTo>
                    <a:pt x="3882" y="161661"/>
                  </a:lnTo>
                  <a:lnTo>
                    <a:pt x="5622" y="160681"/>
                  </a:lnTo>
                  <a:lnTo>
                    <a:pt x="34394" y="158978"/>
                  </a:lnTo>
                  <a:lnTo>
                    <a:pt x="61874" y="158049"/>
                  </a:lnTo>
                  <a:lnTo>
                    <a:pt x="91912" y="153257"/>
                  </a:lnTo>
                  <a:lnTo>
                    <a:pt x="110703" y="152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29">
              <a:extLst>
                <a:ext uri="{FF2B5EF4-FFF2-40B4-BE49-F238E27FC236}">
                  <a16:creationId xmlns:a16="http://schemas.microsoft.com/office/drawing/2014/main" id="{B6A8EDC3-2DAB-F3BE-1ACD-51549986D61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151101" y="2146323"/>
              <a:ext cx="91559" cy="317478"/>
            </a:xfrm>
            <a:custGeom>
              <a:avLst/>
              <a:gdLst/>
              <a:ahLst/>
              <a:cxnLst/>
              <a:rect l="0" t="0" r="0" b="0"/>
              <a:pathLst>
                <a:path w="91559" h="317478">
                  <a:moveTo>
                    <a:pt x="87899" y="6327"/>
                  </a:moveTo>
                  <a:lnTo>
                    <a:pt x="87899" y="6327"/>
                  </a:lnTo>
                  <a:lnTo>
                    <a:pt x="87899" y="860"/>
                  </a:lnTo>
                  <a:lnTo>
                    <a:pt x="88604" y="565"/>
                  </a:lnTo>
                  <a:lnTo>
                    <a:pt x="91558" y="151"/>
                  </a:lnTo>
                  <a:lnTo>
                    <a:pt x="88520" y="0"/>
                  </a:lnTo>
                  <a:lnTo>
                    <a:pt x="67671" y="17290"/>
                  </a:lnTo>
                  <a:lnTo>
                    <a:pt x="51866" y="43875"/>
                  </a:lnTo>
                  <a:lnTo>
                    <a:pt x="38369" y="69718"/>
                  </a:lnTo>
                  <a:lnTo>
                    <a:pt x="26266" y="98958"/>
                  </a:lnTo>
                  <a:lnTo>
                    <a:pt x="17112" y="127690"/>
                  </a:lnTo>
                  <a:lnTo>
                    <a:pt x="8404" y="157614"/>
                  </a:lnTo>
                  <a:lnTo>
                    <a:pt x="4071" y="183907"/>
                  </a:lnTo>
                  <a:lnTo>
                    <a:pt x="0" y="209484"/>
                  </a:lnTo>
                  <a:lnTo>
                    <a:pt x="4266" y="235624"/>
                  </a:lnTo>
                  <a:lnTo>
                    <a:pt x="10594" y="257633"/>
                  </a:lnTo>
                  <a:lnTo>
                    <a:pt x="32257" y="288651"/>
                  </a:lnTo>
                  <a:lnTo>
                    <a:pt x="47980" y="308334"/>
                  </a:lnTo>
                  <a:lnTo>
                    <a:pt x="54399" y="313413"/>
                  </a:lnTo>
                  <a:lnTo>
                    <a:pt x="62025" y="317239"/>
                  </a:lnTo>
                  <a:lnTo>
                    <a:pt x="68849" y="317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30">
              <a:extLst>
                <a:ext uri="{FF2B5EF4-FFF2-40B4-BE49-F238E27FC236}">
                  <a16:creationId xmlns:a16="http://schemas.microsoft.com/office/drawing/2014/main" id="{C5017721-3200-8996-6882-23EB97ED516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04050" y="2197470"/>
              <a:ext cx="97867" cy="107581"/>
            </a:xfrm>
            <a:custGeom>
              <a:avLst/>
              <a:gdLst/>
              <a:ahLst/>
              <a:cxnLst/>
              <a:rect l="0" t="0" r="0" b="0"/>
              <a:pathLst>
                <a:path w="97867" h="107581">
                  <a:moveTo>
                    <a:pt x="19050" y="31380"/>
                  </a:moveTo>
                  <a:lnTo>
                    <a:pt x="19050" y="31380"/>
                  </a:lnTo>
                  <a:lnTo>
                    <a:pt x="15678" y="28009"/>
                  </a:lnTo>
                  <a:lnTo>
                    <a:pt x="15391" y="27016"/>
                  </a:lnTo>
                  <a:lnTo>
                    <a:pt x="15905" y="26354"/>
                  </a:lnTo>
                  <a:lnTo>
                    <a:pt x="16953" y="25913"/>
                  </a:lnTo>
                  <a:lnTo>
                    <a:pt x="17652" y="24913"/>
                  </a:lnTo>
                  <a:lnTo>
                    <a:pt x="19341" y="20135"/>
                  </a:lnTo>
                  <a:lnTo>
                    <a:pt x="22237" y="16269"/>
                  </a:lnTo>
                  <a:lnTo>
                    <a:pt x="41808" y="2435"/>
                  </a:lnTo>
                  <a:lnTo>
                    <a:pt x="46334" y="877"/>
                  </a:lnTo>
                  <a:lnTo>
                    <a:pt x="59590" y="0"/>
                  </a:lnTo>
                  <a:lnTo>
                    <a:pt x="67172" y="1676"/>
                  </a:lnTo>
                  <a:lnTo>
                    <a:pt x="73599" y="5478"/>
                  </a:lnTo>
                  <a:lnTo>
                    <a:pt x="81159" y="11871"/>
                  </a:lnTo>
                  <a:lnTo>
                    <a:pt x="97058" y="43322"/>
                  </a:lnTo>
                  <a:lnTo>
                    <a:pt x="97866" y="47103"/>
                  </a:lnTo>
                  <a:lnTo>
                    <a:pt x="96883" y="55066"/>
                  </a:lnTo>
                  <a:lnTo>
                    <a:pt x="92363" y="67483"/>
                  </a:lnTo>
                  <a:lnTo>
                    <a:pt x="83184" y="80099"/>
                  </a:lnTo>
                  <a:lnTo>
                    <a:pt x="67441" y="91934"/>
                  </a:lnTo>
                  <a:lnTo>
                    <a:pt x="54241" y="98162"/>
                  </a:lnTo>
                  <a:lnTo>
                    <a:pt x="23158" y="101666"/>
                  </a:lnTo>
                  <a:lnTo>
                    <a:pt x="0" y="107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31">
              <a:extLst>
                <a:ext uri="{FF2B5EF4-FFF2-40B4-BE49-F238E27FC236}">
                  <a16:creationId xmlns:a16="http://schemas.microsoft.com/office/drawing/2014/main" id="{FAD7AB82-5482-C51A-7D46-E8C5DA2DCC5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30774" y="2229052"/>
              <a:ext cx="5027" cy="209349"/>
            </a:xfrm>
            <a:custGeom>
              <a:avLst/>
              <a:gdLst/>
              <a:ahLst/>
              <a:cxnLst/>
              <a:rect l="0" t="0" r="0" b="0"/>
              <a:pathLst>
                <a:path w="5027" h="209349">
                  <a:moveTo>
                    <a:pt x="5026" y="6148"/>
                  </a:moveTo>
                  <a:lnTo>
                    <a:pt x="5026" y="6148"/>
                  </a:lnTo>
                  <a:lnTo>
                    <a:pt x="5026" y="2490"/>
                  </a:lnTo>
                  <a:lnTo>
                    <a:pt x="5026" y="4052"/>
                  </a:lnTo>
                  <a:lnTo>
                    <a:pt x="5026" y="2075"/>
                  </a:lnTo>
                  <a:lnTo>
                    <a:pt x="5026" y="3922"/>
                  </a:lnTo>
                  <a:lnTo>
                    <a:pt x="5026" y="0"/>
                  </a:lnTo>
                  <a:lnTo>
                    <a:pt x="5026" y="3229"/>
                  </a:lnTo>
                  <a:lnTo>
                    <a:pt x="0" y="23342"/>
                  </a:lnTo>
                  <a:lnTo>
                    <a:pt x="950" y="45580"/>
                  </a:lnTo>
                  <a:lnTo>
                    <a:pt x="4221" y="75007"/>
                  </a:lnTo>
                  <a:lnTo>
                    <a:pt x="4787" y="101496"/>
                  </a:lnTo>
                  <a:lnTo>
                    <a:pt x="4955" y="128317"/>
                  </a:lnTo>
                  <a:lnTo>
                    <a:pt x="5006" y="154137"/>
                  </a:lnTo>
                  <a:lnTo>
                    <a:pt x="5023" y="182810"/>
                  </a:lnTo>
                  <a:lnTo>
                    <a:pt x="5026" y="209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932">
              <a:extLst>
                <a:ext uri="{FF2B5EF4-FFF2-40B4-BE49-F238E27FC236}">
                  <a16:creationId xmlns:a16="http://schemas.microsoft.com/office/drawing/2014/main" id="{62A5F066-7F30-4050-782E-F8C307AF0F8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31078" y="2355928"/>
              <a:ext cx="126923" cy="6273"/>
            </a:xfrm>
            <a:custGeom>
              <a:avLst/>
              <a:gdLst/>
              <a:ahLst/>
              <a:cxnLst/>
              <a:rect l="0" t="0" r="0" b="0"/>
              <a:pathLst>
                <a:path w="126923" h="6273">
                  <a:moveTo>
                    <a:pt x="6272" y="6272"/>
                  </a:moveTo>
                  <a:lnTo>
                    <a:pt x="6272" y="6272"/>
                  </a:lnTo>
                  <a:lnTo>
                    <a:pt x="0" y="6272"/>
                  </a:lnTo>
                  <a:lnTo>
                    <a:pt x="29157" y="6272"/>
                  </a:lnTo>
                  <a:lnTo>
                    <a:pt x="59458" y="6272"/>
                  </a:lnTo>
                  <a:lnTo>
                    <a:pt x="88039" y="6272"/>
                  </a:lnTo>
                  <a:lnTo>
                    <a:pt x="97411" y="4391"/>
                  </a:lnTo>
                  <a:lnTo>
                    <a:pt x="106653" y="1246"/>
                  </a:lnTo>
                  <a:lnTo>
                    <a:pt x="124714" y="0"/>
                  </a:lnTo>
                  <a:lnTo>
                    <a:pt x="125450" y="679"/>
                  </a:lnTo>
                  <a:lnTo>
                    <a:pt x="126922" y="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933">
              <a:extLst>
                <a:ext uri="{FF2B5EF4-FFF2-40B4-BE49-F238E27FC236}">
                  <a16:creationId xmlns:a16="http://schemas.microsoft.com/office/drawing/2014/main" id="{53CDD824-9391-C75C-C2FD-1D559E52BD0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50050" y="2286000"/>
              <a:ext cx="88901" cy="16359"/>
            </a:xfrm>
            <a:custGeom>
              <a:avLst/>
              <a:gdLst/>
              <a:ahLst/>
              <a:cxnLst/>
              <a:rect l="0" t="0" r="0" b="0"/>
              <a:pathLst>
                <a:path w="88901" h="16359">
                  <a:moveTo>
                    <a:pt x="0" y="6350"/>
                  </a:moveTo>
                  <a:lnTo>
                    <a:pt x="0" y="6350"/>
                  </a:lnTo>
                  <a:lnTo>
                    <a:pt x="3659" y="6350"/>
                  </a:lnTo>
                  <a:lnTo>
                    <a:pt x="184" y="6350"/>
                  </a:lnTo>
                  <a:lnTo>
                    <a:pt x="0" y="12693"/>
                  </a:lnTo>
                  <a:lnTo>
                    <a:pt x="3372" y="12698"/>
                  </a:lnTo>
                  <a:lnTo>
                    <a:pt x="6907" y="14581"/>
                  </a:lnTo>
                  <a:lnTo>
                    <a:pt x="8837" y="16071"/>
                  </a:lnTo>
                  <a:lnTo>
                    <a:pt x="10831" y="16358"/>
                  </a:lnTo>
                  <a:lnTo>
                    <a:pt x="40761" y="13114"/>
                  </a:lnTo>
                  <a:lnTo>
                    <a:pt x="65757" y="12031"/>
                  </a:lnTo>
                  <a:lnTo>
                    <a:pt x="83431" y="7238"/>
                  </a:lnTo>
                  <a:lnTo>
                    <a:pt x="85254" y="623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0202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815</Words>
  <Application>Microsoft Office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Section 11.2</vt:lpstr>
      <vt:lpstr>Testing a Hypothesis About a Mean, σ Known </vt:lpstr>
      <vt:lpstr>PowerPoint Presentation</vt:lpstr>
      <vt:lpstr>PowerPoint Presentation</vt:lpstr>
      <vt:lpstr>PowerPoint Presentation</vt:lpstr>
      <vt:lpstr>Example 11.2.1</vt:lpstr>
      <vt:lpstr>Example 11.2.1 (cont.)</vt:lpstr>
      <vt:lpstr>P-Value</vt:lpstr>
      <vt:lpstr>PowerPoint Presentation</vt:lpstr>
      <vt:lpstr>PowerPoint Presentation</vt:lpstr>
      <vt:lpstr>PowerPoint Presentation</vt:lpstr>
      <vt:lpstr>Performing a Hypothesis Test Using P-Values</vt:lpstr>
      <vt:lpstr>Example 11.2.1 (cont.)</vt:lpstr>
      <vt:lpstr>Example 11.2.2</vt:lpstr>
      <vt:lpstr>Example 11.2.2 (cont.)</vt:lpstr>
      <vt:lpstr>Example 11.2.2 (cont.)</vt:lpstr>
      <vt:lpstr>Testing a Hypothesis About a Mean, σ Unknown </vt:lpstr>
      <vt:lpstr>Example 11.2.3</vt:lpstr>
      <vt:lpstr>Example 11.2.3 (cont.)</vt:lpstr>
      <vt:lpstr>Example 11.2.3 (cont.)</vt:lpstr>
      <vt:lpstr>Example 11.2.4</vt:lpstr>
      <vt:lpstr>Example 11.2.4 (cont.)</vt:lpstr>
      <vt:lpstr>Example 11.2.4 (cont.)</vt:lpstr>
      <vt:lpstr>Example 11.2.4 (cont.)</vt:lpstr>
      <vt:lpstr>Why Not Make Both α and β as Small as Possible?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462</cp:revision>
  <dcterms:created xsi:type="dcterms:W3CDTF">2013-04-26T14:43:13Z</dcterms:created>
  <dcterms:modified xsi:type="dcterms:W3CDTF">2023-10-09T14:32:10Z</dcterms:modified>
</cp:coreProperties>
</file>